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09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1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0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9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4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45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4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83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4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0119-9C01-44AA-8F63-F8B5F6BB82EA}" type="datetimeFigureOut">
              <a:rPr lang="es-CO" smtClean="0"/>
              <a:t>10/03/2021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0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3015" y="1013518"/>
            <a:ext cx="10515600" cy="510465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rgbClr val="FF0000"/>
                </a:solidFill>
              </a:rPr>
              <a:t>ENTORNO IMPERATIVO DE LA MANUFACTURA Y LA AUTOMATIZACION</a:t>
            </a:r>
            <a:br>
              <a:rPr lang="es-CO" sz="2400" dirty="0" smtClean="0">
                <a:solidFill>
                  <a:srgbClr val="FF0000"/>
                </a:solidFill>
              </a:rPr>
            </a:br>
            <a:r>
              <a:rPr lang="es-CO" sz="1800" dirty="0" smtClean="0">
                <a:solidFill>
                  <a:srgbClr val="00B0F0"/>
                </a:solidFill>
              </a:rPr>
              <a:t>ECONOMIA CIRCULAR SOSTENIBLE HACIA M&amp;I 4.0</a:t>
            </a:r>
            <a:br>
              <a:rPr lang="es-CO" sz="1800" dirty="0" smtClean="0">
                <a:solidFill>
                  <a:srgbClr val="00B0F0"/>
                </a:solidFill>
              </a:rPr>
            </a:br>
            <a:r>
              <a:rPr lang="es-CO" sz="1800" dirty="0">
                <a:solidFill>
                  <a:srgbClr val="00B0F0"/>
                </a:solidFill>
              </a:rPr>
              <a:t/>
            </a:r>
            <a:br>
              <a:rPr lang="es-CO" sz="1800" dirty="0">
                <a:solidFill>
                  <a:srgbClr val="00B0F0"/>
                </a:solidFill>
              </a:rPr>
            </a:br>
            <a:r>
              <a:rPr lang="es-CO" sz="1800" dirty="0" smtClean="0">
                <a:solidFill>
                  <a:srgbClr val="00B0F0"/>
                </a:solidFill>
              </a:rPr>
              <a:t/>
            </a:r>
            <a:br>
              <a:rPr lang="es-CO" sz="1800" dirty="0" smtClean="0">
                <a:solidFill>
                  <a:srgbClr val="00B0F0"/>
                </a:solidFill>
              </a:rPr>
            </a:br>
            <a:r>
              <a:rPr lang="es-CO" sz="1800" dirty="0">
                <a:solidFill>
                  <a:srgbClr val="00B0F0"/>
                </a:solidFill>
              </a:rPr>
              <a:t/>
            </a:r>
            <a:br>
              <a:rPr lang="es-CO" sz="1800" dirty="0">
                <a:solidFill>
                  <a:srgbClr val="00B0F0"/>
                </a:solidFill>
              </a:rPr>
            </a:br>
            <a:r>
              <a:rPr lang="es-CO" sz="1800" dirty="0" smtClean="0">
                <a:solidFill>
                  <a:srgbClr val="00B0F0"/>
                </a:solidFill>
              </a:rPr>
              <a:t/>
            </a:r>
            <a:br>
              <a:rPr lang="es-CO" sz="1800" dirty="0" smtClean="0">
                <a:solidFill>
                  <a:srgbClr val="00B0F0"/>
                </a:solidFill>
              </a:rPr>
            </a:br>
            <a:r>
              <a:rPr lang="es-CO" sz="1800" dirty="0">
                <a:solidFill>
                  <a:srgbClr val="00B0F0"/>
                </a:solidFill>
              </a:rPr>
              <a:t/>
            </a:r>
            <a:br>
              <a:rPr lang="es-CO" sz="1800" dirty="0">
                <a:solidFill>
                  <a:srgbClr val="00B0F0"/>
                </a:solidFill>
              </a:rPr>
            </a:br>
            <a:r>
              <a:rPr lang="es-CO" sz="1800" dirty="0" smtClean="0">
                <a:solidFill>
                  <a:srgbClr val="00B0F0"/>
                </a:solidFill>
              </a:rPr>
              <a:t/>
            </a:r>
            <a:br>
              <a:rPr lang="es-CO" sz="1800" dirty="0" smtClean="0">
                <a:solidFill>
                  <a:srgbClr val="00B0F0"/>
                </a:solidFill>
              </a:rPr>
            </a:br>
            <a:r>
              <a:rPr lang="es-CO" sz="1200" dirty="0" smtClean="0">
                <a:solidFill>
                  <a:srgbClr val="00B0F0"/>
                </a:solidFill>
              </a:rPr>
              <a:t>Por: </a:t>
            </a:r>
            <a:r>
              <a:rPr lang="es-CO" sz="1200" dirty="0" smtClean="0">
                <a:solidFill>
                  <a:srgbClr val="FF0000"/>
                </a:solidFill>
              </a:rPr>
              <a:t>Profesor Ernesto Córdoba Nieto</a:t>
            </a:r>
            <a:r>
              <a:rPr lang="es-CO" sz="1200" dirty="0" smtClean="0">
                <a:solidFill>
                  <a:srgbClr val="00B0F0"/>
                </a:solidFill>
              </a:rPr>
              <a:t/>
            </a:r>
            <a:br>
              <a:rPr lang="es-CO" sz="1200" dirty="0" smtClean="0">
                <a:solidFill>
                  <a:srgbClr val="00B0F0"/>
                </a:solidFill>
              </a:rPr>
            </a:br>
            <a:r>
              <a:rPr lang="es-CO" sz="1200" dirty="0" smtClean="0">
                <a:solidFill>
                  <a:srgbClr val="00B0F0"/>
                </a:solidFill>
              </a:rPr>
              <a:t>Universidad Nacional de Colombia</a:t>
            </a:r>
            <a:br>
              <a:rPr lang="es-CO" sz="1200" dirty="0" smtClean="0">
                <a:solidFill>
                  <a:srgbClr val="00B0F0"/>
                </a:solidFill>
              </a:rPr>
            </a:br>
            <a:r>
              <a:rPr lang="es-CO" sz="1200" dirty="0" smtClean="0">
                <a:solidFill>
                  <a:srgbClr val="00B050"/>
                </a:solidFill>
              </a:rPr>
              <a:t>Agosto del año 2019</a:t>
            </a:r>
            <a:br>
              <a:rPr lang="es-CO" sz="1200" dirty="0" smtClean="0">
                <a:solidFill>
                  <a:srgbClr val="00B050"/>
                </a:solidFill>
              </a:rPr>
            </a:b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37" y="5935287"/>
            <a:ext cx="1413163" cy="9227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182199" y="6273532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>
                <a:solidFill>
                  <a:srgbClr val="00B0F0"/>
                </a:solidFill>
              </a:rPr>
              <a:t>FUENTE</a:t>
            </a:r>
            <a:endParaRPr lang="es-CO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MANUFACTURA SOSTENIBLE</a:t>
            </a:r>
            <a:br>
              <a:rPr lang="es-CO" sz="2400" dirty="0" smtClean="0">
                <a:solidFill>
                  <a:srgbClr val="FF0000"/>
                </a:solidFill>
              </a:rPr>
            </a:br>
            <a:r>
              <a:rPr lang="es-CO" sz="1800" dirty="0" smtClean="0">
                <a:solidFill>
                  <a:srgbClr val="0070C0"/>
                </a:solidFill>
              </a:rPr>
              <a:t>OBJETIVOS Y METAS DIRECTORES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209599" y="2386393"/>
            <a:ext cx="9772801" cy="40802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9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METODO DIPP-SOSTENIBLE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506360" y="1421476"/>
            <a:ext cx="9179279" cy="54365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26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798" y="30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CICLO PROCESO DEL DISEÑO SOSTENIBLE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8" y="1481200"/>
            <a:ext cx="10040026" cy="53102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14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PARADIGMA </a:t>
            </a:r>
            <a:r>
              <a:rPr lang="es-CO" sz="2400" b="1" dirty="0" smtClean="0">
                <a:solidFill>
                  <a:srgbClr val="FF0000"/>
                </a:solidFill>
              </a:rPr>
              <a:t>6R </a:t>
            </a:r>
            <a:r>
              <a:rPr lang="es-CO" sz="2400" dirty="0" smtClean="0">
                <a:solidFill>
                  <a:srgbClr val="FF0000"/>
                </a:solidFill>
              </a:rPr>
              <a:t>DE LA INDUSTRIA SOSTENIBLE Y ECONOMIA CIRCULAR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553174" y="1507808"/>
            <a:ext cx="9085651" cy="52474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04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rgbClr val="FF0000"/>
                </a:solidFill>
              </a:rPr>
              <a:t>ENTORNO BASE MANUFACTURA-INDUSTRIA 4.0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24" y="1690688"/>
            <a:ext cx="8322151" cy="5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ENTORNO IMPERATIVO DE LA MANUFACTURA Y LA AUTOMATIZACION ECONOMIA CIRCULAR SOSTENIBLE HACIA M&amp;I 4.0       Por: Profesor Ernesto Córdoba Nieto Universidad Nacional de Colombia Agosto del año 2019 </vt:lpstr>
      <vt:lpstr>MANUFACTURA SOSTENIBLE OBJETIVOS Y METAS DIRECTORES</vt:lpstr>
      <vt:lpstr>METODO DIPP-SOSTENIBLE</vt:lpstr>
      <vt:lpstr>CICLO PROCESO DEL DISEÑO SOSTENIBLE</vt:lpstr>
      <vt:lpstr>PARADIGMA 6R DE LA INDUSTRIA SOSTENIBLE Y ECONOMIA CIRCULAR</vt:lpstr>
      <vt:lpstr>ENTORNO BASE MANUFACTURA-INDUSTRIA 4.0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Cordoba</dc:creator>
  <cp:lastModifiedBy>Familia Cordoba</cp:lastModifiedBy>
  <cp:revision>13</cp:revision>
  <dcterms:created xsi:type="dcterms:W3CDTF">2019-08-12T14:38:52Z</dcterms:created>
  <dcterms:modified xsi:type="dcterms:W3CDTF">2021-03-10T22:35:41Z</dcterms:modified>
</cp:coreProperties>
</file>