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37"/>
    <a:srgbClr val="0868AC"/>
    <a:srgbClr val="2C7FB8"/>
    <a:srgbClr val="045A8D"/>
    <a:srgbClr val="253494"/>
    <a:srgbClr val="FFFFCC"/>
    <a:srgbClr val="C7E9B4"/>
    <a:srgbClr val="7FCDBB"/>
    <a:srgbClr val="41B6C4"/>
    <a:srgbClr val="057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884"/>
  </p:normalViewPr>
  <p:slideViewPr>
    <p:cSldViewPr snapToGrid="0">
      <p:cViewPr varScale="1">
        <p:scale>
          <a:sx n="84" d="100"/>
          <a:sy n="84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46FE-2FDC-D22C-B26A-8FC73876B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FC67-3534-71B6-4430-A534FDC39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9BE6-349F-9C41-2464-6B7A1DFC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6B5F-8AF0-E69A-BF08-28D21B85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7865-DB57-34BC-99C1-FE19F5DD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513-FD71-A07F-2A34-B5432FC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FF186-8B42-4F3F-13DB-4930747BD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BD16-43B0-A092-0FA8-74265DCF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1AEE2-0B35-39A9-4217-256DE90D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8479-3EE5-BE10-75DE-B746B18F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64146-382B-AB56-98C4-9233E507D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2A8A6-12CE-0E0F-E238-511B6CAA5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CC23E-0BBF-B680-3C61-68C1B645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C10C-5C02-44C2-3C73-EADE8D99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4693-017A-7773-09DE-26A5B464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D8A7-812D-7FDD-389F-D87D0E8F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B861-DEFF-A947-4019-C8486E0DF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8872-E953-9293-9867-AAAEF721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A0BB-DE09-11CE-E3E2-DB3FE676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0798-D023-44EF-10C3-0CA65FA8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8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B0E6-13CB-26FB-5B28-7AA9F174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AA55F-B077-CB43-5DF9-537CED5F6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1A45E-367D-29E5-4092-22B28AE1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3BAC-D424-43D4-0D04-1715726B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8AF0-0F06-DD7A-3530-DA6A1278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2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1C67-7E49-6481-5D21-B586AE0E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B471-16F2-29BA-06FB-50D468714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55A64-DE38-9419-6675-BDD053ED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D2753-F148-C4CE-B5D6-FFA4ABC9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A57D-E2A9-CA68-0D5E-EB376097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D6D3-DB82-742C-F84D-AEC1AC48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9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3B45-2ECB-D0BF-42EB-534F4A06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490B6-73BE-8DA1-B952-3E2DE74E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AD677-88FD-CF87-E57C-2BE2CB40B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A2168-180E-5A64-8161-25DB5E5B3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12987-9D4C-D182-9E34-79E9B8B6E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D872F-E5B9-2E8B-6624-A056AD4F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0F526-0162-ED45-DFDD-34E494EE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F678B-1EAB-B316-65F0-CA21487F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F839-FE24-3DCC-9EE3-92C7F281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58621-5778-074F-1A29-68743C90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D837-6D92-1205-E777-19B69FF6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FC030-ABF8-FDE6-C30E-15455588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8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AB525-A91D-FCF6-63A0-3E847D87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573FE-570E-57B0-30DC-53DF478D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0F26D-B16E-0F84-EB96-1C9FD415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8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70E-9710-CD97-41AB-6BCC143A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648E-AADC-F9B3-D6D1-16BEC45D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94B18-8561-F447-28F0-6270CA43F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FDF12-0370-51BC-7DF5-D81DE727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45E98-40D9-7322-1C4A-FBA0BF9E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A98F8-1757-B415-CAF8-D72F905D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4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A5B9-F603-28D7-62AA-D2456D98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EE895-3824-E5C2-BB85-C7C2C0825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16A7D-0E3B-B2CE-E3BE-4EFA0D0B1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FC487-346C-48A6-FC7F-531EC6A4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EBA00-7711-CB61-DE93-166B7B8A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E4774-B56E-D82E-9310-8B871242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2B62D-E73E-B7A4-590A-CFBBEE25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9F97B-4C9A-907A-CA1A-D18BA3A6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DDE64-3E2A-4594-7D40-172E06A2A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40374-12F9-4040-AB61-8C3DABD02DD2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0B41-B2FE-3588-9D59-017DE060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A205B-94F5-16BD-F3BB-C6B2E35B4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82C90-1411-FD45-9101-C14C44B55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BE3DD0B-F42A-7E22-7C4E-89EB9841CB56}"/>
              </a:ext>
            </a:extLst>
          </p:cNvPr>
          <p:cNvGrpSpPr/>
          <p:nvPr/>
        </p:nvGrpSpPr>
        <p:grpSpPr>
          <a:xfrm>
            <a:off x="374889" y="2311400"/>
            <a:ext cx="2001600" cy="2001600"/>
            <a:chOff x="4362295" y="1966675"/>
            <a:chExt cx="2463800" cy="2463800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AC2BA560-C0B4-8688-9191-AD8EDB8A7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2295" y="1966675"/>
              <a:ext cx="2463800" cy="24638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36BF37-50A7-7382-8A72-10E34A660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7295" y="1966675"/>
              <a:ext cx="2458800" cy="2458800"/>
            </a:xfrm>
            <a:prstGeom prst="rect">
              <a:avLst/>
            </a:prstGeom>
            <a:solidFill>
              <a:srgbClr val="BAE4B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A07804-689F-024B-529B-DF82598A3C3E}"/>
              </a:ext>
            </a:extLst>
          </p:cNvPr>
          <p:cNvGrpSpPr/>
          <p:nvPr/>
        </p:nvGrpSpPr>
        <p:grpSpPr>
          <a:xfrm>
            <a:off x="3627438" y="2318600"/>
            <a:ext cx="2001600" cy="2001600"/>
            <a:chOff x="8085138" y="2203450"/>
            <a:chExt cx="2001600" cy="2001600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5E0744FD-4D0E-E0E9-1AF8-C267B604690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5138" y="2203450"/>
              <a:ext cx="2001600" cy="2001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A03047-FAF6-530B-CD97-2AAA7BF0B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138" y="2203450"/>
              <a:ext cx="2001600" cy="2001600"/>
            </a:xfrm>
            <a:prstGeom prst="rect">
              <a:avLst/>
            </a:prstGeom>
            <a:solidFill>
              <a:srgbClr val="7BCCC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40CF95-4AC1-58CD-3A50-F1777798B997}"/>
              </a:ext>
            </a:extLst>
          </p:cNvPr>
          <p:cNvGrpSpPr/>
          <p:nvPr/>
        </p:nvGrpSpPr>
        <p:grpSpPr>
          <a:xfrm>
            <a:off x="7102238" y="2253300"/>
            <a:ext cx="2006600" cy="2001600"/>
            <a:chOff x="8559563" y="1028700"/>
            <a:chExt cx="2006600" cy="2001600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419CE5E4-CE5A-0338-8D52-EF8305770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4563" y="1028700"/>
              <a:ext cx="2001600" cy="20016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AA7F84-C909-589C-D594-ECE1C7C4F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9563" y="1028700"/>
              <a:ext cx="2001600" cy="2001600"/>
            </a:xfrm>
            <a:prstGeom prst="rect">
              <a:avLst/>
            </a:prstGeom>
            <a:solidFill>
              <a:srgbClr val="2C7FB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704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0C068C-0D28-439C-07D4-1F7D438A9DCB}"/>
              </a:ext>
            </a:extLst>
          </p:cNvPr>
          <p:cNvGrpSpPr/>
          <p:nvPr/>
        </p:nvGrpSpPr>
        <p:grpSpPr>
          <a:xfrm>
            <a:off x="2578100" y="1587500"/>
            <a:ext cx="2019763" cy="2006600"/>
            <a:chOff x="2578100" y="1587500"/>
            <a:chExt cx="2019763" cy="2006600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C04F04DA-579D-0B25-22FB-522DBC6CD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8100" y="1587500"/>
              <a:ext cx="2006600" cy="20066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3AB790-AC97-CA5E-543E-D8A23386A5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8100" y="1592500"/>
              <a:ext cx="2019763" cy="2001600"/>
            </a:xfrm>
            <a:prstGeom prst="rect">
              <a:avLst/>
            </a:prstGeom>
            <a:solidFill>
              <a:srgbClr val="0868AC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F72FE3-96BD-82F6-8835-F3B571EE6F7E}"/>
              </a:ext>
            </a:extLst>
          </p:cNvPr>
          <p:cNvGrpSpPr/>
          <p:nvPr/>
        </p:nvGrpSpPr>
        <p:grpSpPr>
          <a:xfrm>
            <a:off x="7502697" y="2082800"/>
            <a:ext cx="2019763" cy="2006600"/>
            <a:chOff x="7502697" y="2082800"/>
            <a:chExt cx="2019763" cy="2006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1852FDAD-2CB9-A2D3-69BB-D112B4A40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160" y="2082800"/>
              <a:ext cx="2019300" cy="20066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D64D9-5535-2DC5-8F63-5A5290F6F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97" y="2082800"/>
              <a:ext cx="2019763" cy="2001600"/>
            </a:xfrm>
            <a:prstGeom prst="rect">
              <a:avLst/>
            </a:prstGeom>
            <a:solidFill>
              <a:srgbClr val="006837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714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F459ECF-0BF0-CB4C-4E3D-A4C033F1C08E}"/>
              </a:ext>
            </a:extLst>
          </p:cNvPr>
          <p:cNvGrpSpPr/>
          <p:nvPr/>
        </p:nvGrpSpPr>
        <p:grpSpPr>
          <a:xfrm>
            <a:off x="1865631" y="3166110"/>
            <a:ext cx="2019763" cy="2019300"/>
            <a:chOff x="1865631" y="3166110"/>
            <a:chExt cx="2019763" cy="2019300"/>
          </a:xfrm>
        </p:grpSpPr>
        <p:pic>
          <p:nvPicPr>
            <p:cNvPr id="6" name="Picture 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42D3C8F3-02F1-D31B-08A9-D71B37BED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631" y="3166110"/>
              <a:ext cx="2006600" cy="20193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B02448-A9B4-B389-354E-52BC2C207C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5631" y="3183810"/>
              <a:ext cx="2019763" cy="2001600"/>
            </a:xfrm>
            <a:prstGeom prst="rect">
              <a:avLst/>
            </a:prstGeom>
            <a:solidFill>
              <a:srgbClr val="0868AC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568614-EFB0-9B45-7365-2837E186BD46}"/>
              </a:ext>
            </a:extLst>
          </p:cNvPr>
          <p:cNvGrpSpPr/>
          <p:nvPr/>
        </p:nvGrpSpPr>
        <p:grpSpPr>
          <a:xfrm>
            <a:off x="8306607" y="1384300"/>
            <a:ext cx="2095963" cy="2084400"/>
            <a:chOff x="8306607" y="1384300"/>
            <a:chExt cx="2095963" cy="2084400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900B8CB-5F09-761D-B894-371D9EEEE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9770" y="1384300"/>
              <a:ext cx="2082800" cy="20828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5DF958-3897-4194-C7D2-98E8B6A0F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6607" y="1384300"/>
              <a:ext cx="2084400" cy="2084400"/>
            </a:xfrm>
            <a:prstGeom prst="rect">
              <a:avLst/>
            </a:prstGeom>
            <a:solidFill>
              <a:srgbClr val="006837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235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0FAB826-ED27-9973-357D-2939F9EE6211}"/>
              </a:ext>
            </a:extLst>
          </p:cNvPr>
          <p:cNvGrpSpPr/>
          <p:nvPr/>
        </p:nvGrpSpPr>
        <p:grpSpPr>
          <a:xfrm>
            <a:off x="2273300" y="1611630"/>
            <a:ext cx="2006600" cy="2019600"/>
            <a:chOff x="2273300" y="1611630"/>
            <a:chExt cx="2006600" cy="2019600"/>
          </a:xfrm>
        </p:grpSpPr>
        <p:pic>
          <p:nvPicPr>
            <p:cNvPr id="6" name="Picture 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3867DF8-0E5C-9196-9DBC-CD191C70B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3300" y="1611630"/>
              <a:ext cx="2006600" cy="20193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2CEB0E-BBE1-C506-D41F-DCA1A8DE2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3300" y="1611630"/>
              <a:ext cx="2001600" cy="2019600"/>
            </a:xfrm>
            <a:prstGeom prst="rect">
              <a:avLst/>
            </a:prstGeom>
            <a:solidFill>
              <a:srgbClr val="0868AC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FE13B1-48A2-8593-D3D6-A6CA7F683BD3}"/>
              </a:ext>
            </a:extLst>
          </p:cNvPr>
          <p:cNvGrpSpPr/>
          <p:nvPr/>
        </p:nvGrpSpPr>
        <p:grpSpPr>
          <a:xfrm>
            <a:off x="7378700" y="2221230"/>
            <a:ext cx="2006600" cy="2006600"/>
            <a:chOff x="7378700" y="2221230"/>
            <a:chExt cx="2006600" cy="2006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833D01-C4BF-1A13-A0C6-ECAC98D6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8700" y="2221230"/>
              <a:ext cx="2006600" cy="2006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6666C2-018C-755A-60E1-E6392B3DE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3700" y="2226230"/>
              <a:ext cx="2001600" cy="2001600"/>
            </a:xfrm>
            <a:prstGeom prst="rect">
              <a:avLst/>
            </a:prstGeom>
            <a:solidFill>
              <a:srgbClr val="006837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39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E68416-51FC-8599-281B-EBC1D0C99468}"/>
              </a:ext>
            </a:extLst>
          </p:cNvPr>
          <p:cNvGrpSpPr/>
          <p:nvPr/>
        </p:nvGrpSpPr>
        <p:grpSpPr>
          <a:xfrm>
            <a:off x="1450340" y="956310"/>
            <a:ext cx="2006600" cy="2019600"/>
            <a:chOff x="1450340" y="956310"/>
            <a:chExt cx="2006600" cy="2019600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C2039392-1904-4FB4-7258-FC5D572CC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0340" y="956310"/>
              <a:ext cx="2006600" cy="20193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D7FDF3-7A8B-12AE-9DC4-CC506AF3E0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0340" y="956310"/>
              <a:ext cx="2001600" cy="2019600"/>
            </a:xfrm>
            <a:prstGeom prst="rect">
              <a:avLst/>
            </a:prstGeom>
            <a:solidFill>
              <a:srgbClr val="0868AC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8F13E4-299B-F911-78B5-4589F3599928}"/>
              </a:ext>
            </a:extLst>
          </p:cNvPr>
          <p:cNvGrpSpPr/>
          <p:nvPr/>
        </p:nvGrpSpPr>
        <p:grpSpPr>
          <a:xfrm>
            <a:off x="8125460" y="1191260"/>
            <a:ext cx="2006600" cy="2006600"/>
            <a:chOff x="8125460" y="1191260"/>
            <a:chExt cx="2006600" cy="20066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0121B1BD-0D6A-8A36-7BE9-8E89DE67F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5460" y="1191260"/>
              <a:ext cx="2006600" cy="2006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8ADF8B-47D5-7A09-B178-3ABC28A775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0460" y="1196260"/>
              <a:ext cx="2001600" cy="2001600"/>
            </a:xfrm>
            <a:prstGeom prst="rect">
              <a:avLst/>
            </a:prstGeom>
            <a:solidFill>
              <a:srgbClr val="006837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572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4D4022F-30E5-F463-8A76-BB6C85E39B6A}"/>
              </a:ext>
            </a:extLst>
          </p:cNvPr>
          <p:cNvGrpSpPr/>
          <p:nvPr/>
        </p:nvGrpSpPr>
        <p:grpSpPr>
          <a:xfrm>
            <a:off x="1297940" y="424180"/>
            <a:ext cx="2006600" cy="2006600"/>
            <a:chOff x="1663700" y="1308100"/>
            <a:chExt cx="2006600" cy="2006600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41C4673D-9F72-51E5-B345-0EDDE929D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3700" y="1308100"/>
              <a:ext cx="2006600" cy="20066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4E106E-C363-41BE-2894-6541DF907588}"/>
                </a:ext>
              </a:extLst>
            </p:cNvPr>
            <p:cNvSpPr>
              <a:spLocks/>
            </p:cNvSpPr>
            <p:nvPr/>
          </p:nvSpPr>
          <p:spPr>
            <a:xfrm>
              <a:off x="1668700" y="1313100"/>
              <a:ext cx="2001600" cy="2001600"/>
            </a:xfrm>
            <a:prstGeom prst="rect">
              <a:avLst/>
            </a:prstGeom>
            <a:solidFill>
              <a:srgbClr val="0868AC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1173C1-17AE-FB2B-6094-27877E90D98A}"/>
              </a:ext>
            </a:extLst>
          </p:cNvPr>
          <p:cNvGrpSpPr/>
          <p:nvPr/>
        </p:nvGrpSpPr>
        <p:grpSpPr>
          <a:xfrm>
            <a:off x="7056120" y="3429000"/>
            <a:ext cx="2222500" cy="2235200"/>
            <a:chOff x="7056120" y="3429000"/>
            <a:chExt cx="2222500" cy="22352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5EA735A5-A311-A423-1144-DC62C90C1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6120" y="3429000"/>
              <a:ext cx="2222500" cy="22352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C5AE96-9D58-69DD-0613-9B0AD84428DC}"/>
                </a:ext>
              </a:extLst>
            </p:cNvPr>
            <p:cNvSpPr>
              <a:spLocks/>
            </p:cNvSpPr>
            <p:nvPr/>
          </p:nvSpPr>
          <p:spPr>
            <a:xfrm>
              <a:off x="7057420" y="3429000"/>
              <a:ext cx="2221200" cy="2232000"/>
            </a:xfrm>
            <a:prstGeom prst="rect">
              <a:avLst/>
            </a:prstGeom>
            <a:solidFill>
              <a:srgbClr val="006837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08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298944-A488-AEB2-1192-75E51377F985}"/>
              </a:ext>
            </a:extLst>
          </p:cNvPr>
          <p:cNvGrpSpPr/>
          <p:nvPr/>
        </p:nvGrpSpPr>
        <p:grpSpPr>
          <a:xfrm>
            <a:off x="993140" y="-152400"/>
            <a:ext cx="2006600" cy="2006600"/>
            <a:chOff x="2151380" y="1981200"/>
            <a:chExt cx="2006600" cy="2006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5F422F-4079-F48D-91BB-8B2E22804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1380" y="1981200"/>
              <a:ext cx="2006600" cy="20066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9B2DCB-A5CE-8D6B-E411-CD5FF9CC7E49}"/>
                </a:ext>
              </a:extLst>
            </p:cNvPr>
            <p:cNvSpPr>
              <a:spLocks/>
            </p:cNvSpPr>
            <p:nvPr/>
          </p:nvSpPr>
          <p:spPr>
            <a:xfrm>
              <a:off x="2156380" y="1986200"/>
              <a:ext cx="2001600" cy="2001600"/>
            </a:xfrm>
            <a:prstGeom prst="rect">
              <a:avLst/>
            </a:prstGeom>
            <a:solidFill>
              <a:srgbClr val="0868AC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E17103-858A-499A-3DAE-0647360BCD48}"/>
              </a:ext>
            </a:extLst>
          </p:cNvPr>
          <p:cNvGrpSpPr/>
          <p:nvPr/>
        </p:nvGrpSpPr>
        <p:grpSpPr>
          <a:xfrm>
            <a:off x="7424420" y="1981200"/>
            <a:ext cx="2006600" cy="2006600"/>
            <a:chOff x="7424420" y="1981200"/>
            <a:chExt cx="2006600" cy="2006600"/>
          </a:xfrm>
        </p:grpSpPr>
        <p:pic>
          <p:nvPicPr>
            <p:cNvPr id="3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597B078A-3819-9B01-7A05-A79B1A74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4420" y="1981200"/>
              <a:ext cx="2006600" cy="20066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848A0A-A26F-D860-BBE0-650E0E93AE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420" y="1986200"/>
              <a:ext cx="2001600" cy="2001600"/>
            </a:xfrm>
            <a:prstGeom prst="rect">
              <a:avLst/>
            </a:prstGeom>
            <a:solidFill>
              <a:srgbClr val="006837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355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0EBD400-72F5-B699-EAE3-C8C11576B326}"/>
              </a:ext>
            </a:extLst>
          </p:cNvPr>
          <p:cNvGrpSpPr/>
          <p:nvPr/>
        </p:nvGrpSpPr>
        <p:grpSpPr>
          <a:xfrm>
            <a:off x="264120" y="4683720"/>
            <a:ext cx="2001600" cy="2001600"/>
            <a:chOff x="2275800" y="1056600"/>
            <a:chExt cx="2001600" cy="2001600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C82EDC4E-AEA4-ACED-18CB-51830DDCF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4600" y="1504950"/>
              <a:ext cx="1524000" cy="11049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EA678C-D7F9-DFC5-C5EE-E784A1DC5CBA}"/>
                </a:ext>
              </a:extLst>
            </p:cNvPr>
            <p:cNvSpPr>
              <a:spLocks/>
            </p:cNvSpPr>
            <p:nvPr/>
          </p:nvSpPr>
          <p:spPr>
            <a:xfrm>
              <a:off x="2275800" y="1056600"/>
              <a:ext cx="2001600" cy="2001600"/>
            </a:xfrm>
            <a:prstGeom prst="rect">
              <a:avLst/>
            </a:prstGeom>
            <a:solidFill>
              <a:srgbClr val="0868AC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26F5F5-FC99-9196-FD9E-6168D89C8A5A}"/>
              </a:ext>
            </a:extLst>
          </p:cNvPr>
          <p:cNvGrpSpPr/>
          <p:nvPr/>
        </p:nvGrpSpPr>
        <p:grpSpPr>
          <a:xfrm>
            <a:off x="7503120" y="1427400"/>
            <a:ext cx="2001600" cy="2001600"/>
            <a:chOff x="7503120" y="1427400"/>
            <a:chExt cx="2001600" cy="2001600"/>
          </a:xfrm>
        </p:grpSpPr>
        <p:pic>
          <p:nvPicPr>
            <p:cNvPr id="3" name="Picture 2" descr="Shape, icon&#10;&#10;Description automatically generated">
              <a:extLst>
                <a:ext uri="{FF2B5EF4-FFF2-40B4-BE49-F238E27FC236}">
                  <a16:creationId xmlns:a16="http://schemas.microsoft.com/office/drawing/2014/main" id="{D073397D-AEE3-E408-9BBF-DC0D2AD9E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1120" y="1606550"/>
              <a:ext cx="1625600" cy="16383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A547CF-AB94-9117-DFD1-9F01A10D7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3120" y="1427400"/>
              <a:ext cx="2001600" cy="2001600"/>
            </a:xfrm>
            <a:prstGeom prst="rect">
              <a:avLst/>
            </a:prstGeom>
            <a:solidFill>
              <a:srgbClr val="006837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4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816EC8-CF56-3E0B-EE26-CA778A1DCFD4}"/>
              </a:ext>
            </a:extLst>
          </p:cNvPr>
          <p:cNvGrpSpPr/>
          <p:nvPr/>
        </p:nvGrpSpPr>
        <p:grpSpPr>
          <a:xfrm>
            <a:off x="1559520" y="916940"/>
            <a:ext cx="2202220" cy="2067560"/>
            <a:chOff x="1559520" y="916940"/>
            <a:chExt cx="2202220" cy="2067560"/>
          </a:xfrm>
        </p:grpSpPr>
        <p:pic>
          <p:nvPicPr>
            <p:cNvPr id="6" name="Picture 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F2E1C9D-F94F-F9A2-7E24-9960BCDD1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5140" y="977900"/>
              <a:ext cx="2006600" cy="20066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2D90A-CE90-DBBF-0808-1A820CAE32ED}"/>
                </a:ext>
              </a:extLst>
            </p:cNvPr>
            <p:cNvSpPr>
              <a:spLocks/>
            </p:cNvSpPr>
            <p:nvPr/>
          </p:nvSpPr>
          <p:spPr>
            <a:xfrm>
              <a:off x="1559520" y="916940"/>
              <a:ext cx="2001600" cy="2001600"/>
            </a:xfrm>
            <a:prstGeom prst="rect">
              <a:avLst/>
            </a:prstGeom>
            <a:solidFill>
              <a:srgbClr val="0868AC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91DFB0-F708-0B3F-B0F6-9B4ADC0793B6}"/>
              </a:ext>
            </a:extLst>
          </p:cNvPr>
          <p:cNvGrpSpPr/>
          <p:nvPr/>
        </p:nvGrpSpPr>
        <p:grpSpPr>
          <a:xfrm>
            <a:off x="8850630" y="2425700"/>
            <a:ext cx="2019300" cy="2019300"/>
            <a:chOff x="8850630" y="2425700"/>
            <a:chExt cx="2019300" cy="20193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9CE58FAA-A6B4-6F21-DA98-63139BECE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0630" y="2425700"/>
              <a:ext cx="2019300" cy="20193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D1F09E-B556-882C-F842-E4DE6D9580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68330" y="2434550"/>
              <a:ext cx="2001600" cy="2001600"/>
            </a:xfrm>
            <a:prstGeom prst="rect">
              <a:avLst/>
            </a:prstGeom>
            <a:solidFill>
              <a:srgbClr val="006837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19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A88F367-446B-847A-FAED-8245E03B83A9}"/>
              </a:ext>
            </a:extLst>
          </p:cNvPr>
          <p:cNvGrpSpPr/>
          <p:nvPr/>
        </p:nvGrpSpPr>
        <p:grpSpPr>
          <a:xfrm>
            <a:off x="5638800" y="2971800"/>
            <a:ext cx="2001600" cy="2001600"/>
            <a:chOff x="5638800" y="2971800"/>
            <a:chExt cx="914400" cy="914400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D8D65BA2-D2FA-74A6-C0F4-0B7D72772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5D8CD8-C779-F167-62BC-1D830A1CB773}"/>
                </a:ext>
              </a:extLst>
            </p:cNvPr>
            <p:cNvSpPr/>
            <p:nvPr/>
          </p:nvSpPr>
          <p:spPr>
            <a:xfrm>
              <a:off x="5638800" y="2971800"/>
              <a:ext cx="914400" cy="914400"/>
            </a:xfrm>
            <a:prstGeom prst="rect">
              <a:avLst/>
            </a:prstGeom>
            <a:solidFill>
              <a:srgbClr val="00683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477B9A-3F9A-D947-C6A9-657A371E1DC7}"/>
              </a:ext>
            </a:extLst>
          </p:cNvPr>
          <p:cNvGrpSpPr>
            <a:grpSpLocks noChangeAspect="1"/>
          </p:cNvGrpSpPr>
          <p:nvPr/>
        </p:nvGrpSpPr>
        <p:grpSpPr>
          <a:xfrm>
            <a:off x="2099310" y="1128713"/>
            <a:ext cx="2001600" cy="2001600"/>
            <a:chOff x="2495550" y="1357313"/>
            <a:chExt cx="914400" cy="914400"/>
          </a:xfrm>
          <a:solidFill>
            <a:srgbClr val="D8B365">
              <a:alpha val="25000"/>
            </a:srgbClr>
          </a:solidFill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ACB5FB53-F582-7AEF-0AD7-779D3F106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5550" y="1357313"/>
              <a:ext cx="914400" cy="914400"/>
            </a:xfrm>
            <a:prstGeom prst="rect">
              <a:avLst/>
            </a:prstGeom>
            <a:grpFill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A0EE73-2119-4E07-EDA7-3810A3318270}"/>
                </a:ext>
              </a:extLst>
            </p:cNvPr>
            <p:cNvSpPr/>
            <p:nvPr/>
          </p:nvSpPr>
          <p:spPr>
            <a:xfrm>
              <a:off x="2495550" y="1357313"/>
              <a:ext cx="914400" cy="914400"/>
            </a:xfrm>
            <a:prstGeom prst="rect">
              <a:avLst/>
            </a:prstGeom>
            <a:solidFill>
              <a:srgbClr val="0868AC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611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617491-EC04-2880-F68B-D215BEAE0F8F}"/>
              </a:ext>
            </a:extLst>
          </p:cNvPr>
          <p:cNvGrpSpPr>
            <a:grpSpLocks noChangeAspect="1"/>
          </p:cNvGrpSpPr>
          <p:nvPr/>
        </p:nvGrpSpPr>
        <p:grpSpPr>
          <a:xfrm>
            <a:off x="5632450" y="2944800"/>
            <a:ext cx="2001600" cy="2001600"/>
            <a:chOff x="5632450" y="2944800"/>
            <a:chExt cx="927100" cy="960450"/>
          </a:xfrm>
        </p:grpSpPr>
        <p:pic>
          <p:nvPicPr>
            <p:cNvPr id="3" name="Picture 2" descr="A black star with a white background&#10;&#10;Description automatically generated with low confidence">
              <a:extLst>
                <a:ext uri="{FF2B5EF4-FFF2-40B4-BE49-F238E27FC236}">
                  <a16:creationId xmlns:a16="http://schemas.microsoft.com/office/drawing/2014/main" id="{3D48400E-2206-DA6F-055D-07C7350F1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2450" y="2952750"/>
              <a:ext cx="927100" cy="9525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12D739-714A-827D-0009-00EA2D7A5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4350" y="2944800"/>
              <a:ext cx="925200" cy="950400"/>
            </a:xfrm>
            <a:prstGeom prst="rect">
              <a:avLst/>
            </a:prstGeom>
            <a:solidFill>
              <a:srgbClr val="006837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9EAEAB-F580-EDC5-B0F0-9AA133E3EC2C}"/>
              </a:ext>
            </a:extLst>
          </p:cNvPr>
          <p:cNvGrpSpPr>
            <a:grpSpLocks noChangeAspect="1"/>
          </p:cNvGrpSpPr>
          <p:nvPr/>
        </p:nvGrpSpPr>
        <p:grpSpPr>
          <a:xfrm>
            <a:off x="2289175" y="2460600"/>
            <a:ext cx="2001600" cy="2001600"/>
            <a:chOff x="2289175" y="2460600"/>
            <a:chExt cx="927100" cy="968400"/>
          </a:xfrm>
        </p:grpSpPr>
        <p:pic>
          <p:nvPicPr>
            <p:cNvPr id="6" name="Picture 5" descr="A group of black stars&#10;&#10;Description automatically generated with medium confidence">
              <a:extLst>
                <a:ext uri="{FF2B5EF4-FFF2-40B4-BE49-F238E27FC236}">
                  <a16:creationId xmlns:a16="http://schemas.microsoft.com/office/drawing/2014/main" id="{355712C7-144B-2246-259E-9BB3791D2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9175" y="2463800"/>
              <a:ext cx="927100" cy="9652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097660-45AF-03BA-4DE8-BB526DB49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9175" y="2460600"/>
              <a:ext cx="925200" cy="968400"/>
            </a:xfrm>
            <a:prstGeom prst="rect">
              <a:avLst/>
            </a:prstGeom>
            <a:solidFill>
              <a:srgbClr val="0868AC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069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185EFA-42CA-0552-60AE-11E017B1E9D9}"/>
              </a:ext>
            </a:extLst>
          </p:cNvPr>
          <p:cNvGrpSpPr/>
          <p:nvPr/>
        </p:nvGrpSpPr>
        <p:grpSpPr>
          <a:xfrm>
            <a:off x="1460500" y="1114413"/>
            <a:ext cx="2298700" cy="2998800"/>
            <a:chOff x="1460500" y="1114413"/>
            <a:chExt cx="2298700" cy="2998800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35DA7048-D0E8-9ABC-87A3-49D55D9BF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0500" y="1116013"/>
              <a:ext cx="2298700" cy="29972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B1A574-EF51-5AA1-C04F-EDC62F5E3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0500" y="1114413"/>
              <a:ext cx="2296800" cy="2998800"/>
            </a:xfrm>
            <a:prstGeom prst="rect">
              <a:avLst/>
            </a:prstGeom>
            <a:solidFill>
              <a:srgbClr val="006837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DB49C9-860F-6DCB-3131-F367BB83C680}"/>
              </a:ext>
            </a:extLst>
          </p:cNvPr>
          <p:cNvGrpSpPr/>
          <p:nvPr/>
        </p:nvGrpSpPr>
        <p:grpSpPr>
          <a:xfrm>
            <a:off x="5772150" y="2940050"/>
            <a:ext cx="648000" cy="979200"/>
            <a:chOff x="5772150" y="2940050"/>
            <a:chExt cx="648000" cy="979200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C6718031-9BB6-3450-7448-6B1C80BC3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2150" y="2940050"/>
              <a:ext cx="647700" cy="9779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FA4F0C-E351-8137-6C64-DB958D1032F9}"/>
                </a:ext>
              </a:extLst>
            </p:cNvPr>
            <p:cNvSpPr/>
            <p:nvPr/>
          </p:nvSpPr>
          <p:spPr>
            <a:xfrm>
              <a:off x="5772150" y="2940050"/>
              <a:ext cx="648000" cy="979200"/>
            </a:xfrm>
            <a:prstGeom prst="rect">
              <a:avLst/>
            </a:prstGeom>
            <a:solidFill>
              <a:srgbClr val="0868AC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9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11DD1B5-AB54-FC5E-8FA0-084863265E26}"/>
              </a:ext>
            </a:extLst>
          </p:cNvPr>
          <p:cNvGrpSpPr/>
          <p:nvPr/>
        </p:nvGrpSpPr>
        <p:grpSpPr>
          <a:xfrm>
            <a:off x="1779588" y="1744663"/>
            <a:ext cx="1346200" cy="825500"/>
            <a:chOff x="1779588" y="1744663"/>
            <a:chExt cx="1346200" cy="825500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DA8B966A-F953-C5D3-EA27-B7DFDE196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9588" y="1744663"/>
              <a:ext cx="1346200" cy="8255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9F7E2B-10D9-15B7-1A56-853F2DB25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9588" y="1744663"/>
              <a:ext cx="1342800" cy="824400"/>
            </a:xfrm>
            <a:prstGeom prst="rect">
              <a:avLst/>
            </a:prstGeom>
            <a:solidFill>
              <a:srgbClr val="006837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BB76E6-9303-0F01-1076-B109D8ED2C58}"/>
              </a:ext>
            </a:extLst>
          </p:cNvPr>
          <p:cNvGrpSpPr/>
          <p:nvPr/>
        </p:nvGrpSpPr>
        <p:grpSpPr>
          <a:xfrm>
            <a:off x="7462613" y="1758950"/>
            <a:ext cx="1463900" cy="1134000"/>
            <a:chOff x="7462613" y="1758950"/>
            <a:chExt cx="1463900" cy="1134000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C4080E8-46D0-4D75-D6FF-EA00DAF1F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6013" y="1758950"/>
              <a:ext cx="1460500" cy="11303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105EC5-A16D-DB5C-F19E-0006342267AB}"/>
                </a:ext>
              </a:extLst>
            </p:cNvPr>
            <p:cNvSpPr/>
            <p:nvPr/>
          </p:nvSpPr>
          <p:spPr>
            <a:xfrm>
              <a:off x="7462613" y="1758950"/>
              <a:ext cx="1461600" cy="1134000"/>
            </a:xfrm>
            <a:prstGeom prst="rect">
              <a:avLst/>
            </a:prstGeom>
            <a:solidFill>
              <a:srgbClr val="0868AC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15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50740B4-FE74-E3E5-C459-C1B3311E0FE5}"/>
              </a:ext>
            </a:extLst>
          </p:cNvPr>
          <p:cNvGrpSpPr/>
          <p:nvPr/>
        </p:nvGrpSpPr>
        <p:grpSpPr>
          <a:xfrm>
            <a:off x="1766887" y="1157288"/>
            <a:ext cx="914400" cy="914400"/>
            <a:chOff x="1766887" y="1157288"/>
            <a:chExt cx="914400" cy="914400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1D2163A2-5342-CA01-3469-617E66A53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6887" y="1157288"/>
              <a:ext cx="914400" cy="9144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71049A-D4D4-1EAB-1525-1402E24083C2}"/>
                </a:ext>
              </a:extLst>
            </p:cNvPr>
            <p:cNvSpPr/>
            <p:nvPr/>
          </p:nvSpPr>
          <p:spPr>
            <a:xfrm>
              <a:off x="1766887" y="1157288"/>
              <a:ext cx="914400" cy="914400"/>
            </a:xfrm>
            <a:prstGeom prst="rect">
              <a:avLst/>
            </a:prstGeom>
            <a:solidFill>
              <a:srgbClr val="FFFFCC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D19BF2-A052-8D27-64D4-0E05E9215C97}"/>
              </a:ext>
            </a:extLst>
          </p:cNvPr>
          <p:cNvGrpSpPr/>
          <p:nvPr/>
        </p:nvGrpSpPr>
        <p:grpSpPr>
          <a:xfrm>
            <a:off x="4367213" y="1157288"/>
            <a:ext cx="914400" cy="914400"/>
            <a:chOff x="4367213" y="1157288"/>
            <a:chExt cx="914400" cy="914400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00F664F3-6542-01DB-DB2A-06A7C3F2B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7213" y="1157288"/>
              <a:ext cx="914400" cy="9144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5D290F-FB72-35E9-C76A-708AFC50216A}"/>
                </a:ext>
              </a:extLst>
            </p:cNvPr>
            <p:cNvSpPr/>
            <p:nvPr/>
          </p:nvSpPr>
          <p:spPr>
            <a:xfrm>
              <a:off x="4367213" y="1157288"/>
              <a:ext cx="914400" cy="914400"/>
            </a:xfrm>
            <a:prstGeom prst="rect">
              <a:avLst/>
            </a:prstGeom>
            <a:solidFill>
              <a:srgbClr val="C7E9B4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075337-D9AE-3A6F-55C3-86D477CEEE70}"/>
              </a:ext>
            </a:extLst>
          </p:cNvPr>
          <p:cNvGrpSpPr/>
          <p:nvPr/>
        </p:nvGrpSpPr>
        <p:grpSpPr>
          <a:xfrm>
            <a:off x="7553325" y="1257300"/>
            <a:ext cx="914400" cy="914400"/>
            <a:chOff x="7553325" y="1257300"/>
            <a:chExt cx="914400" cy="914400"/>
          </a:xfrm>
        </p:grpSpPr>
        <p:pic>
          <p:nvPicPr>
            <p:cNvPr id="9" name="Picture 8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6924C90B-EDBE-6AEB-C322-19CC4C2E1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325" y="1257300"/>
              <a:ext cx="914400" cy="9144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E5DEDA-DE25-8862-DA64-A4DEA087F1D2}"/>
                </a:ext>
              </a:extLst>
            </p:cNvPr>
            <p:cNvSpPr/>
            <p:nvPr/>
          </p:nvSpPr>
          <p:spPr>
            <a:xfrm>
              <a:off x="7553325" y="1257300"/>
              <a:ext cx="914400" cy="914400"/>
            </a:xfrm>
            <a:prstGeom prst="rect">
              <a:avLst/>
            </a:prstGeom>
            <a:solidFill>
              <a:srgbClr val="7FCDBB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4E19F1-833D-7A81-8141-120E16B3B02A}"/>
              </a:ext>
            </a:extLst>
          </p:cNvPr>
          <p:cNvGrpSpPr/>
          <p:nvPr/>
        </p:nvGrpSpPr>
        <p:grpSpPr>
          <a:xfrm>
            <a:off x="2024062" y="3128962"/>
            <a:ext cx="914400" cy="914400"/>
            <a:chOff x="2024062" y="3128962"/>
            <a:chExt cx="914400" cy="914400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06CACBEC-6756-F8D9-9C29-9C6DCBE5F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4062" y="3128962"/>
              <a:ext cx="914400" cy="914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396E4C-9EE8-FBE6-8FE4-776FC3B637A7}"/>
                </a:ext>
              </a:extLst>
            </p:cNvPr>
            <p:cNvSpPr/>
            <p:nvPr/>
          </p:nvSpPr>
          <p:spPr>
            <a:xfrm>
              <a:off x="2024062" y="3128962"/>
              <a:ext cx="914400" cy="914400"/>
            </a:xfrm>
            <a:prstGeom prst="rect">
              <a:avLst/>
            </a:prstGeom>
            <a:solidFill>
              <a:srgbClr val="41B6C4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22F477-8D92-718E-16BD-21555EBE9501}"/>
              </a:ext>
            </a:extLst>
          </p:cNvPr>
          <p:cNvGrpSpPr/>
          <p:nvPr/>
        </p:nvGrpSpPr>
        <p:grpSpPr>
          <a:xfrm>
            <a:off x="5638800" y="2971800"/>
            <a:ext cx="914400" cy="914400"/>
            <a:chOff x="5638800" y="2971800"/>
            <a:chExt cx="914400" cy="914400"/>
          </a:xfrm>
        </p:grpSpPr>
        <p:pic>
          <p:nvPicPr>
            <p:cNvPr id="3" name="Picture 2" descr="A black computer mouse&#10;&#10;Description automatically generated with medium confidence">
              <a:extLst>
                <a:ext uri="{FF2B5EF4-FFF2-40B4-BE49-F238E27FC236}">
                  <a16:creationId xmlns:a16="http://schemas.microsoft.com/office/drawing/2014/main" id="{13B850BC-791D-4AA2-D671-035D7ECA1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86655E-BC16-84BE-EFA9-96F447C99CFE}"/>
                </a:ext>
              </a:extLst>
            </p:cNvPr>
            <p:cNvSpPr/>
            <p:nvPr/>
          </p:nvSpPr>
          <p:spPr>
            <a:xfrm>
              <a:off x="5638800" y="2971800"/>
              <a:ext cx="914400" cy="914400"/>
            </a:xfrm>
            <a:prstGeom prst="rect">
              <a:avLst/>
            </a:prstGeom>
            <a:solidFill>
              <a:srgbClr val="2C7FB8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61DFB3-C40E-121E-D11C-8A9761DD4FFC}"/>
              </a:ext>
            </a:extLst>
          </p:cNvPr>
          <p:cNvGrpSpPr/>
          <p:nvPr/>
        </p:nvGrpSpPr>
        <p:grpSpPr>
          <a:xfrm>
            <a:off x="9082088" y="2971800"/>
            <a:ext cx="914400" cy="914400"/>
            <a:chOff x="9082088" y="2971800"/>
            <a:chExt cx="914400" cy="914400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16B3B8DD-64E7-8C0E-1BBF-0FAF24F41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82088" y="2971800"/>
              <a:ext cx="914400" cy="9144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B76FA0-6231-9D1D-84F5-91B9D2A8B4A5}"/>
                </a:ext>
              </a:extLst>
            </p:cNvPr>
            <p:cNvSpPr/>
            <p:nvPr/>
          </p:nvSpPr>
          <p:spPr>
            <a:xfrm>
              <a:off x="9082088" y="2971800"/>
              <a:ext cx="914400" cy="914400"/>
            </a:xfrm>
            <a:prstGeom prst="rect">
              <a:avLst/>
            </a:prstGeom>
            <a:solidFill>
              <a:srgbClr val="253494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256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94C61A6-197B-0A70-27E0-3B9B49840DF6}"/>
              </a:ext>
            </a:extLst>
          </p:cNvPr>
          <p:cNvGrpSpPr/>
          <p:nvPr/>
        </p:nvGrpSpPr>
        <p:grpSpPr>
          <a:xfrm>
            <a:off x="954088" y="938212"/>
            <a:ext cx="1627200" cy="1296000"/>
            <a:chOff x="954088" y="938212"/>
            <a:chExt cx="1627200" cy="1296000"/>
          </a:xfrm>
        </p:grpSpPr>
        <p:pic>
          <p:nvPicPr>
            <p:cNvPr id="41" name="Picture 40" descr="Text, icon&#10;&#10;Description automatically generated">
              <a:extLst>
                <a:ext uri="{FF2B5EF4-FFF2-40B4-BE49-F238E27FC236}">
                  <a16:creationId xmlns:a16="http://schemas.microsoft.com/office/drawing/2014/main" id="{5237ECD6-6089-9E8A-B721-07CB0F476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088" y="938212"/>
              <a:ext cx="1625600" cy="12954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3F1159-E21A-91F2-17B7-FB18D2DF98FC}"/>
                </a:ext>
              </a:extLst>
            </p:cNvPr>
            <p:cNvSpPr/>
            <p:nvPr/>
          </p:nvSpPr>
          <p:spPr>
            <a:xfrm>
              <a:off x="954088" y="938212"/>
              <a:ext cx="1627200" cy="1296000"/>
            </a:xfrm>
            <a:prstGeom prst="rect">
              <a:avLst/>
            </a:prstGeom>
            <a:solidFill>
              <a:srgbClr val="C7E9B4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69BDCBF-70CD-51A3-A2E9-A6BA2E00DB6F}"/>
              </a:ext>
            </a:extLst>
          </p:cNvPr>
          <p:cNvGrpSpPr/>
          <p:nvPr/>
        </p:nvGrpSpPr>
        <p:grpSpPr>
          <a:xfrm>
            <a:off x="4230687" y="965200"/>
            <a:ext cx="1473200" cy="1181100"/>
            <a:chOff x="4230687" y="965200"/>
            <a:chExt cx="1473200" cy="1181100"/>
          </a:xfrm>
        </p:grpSpPr>
        <p:pic>
          <p:nvPicPr>
            <p:cNvPr id="39" name="Picture 38" descr="Icon&#10;&#10;Description automatically generated">
              <a:extLst>
                <a:ext uri="{FF2B5EF4-FFF2-40B4-BE49-F238E27FC236}">
                  <a16:creationId xmlns:a16="http://schemas.microsoft.com/office/drawing/2014/main" id="{605EE205-E2CB-CC72-9444-C08F2BC2E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687" y="965200"/>
              <a:ext cx="1473200" cy="11811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506A2B6-FB1F-290E-30E0-500A2AE4BFE3}"/>
                </a:ext>
              </a:extLst>
            </p:cNvPr>
            <p:cNvSpPr/>
            <p:nvPr/>
          </p:nvSpPr>
          <p:spPr>
            <a:xfrm>
              <a:off x="4231487" y="965500"/>
              <a:ext cx="1472400" cy="1180800"/>
            </a:xfrm>
            <a:prstGeom prst="rect">
              <a:avLst/>
            </a:prstGeom>
            <a:solidFill>
              <a:srgbClr val="7FCDBB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FFEEA0-D721-5ED8-D46E-4F03C65C695C}"/>
              </a:ext>
            </a:extLst>
          </p:cNvPr>
          <p:cNvGrpSpPr/>
          <p:nvPr/>
        </p:nvGrpSpPr>
        <p:grpSpPr>
          <a:xfrm>
            <a:off x="7974013" y="965200"/>
            <a:ext cx="1364400" cy="1371600"/>
            <a:chOff x="7974013" y="965200"/>
            <a:chExt cx="1364400" cy="1371600"/>
          </a:xfrm>
        </p:grpSpPr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64D442AD-1636-B11C-77C0-27906EE6E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74013" y="965200"/>
              <a:ext cx="1358900" cy="137160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A129E3-40B8-4243-3F41-3C8F7E2A7F65}"/>
                </a:ext>
              </a:extLst>
            </p:cNvPr>
            <p:cNvSpPr/>
            <p:nvPr/>
          </p:nvSpPr>
          <p:spPr>
            <a:xfrm>
              <a:off x="7974013" y="965200"/>
              <a:ext cx="1364400" cy="1371600"/>
            </a:xfrm>
            <a:prstGeom prst="rect">
              <a:avLst/>
            </a:prstGeom>
            <a:solidFill>
              <a:srgbClr val="41B6C4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4E3645-6BF8-AF8E-51CF-A48A6442F987}"/>
              </a:ext>
            </a:extLst>
          </p:cNvPr>
          <p:cNvGrpSpPr/>
          <p:nvPr/>
        </p:nvGrpSpPr>
        <p:grpSpPr>
          <a:xfrm>
            <a:off x="1589088" y="3670689"/>
            <a:ext cx="1983600" cy="1905600"/>
            <a:chOff x="1589088" y="3670689"/>
            <a:chExt cx="1983600" cy="1905600"/>
          </a:xfrm>
        </p:grpSpPr>
        <p:pic>
          <p:nvPicPr>
            <p:cNvPr id="35" name="Picture 3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BC2197C-2B20-55DE-F107-69F5963BE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9088" y="3671289"/>
              <a:ext cx="1981200" cy="1905000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73B55EA-C4D1-529F-C018-EAE22EB085C3}"/>
                </a:ext>
              </a:extLst>
            </p:cNvPr>
            <p:cNvSpPr/>
            <p:nvPr/>
          </p:nvSpPr>
          <p:spPr>
            <a:xfrm>
              <a:off x="1589088" y="3670689"/>
              <a:ext cx="1983600" cy="1900800"/>
            </a:xfrm>
            <a:prstGeom prst="rect">
              <a:avLst/>
            </a:prstGeom>
            <a:solidFill>
              <a:srgbClr val="2C7FB8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25D3E3C-A76B-364C-80CA-7840A84C8CA0}"/>
              </a:ext>
            </a:extLst>
          </p:cNvPr>
          <p:cNvGrpSpPr/>
          <p:nvPr/>
        </p:nvGrpSpPr>
        <p:grpSpPr>
          <a:xfrm>
            <a:off x="7222025" y="3727889"/>
            <a:ext cx="1918800" cy="1918800"/>
            <a:chOff x="7222025" y="3727889"/>
            <a:chExt cx="1918800" cy="1918800"/>
          </a:xfrm>
        </p:grpSpPr>
        <p:pic>
          <p:nvPicPr>
            <p:cNvPr id="33" name="Picture 3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8ED9285-A2B5-2181-4822-014336BD0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23125" y="3728439"/>
              <a:ext cx="1917700" cy="191770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7B5263-A9DB-A993-8B41-00C8044AE9A9}"/>
                </a:ext>
              </a:extLst>
            </p:cNvPr>
            <p:cNvSpPr/>
            <p:nvPr/>
          </p:nvSpPr>
          <p:spPr>
            <a:xfrm>
              <a:off x="7222025" y="3727889"/>
              <a:ext cx="1918800" cy="1918800"/>
            </a:xfrm>
            <a:prstGeom prst="rect">
              <a:avLst/>
            </a:prstGeom>
            <a:solidFill>
              <a:srgbClr val="253494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157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6EF9B2B-5938-E9BF-01F0-653FB9820E93}"/>
              </a:ext>
            </a:extLst>
          </p:cNvPr>
          <p:cNvGrpSpPr/>
          <p:nvPr/>
        </p:nvGrpSpPr>
        <p:grpSpPr>
          <a:xfrm>
            <a:off x="1724660" y="2190750"/>
            <a:ext cx="2006600" cy="2019300"/>
            <a:chOff x="1724660" y="2190750"/>
            <a:chExt cx="2006600" cy="2019300"/>
          </a:xfrm>
          <a:solidFill>
            <a:srgbClr val="0868AC">
              <a:alpha val="24706"/>
            </a:srgbClr>
          </a:solidFill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8FBF529D-4D84-B70D-4074-59444F4D0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660" y="2190750"/>
              <a:ext cx="2006600" cy="201930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F74976-0A81-1B34-EFA8-E16D6F25C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9660" y="2190750"/>
              <a:ext cx="2001600" cy="1983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63CD3D-2E91-992B-DDB8-E7A922CD18F0}"/>
              </a:ext>
            </a:extLst>
          </p:cNvPr>
          <p:cNvGrpSpPr/>
          <p:nvPr/>
        </p:nvGrpSpPr>
        <p:grpSpPr>
          <a:xfrm>
            <a:off x="6982460" y="1800860"/>
            <a:ext cx="2019763" cy="2006600"/>
            <a:chOff x="6982460" y="1800860"/>
            <a:chExt cx="2019763" cy="2006600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4B0A20B2-1828-A099-E87B-26B9FEF3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2460" y="1800860"/>
              <a:ext cx="2006600" cy="2006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C6EFDC-61F6-2538-6E52-857B647AD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2460" y="1800860"/>
              <a:ext cx="2019763" cy="2001600"/>
            </a:xfrm>
            <a:prstGeom prst="rect">
              <a:avLst/>
            </a:prstGeom>
            <a:solidFill>
              <a:srgbClr val="006837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528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4FF5323-C19C-3619-1071-5444EC24B7B5}"/>
              </a:ext>
            </a:extLst>
          </p:cNvPr>
          <p:cNvGrpSpPr/>
          <p:nvPr/>
        </p:nvGrpSpPr>
        <p:grpSpPr>
          <a:xfrm>
            <a:off x="1900958" y="1297940"/>
            <a:ext cx="2043662" cy="2006600"/>
            <a:chOff x="1900958" y="1297940"/>
            <a:chExt cx="2043662" cy="2006600"/>
          </a:xfrm>
        </p:grpSpPr>
        <p:pic>
          <p:nvPicPr>
            <p:cNvPr id="6" name="Picture 5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C7FF21C2-ECC6-7035-B0C3-86281AD51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8020" y="1297940"/>
              <a:ext cx="2006600" cy="20066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0DBDD3-F696-6AC2-37EB-DC791B011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00958" y="1297940"/>
              <a:ext cx="2019763" cy="2001600"/>
            </a:xfrm>
            <a:prstGeom prst="rect">
              <a:avLst/>
            </a:prstGeom>
            <a:solidFill>
              <a:srgbClr val="0868AC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A37C86-B89B-DFDD-50A3-E2B028FC0636}"/>
              </a:ext>
            </a:extLst>
          </p:cNvPr>
          <p:cNvGrpSpPr/>
          <p:nvPr/>
        </p:nvGrpSpPr>
        <p:grpSpPr>
          <a:xfrm>
            <a:off x="7490460" y="2082800"/>
            <a:ext cx="2032000" cy="2032000"/>
            <a:chOff x="7490460" y="2082800"/>
            <a:chExt cx="2032000" cy="20320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A4B6D15-4445-C40E-513F-6DC00639A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0460" y="2082800"/>
              <a:ext cx="2032000" cy="2032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91F113-2E77-6968-CFB2-EEDAEF88B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97" y="2082800"/>
              <a:ext cx="2019763" cy="2001600"/>
            </a:xfrm>
            <a:prstGeom prst="rect">
              <a:avLst/>
            </a:prstGeom>
            <a:solidFill>
              <a:srgbClr val="006837">
                <a:alpha val="2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149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7910</TotalTime>
  <Words>0</Words>
  <Application>Microsoft Macintosh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 Jannis Holverscheid</dc:creator>
  <cp:lastModifiedBy>Arne Jannis Holverscheid</cp:lastModifiedBy>
  <cp:revision>13</cp:revision>
  <dcterms:created xsi:type="dcterms:W3CDTF">2023-01-12T09:02:02Z</dcterms:created>
  <dcterms:modified xsi:type="dcterms:W3CDTF">2023-01-18T20:33:04Z</dcterms:modified>
</cp:coreProperties>
</file>