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3D48D-68DE-D040-9805-4063E19A4149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D313-F111-104E-9245-A0A5259CB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4F2C-E707-AE47-AD76-7D4CF586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7474F-8FB9-0740-ADBD-51628E8E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4C75-C6B0-B640-9B5D-528AEA4D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2E2E-9BA6-CB49-9DD0-61C23253BEC9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1E28-A934-AF4C-9E62-211E8936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3460-1E89-2748-A65C-F140B93E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031-9C6B-E04B-B0E0-5F41388D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50D39-B721-4744-9D38-613EBC58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E7C9-D8C0-6D49-8621-289F53B5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C2E4-DCCE-C843-A224-6377B4EE26C8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CCAA-56AF-C94C-BA24-611AA615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7066-EBC3-234E-9F14-DBE05DA5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56FAA-4892-7E41-A14A-EE890954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249D-A230-4742-9CA9-0F4C72EF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B436-FA1F-A243-99DD-E784D973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5F24-1447-EC47-AFA9-63556CE89A21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4E556-4335-F44E-ACCE-9179953B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232C-18E4-7948-8E89-2AD4081E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7AEC-0BBB-7446-A96F-BD8358DE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EBC76-CEF5-6A48-80FE-51B030F5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2B5A-95A7-AB42-A9EE-1201ACDE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0C05-159F-CB43-BF0E-3E76A3896035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EEF33-7B98-DF43-B263-694412F0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04CD-8065-1E44-AF57-5A619E1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08E1-9E9C-7342-9976-01F65156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3B562-8C1B-A446-A9C1-BD1A576B8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7752-B3DF-5F4F-800E-E8939F6B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AD13-9BA1-8347-ACCE-6E29AA35585B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AFFB-87C6-4641-8FA8-B4B989B4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867B-F1B8-CD41-ABC4-722CA7F7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AF9E-4378-1E4A-8DA5-FA68E6A7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84E5-A238-6749-ABC6-0C75071CB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5A29-FA6C-7E4A-8811-BF859177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DDD70-8BF3-274B-88DF-45DEADDC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6DE3-3CAF-E243-859E-6AC45E1EE7A1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0D49-6C10-564B-B3B2-993341A5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27838-605C-394E-AC22-B921FF56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EB-AC98-8541-80DF-068A5FBD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D9C3-B897-B542-9AD7-26E19765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922A8-4FAB-4643-9F1A-28452F7B1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DD83E-8839-C847-A4E3-C90FA627D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B6A23-3A50-5249-BE61-2B3130A3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9A871-F4E1-3D4A-9632-06C98841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3C53-A92F-994D-8C9A-5C3C9D1D5199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187E3-5FF2-504B-893F-0D9BDDFB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86735-2703-EF44-949B-A75436C6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4708-2A23-8849-8674-57F59C59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0F592-E347-794E-A515-6E724DBD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7C63-F205-F947-B393-8AAAC720388D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FBC6C-7D84-7644-90DE-25467862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98247-55EC-6649-B432-C2036F6F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1ACEB-25E7-354D-A9A7-18C83940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A038-2903-EB4F-82E8-E78003686A0F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38BD7-6C40-6D42-B742-7C777C58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C5120-52AA-DC47-8EBB-F6467853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19F4-06A8-C64D-AD58-40A74EB2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EA9D-3C4D-934B-977E-AA9B8C81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CED9C-C54F-AD4E-A606-EE0527292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9A5A6-BE68-574E-B8A0-11B8A6A1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7A0C-F0C3-7D42-8B1E-BE450F9EC1B4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B096-7DCA-4043-AF92-5F9870D9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533B-61E0-504A-B6A5-14EEB80D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4C5-A6DF-184F-8D16-0DA005B7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522EB-F65F-0E47-8FA0-C2D52813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24DE-8944-8B4E-8A45-5015FC49F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1EEF2-4F03-114E-991B-8FE135B9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ACC5-D7B7-3A4E-B0D5-B218BAFD2326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E2E3-EC19-8349-833B-AB532ECE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318A-A70F-A048-A1D2-643B2001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21AC9-1687-A14F-83AC-1AC8BF46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BE348-96EF-B740-9158-CBBDD4CB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1327-E806-7D45-8B02-1676831C9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91A9-3B45-4F4D-A67C-7EC25D6B9447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370C-20EF-C544-9A86-CE4308C7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Northeastern University (Seattle): CS 5520 Fall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9B34-9ABC-E041-82CA-9EE46FE3C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C4F-25C4-7A4B-BAEB-21F5E1A4A4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BFA3-2F68-A448-99F7-4F61C4127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Title of Paper or Topic you are Teaching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ECE49-B1EC-BE42-849D-7056FC382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Your name </a:t>
            </a:r>
            <a:br>
              <a:rPr lang="en-US" altLang="en-US" dirty="0"/>
            </a:br>
            <a:r>
              <a:rPr lang="en-US" altLang="en-US" dirty="0"/>
              <a:t>Your school/year </a:t>
            </a:r>
            <a:br>
              <a:rPr lang="en-US" altLang="en-US" dirty="0"/>
            </a:br>
            <a:r>
              <a:rPr lang="en-US" altLang="en-US" dirty="0"/>
              <a:t>Your email</a:t>
            </a:r>
          </a:p>
          <a:p>
            <a:r>
              <a:rPr lang="en-US" dirty="0"/>
              <a:t>(be sure to introduce yourself)</a:t>
            </a:r>
          </a:p>
        </p:txBody>
      </p:sp>
    </p:spTree>
    <p:extLst>
      <p:ext uri="{BB962C8B-B14F-4D97-AF65-F5344CB8AC3E}">
        <p14:creationId xmlns:p14="http://schemas.microsoft.com/office/powerpoint/2010/main" val="341677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78D2-B646-254C-A094-F553E0CD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A5EB-941B-1F45-86E0-90201C38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are </a:t>
            </a:r>
            <a:r>
              <a:rPr lang="en-US" altLang="en-US" b="1" dirty="0"/>
              <a:t>teaching</a:t>
            </a:r>
            <a:r>
              <a:rPr lang="en-US" altLang="en-US" dirty="0"/>
              <a:t> us something new about the topic</a:t>
            </a:r>
          </a:p>
          <a:p>
            <a:r>
              <a:rPr lang="en-US" altLang="en-US" dirty="0"/>
              <a:t>You need to explain and highlight what you think are the </a:t>
            </a:r>
            <a:r>
              <a:rPr lang="en-US" altLang="en-US" b="1" dirty="0"/>
              <a:t>most important</a:t>
            </a:r>
            <a:r>
              <a:rPr lang="en-US" altLang="en-US" dirty="0"/>
              <a:t> or </a:t>
            </a:r>
            <a:r>
              <a:rPr lang="en-US" altLang="en-US" b="1" dirty="0"/>
              <a:t>most thought-provoking </a:t>
            </a:r>
            <a:r>
              <a:rPr lang="en-US" altLang="en-US" dirty="0"/>
              <a:t>or </a:t>
            </a:r>
            <a:r>
              <a:rPr lang="en-US" altLang="en-US" b="1" dirty="0"/>
              <a:t>most controversial points</a:t>
            </a:r>
            <a:br>
              <a:rPr lang="en-US" altLang="en-US" b="1" dirty="0"/>
            </a:br>
            <a:endParaRPr lang="en-US" altLang="en-US" b="1" dirty="0"/>
          </a:p>
          <a:p>
            <a:r>
              <a:rPr lang="en-US" altLang="en-US" dirty="0"/>
              <a:t>Where possible, emphasize material that has not been covered already in class over material that has been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34559-91DB-0643-9CDE-1F4470DA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9531-5C13-B44D-9051-4F9083E04972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BBDC-4FBB-DB41-9A66-8D6F5402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8D50-6ED5-5A4D-8E80-34A5F508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5078-0966-9241-9828-512081D5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E26D-9918-EE47-8D28-98149F8A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 the time you are done, we should understand the pros/cons of the research or topic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should have enough information to know if we should pursue the topic on our own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7EBB8-F9C7-B94A-8E98-1AD3140B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FD5F-1304-7043-8378-1B8419DD3CEA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3387C-1D1F-9E46-A177-9A2D48E5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32B5-58B3-E348-9584-899B78C2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D061-3E88-3446-BDC9-0434837B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AA55-66C4-FC44-8206-1FFB7BD7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Sometimes you might have to step people through an idea with well-labeled images</a:t>
            </a:r>
          </a:p>
          <a:p>
            <a:endParaRPr lang="en-US" altLang="en-US" dirty="0"/>
          </a:p>
          <a:p>
            <a:r>
              <a:rPr lang="en-US" altLang="en-US" dirty="0"/>
              <a:t>DO NOT just put a big complex image or table on the screen and expect people to understand it; if only a portion is important, highlight the important parts incrementally so people know what to focus on as you talk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6E7C-1392-C94F-A949-EA01BE7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793FA-B65A-1141-978D-CC3910604088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A4CEC-9FB2-9048-8932-E392A711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933CE-46CF-FD48-B5C7-19F519B1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0823-4C3B-954A-BA13-06454286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7EE1-97C5-9C4A-9950-6B4D57F8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use animation on a slide (keeping within the 20s) if you think that adds clarity</a:t>
            </a:r>
          </a:p>
          <a:p>
            <a:endParaRPr lang="en-US" altLang="en-US" dirty="0"/>
          </a:p>
          <a:p>
            <a:r>
              <a:rPr lang="en-US" altLang="en-US" dirty="0"/>
              <a:t>DO NOT add animation just to make the slides look “fancy.” Only use it to illustrate an idea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AC897-4AD7-B941-881F-CC8F1FC2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73F5-5F1A-C84F-A08D-A9DA89B9EDCA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BE12-837B-9349-827F-D0533FDD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9B8-F0C2-154D-987B-A7204AA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37EE-493D-0C4B-862E-B67F4021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691CE-F154-0A4A-9C05-02380DB1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Some concepts may be hard to describe and may require a series of several slides</a:t>
            </a:r>
          </a:p>
          <a:p>
            <a:endParaRPr lang="en-US" altLang="en-US" dirty="0"/>
          </a:p>
          <a:p>
            <a:r>
              <a:rPr lang="en-US" altLang="en-US" dirty="0"/>
              <a:t>Step us through it ... teach </a:t>
            </a:r>
            <a:br>
              <a:rPr lang="en-US" altLang="en-US" dirty="0"/>
            </a:br>
            <a:r>
              <a:rPr lang="en-US" altLang="en-US" dirty="0"/>
              <a:t>(especially when showing code)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Beware: Doing this well takes preparation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CF4E-AD52-D847-BD0A-164E51E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2CDC-6BBD-1743-A6B1-6AC3CD568834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8200-A09C-C24A-AEBB-3291143D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20F7-4620-AA49-B57F-56DE5E48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178D-2BC1-F94F-9669-9C7C92B3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2F60-45C7-7E4E-B5DA-941B4CE9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Mistakes to avoid:</a:t>
            </a:r>
          </a:p>
          <a:p>
            <a:pPr lvl="1"/>
            <a:r>
              <a:rPr lang="en-US" altLang="en-US" dirty="0"/>
              <a:t>Typos and poor grammar</a:t>
            </a:r>
          </a:p>
          <a:p>
            <a:pPr lvl="1"/>
            <a:r>
              <a:rPr lang="en-US" altLang="en-US" dirty="0"/>
              <a:t>Inconsistent/sloppy punctuation/indentation</a:t>
            </a:r>
          </a:p>
          <a:p>
            <a:pPr lvl="1"/>
            <a:r>
              <a:rPr lang="en-US" altLang="en-US" dirty="0"/>
              <a:t>Showing too much code without highlighting important parts  </a:t>
            </a:r>
          </a:p>
          <a:p>
            <a:pPr lvl="1"/>
            <a:r>
              <a:rPr lang="en-US" altLang="en-US" dirty="0"/>
              <a:t>Not distilling out the most interesting information we need to know</a:t>
            </a:r>
          </a:p>
          <a:p>
            <a:pPr lvl="1"/>
            <a:r>
              <a:rPr lang="en-US" altLang="en-US" dirty="0"/>
              <a:t>Not practicing </a:t>
            </a:r>
          </a:p>
          <a:p>
            <a:pPr lvl="1"/>
            <a:r>
              <a:rPr lang="en-US" altLang="en-US" dirty="0"/>
              <a:t>Messing up the timing format of the slides so they don’t advance properly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92E-A378-E843-BDB3-1EA1A642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636-5A79-AF4A-827C-9A37C56BEEC2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4441-4F3D-5042-8A24-58FE28B9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43DEC-25DE-6D43-9CFB-F1ED8DD1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63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8998-14D5-F448-8374-CC582ECD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CFD4-7126-B04B-B761-8683FAA9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Remember ... you are </a:t>
            </a:r>
            <a:r>
              <a:rPr lang="en-US" altLang="en-US" b="1" dirty="0"/>
              <a:t>teaching</a:t>
            </a:r>
            <a:r>
              <a:rPr lang="en-US" altLang="en-US" dirty="0"/>
              <a:t> the class why the topic is relevant or important</a:t>
            </a:r>
          </a:p>
          <a:p>
            <a:endParaRPr lang="en-US" altLang="en-US" dirty="0"/>
          </a:p>
          <a:p>
            <a:r>
              <a:rPr lang="en-US" altLang="en-US" dirty="0"/>
              <a:t>You can also provide your own critique if you wish (e.g., this does not appear useful because...; a better choice might be...)</a:t>
            </a:r>
          </a:p>
          <a:p>
            <a:endParaRPr lang="en-US" altLang="en-US" dirty="0"/>
          </a:p>
          <a:p>
            <a:r>
              <a:rPr lang="en-US" altLang="en-US" dirty="0"/>
              <a:t>But back up your opinions!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C012B1-41AE-3C46-A704-BEE423C9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B38D-0D8A-5546-930B-CDE8F7DA19E6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5A9865-39A0-244F-BE85-32987FDE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E6D1C4-BC0E-0B4B-80AE-DBDE57B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3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7923-37A8-E14A-BBED-6D6F8D15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03BD-19E7-4C48-A0D3-B47F931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Great things to do: </a:t>
            </a:r>
          </a:p>
          <a:p>
            <a:pPr lvl="1">
              <a:defRPr/>
            </a:pPr>
            <a:r>
              <a:rPr lang="en-US" altLang="en-US" dirty="0"/>
              <a:t>Relate the topic to ideas in other readings</a:t>
            </a:r>
          </a:p>
          <a:p>
            <a:pPr lvl="1">
              <a:defRPr/>
            </a:pPr>
            <a:r>
              <a:rPr lang="en-US" altLang="en-US" dirty="0"/>
              <a:t>Add important missing points </a:t>
            </a:r>
          </a:p>
          <a:p>
            <a:pPr lvl="1">
              <a:defRPr/>
            </a:pPr>
            <a:r>
              <a:rPr lang="en-US" altLang="en-US" dirty="0"/>
              <a:t>Make the case for your point of view</a:t>
            </a:r>
          </a:p>
          <a:p>
            <a:pPr lvl="1">
              <a:defRPr/>
            </a:pPr>
            <a:r>
              <a:rPr lang="en-US" altLang="en-US" dirty="0"/>
              <a:t>If possible/appropriate, illustrate key ideas using screenshots of a sample app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/>
              <a:t>Inspire us to care about this topic!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19C9C-EE8D-2049-9C72-9E6B7288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D5AF-04BE-5E43-B0D5-D0C63C5D489D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0AD92-5CCD-F346-8DC9-379D1A85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A8FA-374C-4D4A-9526-C055DA14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F660-C6D0-F045-8017-E3CCA617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34DE-E942-7B48-B938-87B725CE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these bullets</a:t>
            </a:r>
          </a:p>
          <a:p>
            <a:pPr>
              <a:defRPr/>
            </a:pPr>
            <a:r>
              <a:rPr lang="en-US" altLang="en-US" dirty="0"/>
              <a:t>Reemphasize the most important take-away messages</a:t>
            </a:r>
          </a:p>
          <a:p>
            <a:pPr>
              <a:defRPr/>
            </a:pPr>
            <a:r>
              <a:rPr lang="en-US" altLang="en-US" dirty="0"/>
              <a:t>That everyone should learn</a:t>
            </a:r>
          </a:p>
          <a:p>
            <a:pPr>
              <a:defRPr/>
            </a:pPr>
            <a:r>
              <a:rPr lang="en-US" altLang="en-US" dirty="0"/>
              <a:t>From the paper/topic  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This should be IDENTICAL to the take away slide at the start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856A-71FB-7546-B525-B4790A9F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E7CA-601F-F447-B85A-3DA68066FDBC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5960F-8639-1847-81AE-E2B3180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BD26-D2CC-0C44-91E1-D2E3DA52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C0A7-7729-9A43-8F3B-27746B5D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8A24-8E86-EE4E-BDA0-6B159ACEF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In these bullets</a:t>
            </a:r>
          </a:p>
          <a:p>
            <a:r>
              <a:rPr lang="en-US" altLang="en-US" dirty="0"/>
              <a:t>Add the most critical key points</a:t>
            </a:r>
          </a:p>
          <a:p>
            <a:r>
              <a:rPr lang="en-US" altLang="en-US" dirty="0"/>
              <a:t>That everyone should learn about topic</a:t>
            </a:r>
          </a:p>
          <a:p>
            <a:r>
              <a:rPr lang="en-US" altLang="en-US" dirty="0"/>
              <a:t>This is a take away message, not an outline. What are the MOST IMPORTANT things we should know/remember? </a:t>
            </a:r>
          </a:p>
          <a:p>
            <a:r>
              <a:rPr lang="en-US" altLang="en-US" dirty="0"/>
              <a:t>Use a second slide if you need to for the take away, but think hard about the main point(s)</a:t>
            </a:r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E3BEF9F-A02F-7244-B806-71363C39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C924-D19E-7342-924A-06CC3E11AC3E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B1C4CD2-DF15-4943-8AFE-CF343B0F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D9293D3-9482-E140-BA3E-1F6368D8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3890-8842-514F-9B0C-07203237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79AD-4AE3-BE42-A857-C09CCC5E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In a well-organized way, summarize the key points that you think we should know in 15 slides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This will be tricky for complex subjects</a:t>
            </a:r>
          </a:p>
          <a:p>
            <a:pPr lvl="1"/>
            <a:r>
              <a:rPr lang="en-US" altLang="en-US" dirty="0"/>
              <a:t>You will need to do some reading/digging</a:t>
            </a:r>
          </a:p>
          <a:p>
            <a:pPr lvl="1"/>
            <a:r>
              <a:rPr lang="en-US" altLang="en-US" dirty="0"/>
              <a:t>You will need to determine what’s most important to teach us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5F414-FC53-C44C-9504-E08F777D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1270-8F23-0548-BCA3-E1EA313FEFCB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F11B3-94B6-5A47-A003-489C39F8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A251B-E236-6E4E-9559-97FCF1F5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936-C445-1B4C-BD8B-A79BBAC7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1BFE-20F1-F044-AA77-9A021FF4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not change this font or use a smaller font size</a:t>
            </a:r>
          </a:p>
          <a:p>
            <a:r>
              <a:rPr lang="en-US" altLang="en-US" dirty="0"/>
              <a:t>Do not change the slide style or background. Focus on content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 EXACTLY 18 slides total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FEA7-C4BB-9C4E-AE52-86865717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E58B-9BCC-CC4A-9C75-BBD3225B9A83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220F-5E99-4A42-BF56-F59683A4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E7C0-648C-E14F-BAD2-216679A0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C899-4E72-034D-9037-A7BC7225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1EB5D-0815-DA42-AED9-B8AB433CF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not put too much text on any given slide</a:t>
            </a:r>
          </a:p>
          <a:p>
            <a:r>
              <a:rPr lang="en-US" altLang="en-US" dirty="0"/>
              <a:t>You only have 20s per slide!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Putting too much text on slides is a very common mistake ... But you will figure that out when you practice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62BE5-02ED-F441-9E0C-055CF1C5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4E8D-BCF4-1948-B59B-BC47841D16C5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1B24C-0341-E247-AB4E-2DC9DB41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CA6B4-14B3-5845-B200-6C66905F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3B58-0BDC-5D4E-BD29-A9AF2BA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3D07-2C26-D845-A45F-A7891AB3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Images are </a:t>
            </a:r>
            <a:r>
              <a:rPr lang="en-US" altLang="en-US" b="1" dirty="0"/>
              <a:t>strongly preferred to text </a:t>
            </a:r>
            <a:r>
              <a:rPr lang="en-US" altLang="en-US" dirty="0"/>
              <a:t>when they can be used to illustrate a concept</a:t>
            </a:r>
          </a:p>
          <a:p>
            <a:r>
              <a:rPr lang="en-US" altLang="en-US" dirty="0"/>
              <a:t>But, avoid gratuitous clip art or stock images; Images should be meaningful </a:t>
            </a:r>
          </a:p>
          <a:p>
            <a:endParaRPr lang="en-US" altLang="en-US" dirty="0"/>
          </a:p>
          <a:p>
            <a:r>
              <a:rPr lang="en-US" altLang="en-US" dirty="0"/>
              <a:t>If an image is pulled from somewhere else (as they usually are), you must include a credit for it </a:t>
            </a:r>
            <a:r>
              <a:rPr lang="en-US" altLang="en-US" sz="1100" dirty="0"/>
              <a:t>(you can use a small font for that placed under the image)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B638-83F5-9B40-8BC2-1B54976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A6DF-FDFD-D047-94A2-75314BF0EC9E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044C5-779C-1145-A835-D4C9ED8F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685AE-40DE-3349-B9D8-1FB311C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0A3D-D3FC-0440-932A-DD0BF623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D4BC-1A30-864B-B84A-90A0D32E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not put text or images on the slide that people will not have time to understand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36F01-E0FF-344F-9EB4-145F7F79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F299-D281-2743-A9DC-09D66E01804C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91245-D8F3-194C-AEAF-A172D924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A177F-1531-3A4A-8BC5-1C15B9E8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3CA8-3B97-504D-8800-5AB67EF6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181-8210-2C4D-BA73-B6764DF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you present, you will stand near the screen</a:t>
            </a:r>
          </a:p>
          <a:p>
            <a:r>
              <a:rPr lang="en-US" altLang="en-US" dirty="0"/>
              <a:t>Target spending 20 seconds per slide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Look at the audience. You can do this, because you will have practiced so much you know what to say without the screen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C615-0997-5A47-88D8-FF44AC8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7526-6D07-6F4F-993E-908A868FA855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7B210-B0A2-2D45-ABE5-4A2AAEBA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DB21-1193-7941-B2CF-1CCECBCC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1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FA40-A6F2-2340-9545-4CE4FA8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(descriptive title)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BBE-452F-5D48-9A77-EC42AE5C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If you do not practice</a:t>
            </a:r>
          </a:p>
          <a:p>
            <a:pPr>
              <a:defRPr/>
            </a:pPr>
            <a:r>
              <a:rPr lang="en-US" altLang="en-US" dirty="0"/>
              <a:t>And practice</a:t>
            </a:r>
          </a:p>
          <a:p>
            <a:pPr>
              <a:defRPr/>
            </a:pPr>
            <a:r>
              <a:rPr lang="en-US" altLang="en-US" dirty="0"/>
              <a:t>And practice</a:t>
            </a:r>
          </a:p>
          <a:p>
            <a:pPr>
              <a:defRPr/>
            </a:pPr>
            <a:r>
              <a:rPr lang="en-US" altLang="en-US" b="1" dirty="0"/>
              <a:t>At least </a:t>
            </a:r>
            <a:r>
              <a:rPr lang="en-US" altLang="en-US" dirty="0"/>
              <a:t>3 times, you will get behind your slides and it will be painful to watch</a:t>
            </a:r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You must also not make the mistakes in the presentation tips document; study it carefully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B97ED-D51A-B940-BF99-1DE55FA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3D55-1C98-7442-9CF1-DEEFBD946B4A}" type="datetime3">
              <a:rPr lang="en-US" smtClean="0"/>
              <a:t>27 September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BA91-D011-5048-B5BB-CEE71B00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Northeastern University (Seattle): CS 5520 Fall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4F1B-B403-F741-996B-CA69A865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3EC4F-25C4-7A4B-BAEB-21F5E1A4A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1004</Words>
  <Application>Microsoft Macintosh PowerPoint</Application>
  <PresentationFormat>Widescreen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Title of Paper or Topic you are Teaching </vt:lpstr>
      <vt:lpstr>Take away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  <vt:lpstr>(descriptive title)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Paper or Topic you are Teaching </dc:title>
  <dc:creator>Slaughter, Adrienne</dc:creator>
  <cp:lastModifiedBy>Slaughter, Adrienne</cp:lastModifiedBy>
  <cp:revision>3</cp:revision>
  <dcterms:created xsi:type="dcterms:W3CDTF">2021-09-27T19:40:49Z</dcterms:created>
  <dcterms:modified xsi:type="dcterms:W3CDTF">2021-09-27T19:56:20Z</dcterms:modified>
</cp:coreProperties>
</file>