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9" r:id="rId6"/>
    <p:sldId id="270" r:id="rId7"/>
    <p:sldId id="267" r:id="rId8"/>
    <p:sldId id="277" r:id="rId9"/>
    <p:sldId id="278" r:id="rId10"/>
    <p:sldId id="287" r:id="rId11"/>
    <p:sldId id="286" r:id="rId12"/>
    <p:sldId id="282" r:id="rId13"/>
    <p:sldId id="280" r:id="rId14"/>
    <p:sldId id="284" r:id="rId15"/>
    <p:sldId id="285" r:id="rId16"/>
    <p:sldId id="265" r:id="rId17"/>
    <p:sldId id="268" r:id="rId18"/>
    <p:sldId id="273" r:id="rId19"/>
    <p:sldId id="272" r:id="rId20"/>
    <p:sldId id="274" r:id="rId21"/>
    <p:sldId id="275" r:id="rId22"/>
    <p:sldId id="276" r:id="rId23"/>
    <p:sldId id="259" r:id="rId24"/>
    <p:sldId id="25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57E7ED-E058-4E5E-8133-AFA49B61D310}">
          <p14:sldIdLst>
            <p14:sldId id="256"/>
            <p14:sldId id="257"/>
          </p14:sldIdLst>
        </p14:section>
        <p14:section name="Decision making without state" id="{839D1399-F586-4E17-96D5-7A7CDDF08DA4}">
          <p14:sldIdLst>
            <p14:sldId id="262"/>
            <p14:sldId id="264"/>
            <p14:sldId id="269"/>
            <p14:sldId id="270"/>
            <p14:sldId id="267"/>
          </p14:sldIdLst>
        </p14:section>
        <p14:section name="State definition" id="{9737FD94-9AD7-4E60-A279-9A97A33E61AF}">
          <p14:sldIdLst>
            <p14:sldId id="277"/>
            <p14:sldId id="278"/>
            <p14:sldId id="287"/>
            <p14:sldId id="286"/>
            <p14:sldId id="282"/>
            <p14:sldId id="280"/>
            <p14:sldId id="284"/>
            <p14:sldId id="285"/>
          </p14:sldIdLst>
        </p14:section>
        <p14:section name="State refactoring" id="{B735F552-7108-4B28-8D8A-BF48972812DD}">
          <p14:sldIdLst>
            <p14:sldId id="265"/>
            <p14:sldId id="268"/>
            <p14:sldId id="273"/>
            <p14:sldId id="272"/>
            <p14:sldId id="274"/>
            <p14:sldId id="275"/>
            <p14:sldId id="276"/>
          </p14:sldIdLst>
        </p14:section>
        <p14:section name="Templates" id="{FF515D6C-5EC5-46F5-B19D-D60691BFABDA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CF2CC-36EA-4FDC-827E-332C69703EA7}" v="11" dt="2024-03-19T07:46:55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Horguelin" userId="d15cbdb9-8c0f-4854-a711-68dcaf5ddd54" providerId="ADAL" clId="{04CCF2CC-36EA-4FDC-827E-332C69703EA7}"/>
    <pc:docChg chg="undo custSel addSld delSld modSld sldOrd modMainMaster addSection modSection">
      <pc:chgData name="Antoine Horguelin" userId="d15cbdb9-8c0f-4854-a711-68dcaf5ddd54" providerId="ADAL" clId="{04CCF2CC-36EA-4FDC-827E-332C69703EA7}" dt="2024-03-19T07:46:58.415" v="931" actId="47"/>
      <pc:docMkLst>
        <pc:docMk/>
      </pc:docMkLst>
      <pc:sldChg chg="addSp delSp modSp mod">
        <pc:chgData name="Antoine Horguelin" userId="d15cbdb9-8c0f-4854-a711-68dcaf5ddd54" providerId="ADAL" clId="{04CCF2CC-36EA-4FDC-827E-332C69703EA7}" dt="2024-03-18T18:39:58.878" v="5" actId="478"/>
        <pc:sldMkLst>
          <pc:docMk/>
          <pc:sldMk cId="541530016" sldId="256"/>
        </pc:sldMkLst>
        <pc:picChg chg="add del mod">
          <ac:chgData name="Antoine Horguelin" userId="d15cbdb9-8c0f-4854-a711-68dcaf5ddd54" providerId="ADAL" clId="{04CCF2CC-36EA-4FDC-827E-332C69703EA7}" dt="2024-03-18T18:39:58.878" v="5" actId="478"/>
          <ac:picMkLst>
            <pc:docMk/>
            <pc:sldMk cId="541530016" sldId="256"/>
            <ac:picMk id="5" creationId="{A5E5226F-DC71-0B2D-CBCC-7A9197E43D88}"/>
          </ac:picMkLst>
        </pc:picChg>
      </pc:sldChg>
      <pc:sldChg chg="addSp modSp">
        <pc:chgData name="Antoine Horguelin" userId="d15cbdb9-8c0f-4854-a711-68dcaf5ddd54" providerId="ADAL" clId="{04CCF2CC-36EA-4FDC-827E-332C69703EA7}" dt="2024-03-18T18:50:44.450" v="214"/>
        <pc:sldMkLst>
          <pc:docMk/>
          <pc:sldMk cId="3858105733" sldId="258"/>
        </pc:sldMkLst>
        <pc:spChg chg="add mod">
          <ac:chgData name="Antoine Horguelin" userId="d15cbdb9-8c0f-4854-a711-68dcaf5ddd54" providerId="ADAL" clId="{04CCF2CC-36EA-4FDC-827E-332C69703EA7}" dt="2024-03-18T18:50:44.450" v="214"/>
          <ac:spMkLst>
            <pc:docMk/>
            <pc:sldMk cId="3858105733" sldId="258"/>
            <ac:spMk id="4" creationId="{A86E6CBD-BE93-1DC5-263E-C1343EDB4A84}"/>
          </ac:spMkLst>
        </pc:spChg>
      </pc:sldChg>
      <pc:sldChg chg="ord">
        <pc:chgData name="Antoine Horguelin" userId="d15cbdb9-8c0f-4854-a711-68dcaf5ddd54" providerId="ADAL" clId="{04CCF2CC-36EA-4FDC-827E-332C69703EA7}" dt="2024-03-19T06:19:05.170" v="598"/>
        <pc:sldMkLst>
          <pc:docMk/>
          <pc:sldMk cId="875916887" sldId="259"/>
        </pc:sldMkLst>
      </pc:sldChg>
      <pc:sldChg chg="add del">
        <pc:chgData name="Antoine Horguelin" userId="d15cbdb9-8c0f-4854-a711-68dcaf5ddd54" providerId="ADAL" clId="{04CCF2CC-36EA-4FDC-827E-332C69703EA7}" dt="2024-03-18T18:41:10.655" v="65" actId="47"/>
        <pc:sldMkLst>
          <pc:docMk/>
          <pc:sldMk cId="2192217712" sldId="260"/>
        </pc:sldMkLst>
      </pc:sldChg>
      <pc:sldChg chg="add del">
        <pc:chgData name="Antoine Horguelin" userId="d15cbdb9-8c0f-4854-a711-68dcaf5ddd54" providerId="ADAL" clId="{04CCF2CC-36EA-4FDC-827E-332C69703EA7}" dt="2024-03-19T07:46:39.838" v="929" actId="47"/>
        <pc:sldMkLst>
          <pc:docMk/>
          <pc:sldMk cId="811631975" sldId="261"/>
        </pc:sldMkLst>
      </pc:sldChg>
      <pc:sldChg chg="modSp add mod ord modShow">
        <pc:chgData name="Antoine Horguelin" userId="d15cbdb9-8c0f-4854-a711-68dcaf5ddd54" providerId="ADAL" clId="{04CCF2CC-36EA-4FDC-827E-332C69703EA7}" dt="2024-03-19T07:41:01.161" v="796" actId="20577"/>
        <pc:sldMkLst>
          <pc:docMk/>
          <pc:sldMk cId="3336105709" sldId="262"/>
        </pc:sldMkLst>
        <pc:spChg chg="mod">
          <ac:chgData name="Antoine Horguelin" userId="d15cbdb9-8c0f-4854-a711-68dcaf5ddd54" providerId="ADAL" clId="{04CCF2CC-36EA-4FDC-827E-332C69703EA7}" dt="2024-03-19T07:41:01.161" v="796" actId="20577"/>
          <ac:spMkLst>
            <pc:docMk/>
            <pc:sldMk cId="3336105709" sldId="262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0:48.296" v="62" actId="20577"/>
          <ac:spMkLst>
            <pc:docMk/>
            <pc:sldMk cId="3336105709" sldId="262"/>
            <ac:spMk id="3" creationId="{9A927E25-F07F-BA2E-D793-0619FB6403C0}"/>
          </ac:spMkLst>
        </pc:spChg>
      </pc:sldChg>
      <pc:sldChg chg="add del">
        <pc:chgData name="Antoine Horguelin" userId="d15cbdb9-8c0f-4854-a711-68dcaf5ddd54" providerId="ADAL" clId="{04CCF2CC-36EA-4FDC-827E-332C69703EA7}" dt="2024-03-18T18:41:08.086" v="64" actId="47"/>
        <pc:sldMkLst>
          <pc:docMk/>
          <pc:sldMk cId="938850838" sldId="263"/>
        </pc:sldMkLst>
      </pc:sldChg>
      <pc:sldChg chg="modSp add del mod">
        <pc:chgData name="Antoine Horguelin" userId="d15cbdb9-8c0f-4854-a711-68dcaf5ddd54" providerId="ADAL" clId="{04CCF2CC-36EA-4FDC-827E-332C69703EA7}" dt="2024-03-19T07:41:10.514" v="797" actId="47"/>
        <pc:sldMkLst>
          <pc:docMk/>
          <pc:sldMk cId="2660006996" sldId="263"/>
        </pc:sldMkLst>
        <pc:spChg chg="mod">
          <ac:chgData name="Antoine Horguelin" userId="d15cbdb9-8c0f-4854-a711-68dcaf5ddd54" providerId="ADAL" clId="{04CCF2CC-36EA-4FDC-827E-332C69703EA7}" dt="2024-03-18T18:43:11.186" v="115" actId="20577"/>
          <ac:spMkLst>
            <pc:docMk/>
            <pc:sldMk cId="2660006996" sldId="263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3:33.848" v="139" actId="20577"/>
          <ac:spMkLst>
            <pc:docMk/>
            <pc:sldMk cId="2660006996" sldId="263"/>
            <ac:spMk id="3" creationId="{9A927E25-F07F-BA2E-D793-0619FB6403C0}"/>
          </ac:spMkLst>
        </pc:spChg>
      </pc:sldChg>
      <pc:sldChg chg="addSp delSp modSp add mod ord replId setBg">
        <pc:chgData name="Antoine Horguelin" userId="d15cbdb9-8c0f-4854-a711-68dcaf5ddd54" providerId="ADAL" clId="{04CCF2CC-36EA-4FDC-827E-332C69703EA7}" dt="2024-03-19T07:41:16.910" v="799"/>
        <pc:sldMkLst>
          <pc:docMk/>
          <pc:sldMk cId="1989214301" sldId="264"/>
        </pc:sldMkLst>
        <pc:spChg chg="mod">
          <ac:chgData name="Antoine Horguelin" userId="d15cbdb9-8c0f-4854-a711-68dcaf5ddd54" providerId="ADAL" clId="{04CCF2CC-36EA-4FDC-827E-332C69703EA7}" dt="2024-03-18T18:50:20.651" v="212" actId="20577"/>
          <ac:spMkLst>
            <pc:docMk/>
            <pc:sldMk cId="1989214301" sldId="264"/>
            <ac:spMk id="2" creationId="{96736D52-4961-EE7F-ED71-B447E3B8ABF5}"/>
          </ac:spMkLst>
        </pc:spChg>
        <pc:spChg chg="del">
          <ac:chgData name="Antoine Horguelin" userId="d15cbdb9-8c0f-4854-a711-68dcaf5ddd54" providerId="ADAL" clId="{04CCF2CC-36EA-4FDC-827E-332C69703EA7}" dt="2024-03-18T18:55:08.410" v="277" actId="478"/>
          <ac:spMkLst>
            <pc:docMk/>
            <pc:sldMk cId="1989214301" sldId="264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8T18:55:13.093" v="279" actId="478"/>
          <ac:spMkLst>
            <pc:docMk/>
            <pc:sldMk cId="1989214301" sldId="264"/>
            <ac:spMk id="7" creationId="{F535131A-2464-FC35-98E5-45BC048BBD87}"/>
          </ac:spMkLst>
        </pc:spChg>
        <pc:picChg chg="add del mod">
          <ac:chgData name="Antoine Horguelin" userId="d15cbdb9-8c0f-4854-a711-68dcaf5ddd54" providerId="ADAL" clId="{04CCF2CC-36EA-4FDC-827E-332C69703EA7}" dt="2024-03-19T06:28:08.418" v="674" actId="22"/>
          <ac:picMkLst>
            <pc:docMk/>
            <pc:sldMk cId="1989214301" sldId="264"/>
            <ac:picMk id="4" creationId="{34D9CB02-CCFE-1CA4-63AF-BCC7F2183328}"/>
          </ac:picMkLst>
        </pc:picChg>
        <pc:picChg chg="add mod">
          <ac:chgData name="Antoine Horguelin" userId="d15cbdb9-8c0f-4854-a711-68dcaf5ddd54" providerId="ADAL" clId="{04CCF2CC-36EA-4FDC-827E-332C69703EA7}" dt="2024-03-19T07:34:07.412" v="708" actId="1076"/>
          <ac:picMkLst>
            <pc:docMk/>
            <pc:sldMk cId="1989214301" sldId="264"/>
            <ac:picMk id="4" creationId="{AACE1F73-C3A7-CDAC-2B46-24004753B51E}"/>
          </ac:picMkLst>
        </pc:picChg>
        <pc:picChg chg="add del mod">
          <ac:chgData name="Antoine Horguelin" userId="d15cbdb9-8c0f-4854-a711-68dcaf5ddd54" providerId="ADAL" clId="{04CCF2CC-36EA-4FDC-827E-332C69703EA7}" dt="2024-03-18T18:49:38.636" v="144" actId="478"/>
          <ac:picMkLst>
            <pc:docMk/>
            <pc:sldMk cId="1989214301" sldId="264"/>
            <ac:picMk id="5" creationId="{AE7B1699-3781-A548-5642-655B9295AD51}"/>
          </ac:picMkLst>
        </pc:picChg>
        <pc:picChg chg="add del mod">
          <ac:chgData name="Antoine Horguelin" userId="d15cbdb9-8c0f-4854-a711-68dcaf5ddd54" providerId="ADAL" clId="{04CCF2CC-36EA-4FDC-827E-332C69703EA7}" dt="2024-03-19T07:33:28.630" v="702" actId="478"/>
          <ac:picMkLst>
            <pc:docMk/>
            <pc:sldMk cId="1989214301" sldId="264"/>
            <ac:picMk id="9" creationId="{69E0C889-903B-1282-925C-E38CE9016FD4}"/>
          </ac:picMkLst>
        </pc:picChg>
      </pc:sldChg>
      <pc:sldChg chg="modSp add mod">
        <pc:chgData name="Antoine Horguelin" userId="d15cbdb9-8c0f-4854-a711-68dcaf5ddd54" providerId="ADAL" clId="{04CCF2CC-36EA-4FDC-827E-332C69703EA7}" dt="2024-03-19T07:41:39.461" v="838" actId="20577"/>
        <pc:sldMkLst>
          <pc:docMk/>
          <pc:sldMk cId="3043651033" sldId="265"/>
        </pc:sldMkLst>
        <pc:spChg chg="mod">
          <ac:chgData name="Antoine Horguelin" userId="d15cbdb9-8c0f-4854-a711-68dcaf5ddd54" providerId="ADAL" clId="{04CCF2CC-36EA-4FDC-827E-332C69703EA7}" dt="2024-03-19T07:41:32.958" v="821" actId="20577"/>
          <ac:spMkLst>
            <pc:docMk/>
            <pc:sldMk cId="3043651033" sldId="265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7:41:39.461" v="838" actId="20577"/>
          <ac:spMkLst>
            <pc:docMk/>
            <pc:sldMk cId="3043651033" sldId="265"/>
            <ac:spMk id="3" creationId="{9A927E25-F07F-BA2E-D793-0619FB6403C0}"/>
          </ac:spMkLst>
        </pc:spChg>
      </pc:sldChg>
      <pc:sldChg chg="modSp add del mod replId">
        <pc:chgData name="Antoine Horguelin" userId="d15cbdb9-8c0f-4854-a711-68dcaf5ddd54" providerId="ADAL" clId="{04CCF2CC-36EA-4FDC-827E-332C69703EA7}" dt="2024-03-19T07:46:58.415" v="931" actId="47"/>
        <pc:sldMkLst>
          <pc:docMk/>
          <pc:sldMk cId="2042858275" sldId="266"/>
        </pc:sldMkLst>
        <pc:spChg chg="mod">
          <ac:chgData name="Antoine Horguelin" userId="d15cbdb9-8c0f-4854-a711-68dcaf5ddd54" providerId="ADAL" clId="{04CCF2CC-36EA-4FDC-827E-332C69703EA7}" dt="2024-03-18T18:56:21.081" v="316" actId="20577"/>
          <ac:spMkLst>
            <pc:docMk/>
            <pc:sldMk cId="2042858275" sldId="266"/>
            <ac:spMk id="2" creationId="{96736D52-4961-EE7F-ED71-B447E3B8ABF5}"/>
          </ac:spMkLst>
        </pc:spChg>
      </pc:sldChg>
      <pc:sldChg chg="modSp add mod ord">
        <pc:chgData name="Antoine Horguelin" userId="d15cbdb9-8c0f-4854-a711-68dcaf5ddd54" providerId="ADAL" clId="{04CCF2CC-36EA-4FDC-827E-332C69703EA7}" dt="2024-03-19T07:43:20.942" v="928" actId="14100"/>
        <pc:sldMkLst>
          <pc:docMk/>
          <pc:sldMk cId="128593760" sldId="267"/>
        </pc:sldMkLst>
        <pc:spChg chg="mod">
          <ac:chgData name="Antoine Horguelin" userId="d15cbdb9-8c0f-4854-a711-68dcaf5ddd54" providerId="ADAL" clId="{04CCF2CC-36EA-4FDC-827E-332C69703EA7}" dt="2024-03-19T07:41:50.623" v="842" actId="20577"/>
          <ac:spMkLst>
            <pc:docMk/>
            <pc:sldMk cId="128593760" sldId="267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7:43:20.942" v="928" actId="14100"/>
          <ac:spMkLst>
            <pc:docMk/>
            <pc:sldMk cId="128593760" sldId="267"/>
            <ac:spMk id="3" creationId="{000CA789-C2CC-9958-35FB-5935AA7D71CE}"/>
          </ac:spMkLst>
        </pc:spChg>
        <pc:picChg chg="mod">
          <ac:chgData name="Antoine Horguelin" userId="d15cbdb9-8c0f-4854-a711-68dcaf5ddd54" providerId="ADAL" clId="{04CCF2CC-36EA-4FDC-827E-332C69703EA7}" dt="2024-03-18T18:51:22.775" v="276" actId="1076"/>
          <ac:picMkLst>
            <pc:docMk/>
            <pc:sldMk cId="128593760" sldId="267"/>
            <ac:picMk id="5" creationId="{AE7B1699-3781-A548-5642-655B9295AD51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8T18:50:54.653" v="217" actId="47"/>
        <pc:sldMkLst>
          <pc:docMk/>
          <pc:sldMk cId="319689340" sldId="268"/>
        </pc:sldMkLst>
        <pc:spChg chg="mod">
          <ac:chgData name="Antoine Horguelin" userId="d15cbdb9-8c0f-4854-a711-68dcaf5ddd54" providerId="ADAL" clId="{04CCF2CC-36EA-4FDC-827E-332C69703EA7}" dt="2024-03-18T18:50:53.143" v="216" actId="6549"/>
          <ac:spMkLst>
            <pc:docMk/>
            <pc:sldMk cId="319689340" sldId="268"/>
            <ac:spMk id="3" creationId="{000CA789-C2CC-9958-35FB-5935AA7D71CE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7:52.525" v="717" actId="1076"/>
        <pc:sldMkLst>
          <pc:docMk/>
          <pc:sldMk cId="4230615678" sldId="268"/>
        </pc:sldMkLst>
        <pc:spChg chg="mod">
          <ac:chgData name="Antoine Horguelin" userId="d15cbdb9-8c0f-4854-a711-68dcaf5ddd54" providerId="ADAL" clId="{04CCF2CC-36EA-4FDC-827E-332C69703EA7}" dt="2024-03-19T06:11:14.906" v="518" actId="20577"/>
          <ac:spMkLst>
            <pc:docMk/>
            <pc:sldMk cId="4230615678" sldId="268"/>
            <ac:spMk id="2" creationId="{96736D52-4961-EE7F-ED71-B447E3B8ABF5}"/>
          </ac:spMkLst>
        </pc:spChg>
        <pc:spChg chg="del mod">
          <ac:chgData name="Antoine Horguelin" userId="d15cbdb9-8c0f-4854-a711-68dcaf5ddd54" providerId="ADAL" clId="{04CCF2CC-36EA-4FDC-827E-332C69703EA7}" dt="2024-03-19T06:10:32.276" v="480" actId="478"/>
          <ac:spMkLst>
            <pc:docMk/>
            <pc:sldMk cId="4230615678" sldId="268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9T06:10:36.497" v="482" actId="478"/>
          <ac:spMkLst>
            <pc:docMk/>
            <pc:sldMk cId="4230615678" sldId="268"/>
            <ac:spMk id="7" creationId="{30E00D64-51E3-2B7C-00AC-031FDA75BDEA}"/>
          </ac:spMkLst>
        </pc:spChg>
        <pc:picChg chg="add del mod">
          <ac:chgData name="Antoine Horguelin" userId="d15cbdb9-8c0f-4854-a711-68dcaf5ddd54" providerId="ADAL" clId="{04CCF2CC-36EA-4FDC-827E-332C69703EA7}" dt="2024-03-19T07:37:45.011" v="715" actId="478"/>
          <ac:picMkLst>
            <pc:docMk/>
            <pc:sldMk cId="4230615678" sldId="268"/>
            <ac:picMk id="4" creationId="{1A3148E0-4889-707B-6967-4BDAA4227616}"/>
          </ac:picMkLst>
        </pc:picChg>
        <pc:picChg chg="add del mod">
          <ac:chgData name="Antoine Horguelin" userId="d15cbdb9-8c0f-4854-a711-68dcaf5ddd54" providerId="ADAL" clId="{04CCF2CC-36EA-4FDC-827E-332C69703EA7}" dt="2024-03-19T06:35:29.184" v="699" actId="478"/>
          <ac:picMkLst>
            <pc:docMk/>
            <pc:sldMk cId="4230615678" sldId="268"/>
            <ac:picMk id="5" creationId="{AB811131-6E35-DD46-B04D-A625000E44B4}"/>
          </ac:picMkLst>
        </pc:picChg>
        <pc:picChg chg="add mod">
          <ac:chgData name="Antoine Horguelin" userId="d15cbdb9-8c0f-4854-a711-68dcaf5ddd54" providerId="ADAL" clId="{04CCF2CC-36EA-4FDC-827E-332C69703EA7}" dt="2024-03-19T07:37:52.525" v="717" actId="1076"/>
          <ac:picMkLst>
            <pc:docMk/>
            <pc:sldMk cId="4230615678" sldId="268"/>
            <ac:picMk id="5" creationId="{E203520D-A493-779B-1B71-519126FF5C05}"/>
          </ac:picMkLst>
        </pc:picChg>
      </pc:sldChg>
      <pc:sldChg chg="addSp delSp modSp add mod ord">
        <pc:chgData name="Antoine Horguelin" userId="d15cbdb9-8c0f-4854-a711-68dcaf5ddd54" providerId="ADAL" clId="{04CCF2CC-36EA-4FDC-827E-332C69703EA7}" dt="2024-03-19T07:41:18.750" v="801"/>
        <pc:sldMkLst>
          <pc:docMk/>
          <pc:sldMk cId="4079892352" sldId="269"/>
        </pc:sldMkLst>
        <pc:spChg chg="mod">
          <ac:chgData name="Antoine Horguelin" userId="d15cbdb9-8c0f-4854-a711-68dcaf5ddd54" providerId="ADAL" clId="{04CCF2CC-36EA-4FDC-827E-332C69703EA7}" dt="2024-03-18T18:59:06.941" v="410" actId="20577"/>
          <ac:spMkLst>
            <pc:docMk/>
            <pc:sldMk cId="4079892352" sldId="269"/>
            <ac:spMk id="2" creationId="{96736D52-4961-EE7F-ED71-B447E3B8ABF5}"/>
          </ac:spMkLst>
        </pc:spChg>
        <pc:spChg chg="add del mod">
          <ac:chgData name="Antoine Horguelin" userId="d15cbdb9-8c0f-4854-a711-68dcaf5ddd54" providerId="ADAL" clId="{04CCF2CC-36EA-4FDC-827E-332C69703EA7}" dt="2024-03-18T19:01:43.691" v="423" actId="478"/>
          <ac:spMkLst>
            <pc:docMk/>
            <pc:sldMk cId="4079892352" sldId="269"/>
            <ac:spMk id="10" creationId="{D26741FB-BE24-89A2-826C-A9A9E799CC83}"/>
          </ac:spMkLst>
        </pc:spChg>
        <pc:picChg chg="add del mod">
          <ac:chgData name="Antoine Horguelin" userId="d15cbdb9-8c0f-4854-a711-68dcaf5ddd54" providerId="ADAL" clId="{04CCF2CC-36EA-4FDC-827E-332C69703EA7}" dt="2024-03-19T06:28:22.273" v="679"/>
          <ac:picMkLst>
            <pc:docMk/>
            <pc:sldMk cId="4079892352" sldId="269"/>
            <ac:picMk id="3" creationId="{FF90D378-474C-534E-CAC8-125C5AEDEBB0}"/>
          </ac:picMkLst>
        </pc:picChg>
        <pc:picChg chg="add del mod">
          <ac:chgData name="Antoine Horguelin" userId="d15cbdb9-8c0f-4854-a711-68dcaf5ddd54" providerId="ADAL" clId="{04CCF2CC-36EA-4FDC-827E-332C69703EA7}" dt="2024-03-19T06:28:46.585" v="685" actId="478"/>
          <ac:picMkLst>
            <pc:docMk/>
            <pc:sldMk cId="4079892352" sldId="269"/>
            <ac:picMk id="4" creationId="{40198C73-BB42-BF55-0B02-1798E39C3285}"/>
          </ac:picMkLst>
        </pc:picChg>
        <pc:picChg chg="add mod">
          <ac:chgData name="Antoine Horguelin" userId="d15cbdb9-8c0f-4854-a711-68dcaf5ddd54" providerId="ADAL" clId="{04CCF2CC-36EA-4FDC-827E-332C69703EA7}" dt="2024-03-19T07:34:44.512" v="711" actId="1076"/>
          <ac:picMkLst>
            <pc:docMk/>
            <pc:sldMk cId="4079892352" sldId="269"/>
            <ac:picMk id="4" creationId="{5F2F2A85-502F-F1CC-6943-6730680DD8D0}"/>
          </ac:picMkLst>
        </pc:picChg>
        <pc:picChg chg="add del mod">
          <ac:chgData name="Antoine Horguelin" userId="d15cbdb9-8c0f-4854-a711-68dcaf5ddd54" providerId="ADAL" clId="{04CCF2CC-36EA-4FDC-827E-332C69703EA7}" dt="2024-03-19T07:34:37.545" v="709" actId="478"/>
          <ac:picMkLst>
            <pc:docMk/>
            <pc:sldMk cId="4079892352" sldId="269"/>
            <ac:picMk id="6" creationId="{A737FADB-B4B0-6989-26CB-62BBF1B37B79}"/>
          </ac:picMkLst>
        </pc:picChg>
        <pc:picChg chg="del">
          <ac:chgData name="Antoine Horguelin" userId="d15cbdb9-8c0f-4854-a711-68dcaf5ddd54" providerId="ADAL" clId="{04CCF2CC-36EA-4FDC-827E-332C69703EA7}" dt="2024-03-18T18:58:39.124" v="390" actId="478"/>
          <ac:picMkLst>
            <pc:docMk/>
            <pc:sldMk cId="4079892352" sldId="269"/>
            <ac:picMk id="9" creationId="{69E0C889-903B-1282-925C-E38CE9016FD4}"/>
          </ac:picMkLst>
        </pc:picChg>
        <pc:cxnChg chg="add del mod">
          <ac:chgData name="Antoine Horguelin" userId="d15cbdb9-8c0f-4854-a711-68dcaf5ddd54" providerId="ADAL" clId="{04CCF2CC-36EA-4FDC-827E-332C69703EA7}" dt="2024-03-18T19:01:52.621" v="427" actId="478"/>
          <ac:cxnSpMkLst>
            <pc:docMk/>
            <pc:sldMk cId="4079892352" sldId="269"/>
            <ac:cxnSpMk id="6" creationId="{8D24D208-56B4-8C21-B2E5-0C5B22061F7F}"/>
          </ac:cxnSpMkLst>
        </pc:cxnChg>
        <pc:cxnChg chg="add del">
          <ac:chgData name="Antoine Horguelin" userId="d15cbdb9-8c0f-4854-a711-68dcaf5ddd54" providerId="ADAL" clId="{04CCF2CC-36EA-4FDC-827E-332C69703EA7}" dt="2024-03-18T19:01:12.171" v="418" actId="11529"/>
          <ac:cxnSpMkLst>
            <pc:docMk/>
            <pc:sldMk cId="4079892352" sldId="269"/>
            <ac:cxnSpMk id="8" creationId="{F6542B76-BFCC-7ECC-7595-1833D770D996}"/>
          </ac:cxnSpMkLst>
        </pc:cxnChg>
      </pc:sldChg>
      <pc:sldChg chg="addSp delSp modSp add mod ord">
        <pc:chgData name="Antoine Horguelin" userId="d15cbdb9-8c0f-4854-a711-68dcaf5ddd54" providerId="ADAL" clId="{04CCF2CC-36EA-4FDC-827E-332C69703EA7}" dt="2024-03-19T07:41:20.357" v="803"/>
        <pc:sldMkLst>
          <pc:docMk/>
          <pc:sldMk cId="1590009629" sldId="270"/>
        </pc:sldMkLst>
        <pc:spChg chg="mod">
          <ac:chgData name="Antoine Horguelin" userId="d15cbdb9-8c0f-4854-a711-68dcaf5ddd54" providerId="ADAL" clId="{04CCF2CC-36EA-4FDC-827E-332C69703EA7}" dt="2024-03-18T19:02:07.190" v="458" actId="20577"/>
          <ac:spMkLst>
            <pc:docMk/>
            <pc:sldMk cId="1590009629" sldId="270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7:35:26.625" v="712" actId="478"/>
          <ac:picMkLst>
            <pc:docMk/>
            <pc:sldMk cId="1590009629" sldId="270"/>
            <ac:picMk id="4" creationId="{22B6A923-2122-072E-6A0D-C89C97C1FA17}"/>
          </ac:picMkLst>
        </pc:picChg>
        <pc:picChg chg="del">
          <ac:chgData name="Antoine Horguelin" userId="d15cbdb9-8c0f-4854-a711-68dcaf5ddd54" providerId="ADAL" clId="{04CCF2CC-36EA-4FDC-827E-332C69703EA7}" dt="2024-03-18T19:03:11.920" v="459" actId="478"/>
          <ac:picMkLst>
            <pc:docMk/>
            <pc:sldMk cId="1590009629" sldId="270"/>
            <ac:picMk id="4" creationId="{40198C73-BB42-BF55-0B02-1798E39C3285}"/>
          </ac:picMkLst>
        </pc:picChg>
        <pc:picChg chg="add del mod">
          <ac:chgData name="Antoine Horguelin" userId="d15cbdb9-8c0f-4854-a711-68dcaf5ddd54" providerId="ADAL" clId="{04CCF2CC-36EA-4FDC-827E-332C69703EA7}" dt="2024-03-19T06:29:09.798" v="688" actId="478"/>
          <ac:picMkLst>
            <pc:docMk/>
            <pc:sldMk cId="1590009629" sldId="270"/>
            <ac:picMk id="5" creationId="{5E1FE06D-2B04-C879-F8F5-32C6BF69E06A}"/>
          </ac:picMkLst>
        </pc:picChg>
        <pc:picChg chg="add mod">
          <ac:chgData name="Antoine Horguelin" userId="d15cbdb9-8c0f-4854-a711-68dcaf5ddd54" providerId="ADAL" clId="{04CCF2CC-36EA-4FDC-827E-332C69703EA7}" dt="2024-03-19T07:35:33.628" v="714" actId="1076"/>
          <ac:picMkLst>
            <pc:docMk/>
            <pc:sldMk cId="1590009629" sldId="270"/>
            <ac:picMk id="5" creationId="{7C40DCD0-2490-9C0E-56F1-E7997B16D194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9T06:12:01.228" v="551" actId="47"/>
        <pc:sldMkLst>
          <pc:docMk/>
          <pc:sldMk cId="4062198512" sldId="271"/>
        </pc:sldMkLst>
        <pc:spChg chg="mod">
          <ac:chgData name="Antoine Horguelin" userId="d15cbdb9-8c0f-4854-a711-68dcaf5ddd54" providerId="ADAL" clId="{04CCF2CC-36EA-4FDC-827E-332C69703EA7}" dt="2024-03-19T06:11:24.446" v="543" actId="20577"/>
          <ac:spMkLst>
            <pc:docMk/>
            <pc:sldMk cId="4062198512" sldId="271"/>
            <ac:spMk id="2" creationId="{96736D52-4961-EE7F-ED71-B447E3B8ABF5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9:14.473" v="735" actId="22"/>
        <pc:sldMkLst>
          <pc:docMk/>
          <pc:sldMk cId="2231380654" sldId="272"/>
        </pc:sldMkLst>
        <pc:spChg chg="mod">
          <ac:chgData name="Antoine Horguelin" userId="d15cbdb9-8c0f-4854-a711-68dcaf5ddd54" providerId="ADAL" clId="{04CCF2CC-36EA-4FDC-827E-332C69703EA7}" dt="2024-03-19T06:11:34.733" v="549" actId="20577"/>
          <ac:spMkLst>
            <pc:docMk/>
            <pc:sldMk cId="2231380654" sldId="272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18:27.638" v="577" actId="478"/>
          <ac:picMkLst>
            <pc:docMk/>
            <pc:sldMk cId="2231380654" sldId="272"/>
            <ac:picMk id="4" creationId="{CA944F99-3BF8-4D3C-82FA-B3D4378F4788}"/>
          </ac:picMkLst>
        </pc:picChg>
        <pc:picChg chg="add">
          <ac:chgData name="Antoine Horguelin" userId="d15cbdb9-8c0f-4854-a711-68dcaf5ddd54" providerId="ADAL" clId="{04CCF2CC-36EA-4FDC-827E-332C69703EA7}" dt="2024-03-19T07:39:14.473" v="735" actId="22"/>
          <ac:picMkLst>
            <pc:docMk/>
            <pc:sldMk cId="2231380654" sldId="272"/>
            <ac:picMk id="4" creationId="{CF85F87E-5992-E85B-84F5-5FEEC93DDA20}"/>
          </ac:picMkLst>
        </pc:picChg>
        <pc:picChg chg="del mod">
          <ac:chgData name="Antoine Horguelin" userId="d15cbdb9-8c0f-4854-a711-68dcaf5ddd54" providerId="ADAL" clId="{04CCF2CC-36EA-4FDC-827E-332C69703EA7}" dt="2024-03-19T06:17:42.711" v="574" actId="478"/>
          <ac:picMkLst>
            <pc:docMk/>
            <pc:sldMk cId="2231380654" sldId="272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6:34:22.452" v="691" actId="478"/>
          <ac:picMkLst>
            <pc:docMk/>
            <pc:sldMk cId="2231380654" sldId="272"/>
            <ac:picMk id="7" creationId="{EE4025DA-1810-D60D-8A16-CCEABE713249}"/>
          </ac:picMkLst>
        </pc:picChg>
        <pc:picChg chg="add del mod">
          <ac:chgData name="Antoine Horguelin" userId="d15cbdb9-8c0f-4854-a711-68dcaf5ddd54" providerId="ADAL" clId="{04CCF2CC-36EA-4FDC-827E-332C69703EA7}" dt="2024-03-19T07:39:14.246" v="734" actId="478"/>
          <ac:picMkLst>
            <pc:docMk/>
            <pc:sldMk cId="2231380654" sldId="272"/>
            <ac:picMk id="9" creationId="{B453E6E2-1F4B-70F5-B217-A0D208411EC4}"/>
          </ac:picMkLst>
        </pc:picChg>
      </pc:sldChg>
      <pc:sldChg chg="addSp delSp modSp add mod">
        <pc:chgData name="Antoine Horguelin" userId="d15cbdb9-8c0f-4854-a711-68dcaf5ddd54" providerId="ADAL" clId="{04CCF2CC-36EA-4FDC-827E-332C69703EA7}" dt="2024-03-19T07:38:49.068" v="733" actId="1076"/>
        <pc:sldMkLst>
          <pc:docMk/>
          <pc:sldMk cId="779091567" sldId="273"/>
        </pc:sldMkLst>
        <pc:spChg chg="mod">
          <ac:chgData name="Antoine Horguelin" userId="d15cbdb9-8c0f-4854-a711-68dcaf5ddd54" providerId="ADAL" clId="{04CCF2CC-36EA-4FDC-827E-332C69703EA7}" dt="2024-03-19T06:12:40.246" v="570" actId="20577"/>
          <ac:spMkLst>
            <pc:docMk/>
            <pc:sldMk cId="779091567" sldId="273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34:50.285" v="694" actId="478"/>
          <ac:picMkLst>
            <pc:docMk/>
            <pc:sldMk cId="779091567" sldId="273"/>
            <ac:picMk id="4" creationId="{474AFCD8-781B-26E6-4FE3-A321B0FD24BE}"/>
          </ac:picMkLst>
        </pc:picChg>
        <pc:picChg chg="add mod">
          <ac:chgData name="Antoine Horguelin" userId="d15cbdb9-8c0f-4854-a711-68dcaf5ddd54" providerId="ADAL" clId="{04CCF2CC-36EA-4FDC-827E-332C69703EA7}" dt="2024-03-19T07:38:49.068" v="733" actId="1076"/>
          <ac:picMkLst>
            <pc:docMk/>
            <pc:sldMk cId="779091567" sldId="273"/>
            <ac:picMk id="4" creationId="{5C51B6C2-DB4E-75E8-CF0A-270438F7BFD0}"/>
          </ac:picMkLst>
        </pc:picChg>
        <pc:picChg chg="del">
          <ac:chgData name="Antoine Horguelin" userId="d15cbdb9-8c0f-4854-a711-68dcaf5ddd54" providerId="ADAL" clId="{04CCF2CC-36EA-4FDC-827E-332C69703EA7}" dt="2024-03-19T06:12:26.096" v="553" actId="478"/>
          <ac:picMkLst>
            <pc:docMk/>
            <pc:sldMk cId="779091567" sldId="273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7:38:37.502" v="718" actId="478"/>
          <ac:picMkLst>
            <pc:docMk/>
            <pc:sldMk cId="779091567" sldId="273"/>
            <ac:picMk id="7" creationId="{AB6B3CB1-CC3D-7A32-AB25-9CB25CDCDA57}"/>
          </ac:picMkLst>
        </pc:picChg>
      </pc:sldChg>
      <pc:sldChg chg="addSp delSp modSp add mod ord modShow">
        <pc:chgData name="Antoine Horguelin" userId="d15cbdb9-8c0f-4854-a711-68dcaf5ddd54" providerId="ADAL" clId="{04CCF2CC-36EA-4FDC-827E-332C69703EA7}" dt="2024-03-19T06:19:01.315" v="596" actId="478"/>
        <pc:sldMkLst>
          <pc:docMk/>
          <pc:sldMk cId="390565957" sldId="274"/>
        </pc:sldMkLst>
        <pc:spChg chg="mod">
          <ac:chgData name="Antoine Horguelin" userId="d15cbdb9-8c0f-4854-a711-68dcaf5ddd54" providerId="ADAL" clId="{04CCF2CC-36EA-4FDC-827E-332C69703EA7}" dt="2024-03-19T06:18:54.508" v="594" actId="20577"/>
          <ac:spMkLst>
            <pc:docMk/>
            <pc:sldMk cId="390565957" sldId="274"/>
            <ac:spMk id="2" creationId="{9949F6FA-C09D-512E-73E6-A3D56F647299}"/>
          </ac:spMkLst>
        </pc:spChg>
        <pc:spChg chg="del">
          <ac:chgData name="Antoine Horguelin" userId="d15cbdb9-8c0f-4854-a711-68dcaf5ddd54" providerId="ADAL" clId="{04CCF2CC-36EA-4FDC-827E-332C69703EA7}" dt="2024-03-19T06:18:58.505" v="595" actId="478"/>
          <ac:spMkLst>
            <pc:docMk/>
            <pc:sldMk cId="390565957" sldId="274"/>
            <ac:spMk id="3" creationId="{9A927E25-F07F-BA2E-D793-0619FB6403C0}"/>
          </ac:spMkLst>
        </pc:spChg>
        <pc:spChg chg="add del mod">
          <ac:chgData name="Antoine Horguelin" userId="d15cbdb9-8c0f-4854-a711-68dcaf5ddd54" providerId="ADAL" clId="{04CCF2CC-36EA-4FDC-827E-332C69703EA7}" dt="2024-03-19T06:19:01.315" v="596" actId="478"/>
          <ac:spMkLst>
            <pc:docMk/>
            <pc:sldMk cId="390565957" sldId="274"/>
            <ac:spMk id="5" creationId="{0639547A-5A1E-BEFC-652D-AD5BF55D0D83}"/>
          </ac:spMkLst>
        </pc:spChg>
      </pc:sldChg>
      <pc:sldChg chg="addSp modSp add mod ord modShow">
        <pc:chgData name="Antoine Horguelin" userId="d15cbdb9-8c0f-4854-a711-68dcaf5ddd54" providerId="ADAL" clId="{04CCF2CC-36EA-4FDC-827E-332C69703EA7}" dt="2024-03-19T06:20:50.865" v="624" actId="729"/>
        <pc:sldMkLst>
          <pc:docMk/>
          <pc:sldMk cId="3886253825" sldId="275"/>
        </pc:sldMkLst>
        <pc:spChg chg="mod">
          <ac:chgData name="Antoine Horguelin" userId="d15cbdb9-8c0f-4854-a711-68dcaf5ddd54" providerId="ADAL" clId="{04CCF2CC-36EA-4FDC-827E-332C69703EA7}" dt="2024-03-19T06:19:17.018" v="607" actId="14100"/>
          <ac:spMkLst>
            <pc:docMk/>
            <pc:sldMk cId="3886253825" sldId="275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6:20:47.115" v="623" actId="20577"/>
          <ac:spMkLst>
            <pc:docMk/>
            <pc:sldMk cId="3886253825" sldId="275"/>
            <ac:spMk id="3" creationId="{000CA789-C2CC-9958-35FB-5935AA7D71CE}"/>
          </ac:spMkLst>
        </pc:spChg>
        <pc:spChg chg="add mod">
          <ac:chgData name="Antoine Horguelin" userId="d15cbdb9-8c0f-4854-a711-68dcaf5ddd54" providerId="ADAL" clId="{04CCF2CC-36EA-4FDC-827E-332C69703EA7}" dt="2024-03-19T06:19:33.600" v="615" actId="20577"/>
          <ac:spMkLst>
            <pc:docMk/>
            <pc:sldMk cId="3886253825" sldId="275"/>
            <ac:spMk id="4" creationId="{CAB91401-13BA-174A-DF10-6ABA44AF76EA}"/>
          </ac:spMkLst>
        </pc:spChg>
        <pc:spChg chg="add mod">
          <ac:chgData name="Antoine Horguelin" userId="d15cbdb9-8c0f-4854-a711-68dcaf5ddd54" providerId="ADAL" clId="{04CCF2CC-36EA-4FDC-827E-332C69703EA7}" dt="2024-03-19T06:20:44.094" v="622" actId="20577"/>
          <ac:spMkLst>
            <pc:docMk/>
            <pc:sldMk cId="3886253825" sldId="275"/>
            <ac:spMk id="5" creationId="{9D010D99-FE96-794B-831A-45A25803B65F}"/>
          </ac:spMkLst>
        </pc:spChg>
      </pc:sldChg>
      <pc:sldChg chg="modSp add del mod">
        <pc:chgData name="Antoine Horguelin" userId="d15cbdb9-8c0f-4854-a711-68dcaf5ddd54" providerId="ADAL" clId="{04CCF2CC-36EA-4FDC-827E-332C69703EA7}" dt="2024-03-19T06:21:05.814" v="636" actId="47"/>
        <pc:sldMkLst>
          <pc:docMk/>
          <pc:sldMk cId="2327915365" sldId="276"/>
        </pc:sldMkLst>
        <pc:spChg chg="mod">
          <ac:chgData name="Antoine Horguelin" userId="d15cbdb9-8c0f-4854-a711-68dcaf5ddd54" providerId="ADAL" clId="{04CCF2CC-36EA-4FDC-827E-332C69703EA7}" dt="2024-03-19T06:20:59.695" v="635" actId="20577"/>
          <ac:spMkLst>
            <pc:docMk/>
            <pc:sldMk cId="2327915365" sldId="276"/>
            <ac:spMk id="2" creationId="{9949F6FA-C09D-512E-73E6-A3D56F647299}"/>
          </ac:spMkLst>
        </pc:spChg>
      </pc:sldChg>
      <pc:sldChg chg="modSp add mod ord modShow">
        <pc:chgData name="Antoine Horguelin" userId="d15cbdb9-8c0f-4854-a711-68dcaf5ddd54" providerId="ADAL" clId="{04CCF2CC-36EA-4FDC-827E-332C69703EA7}" dt="2024-03-19T06:28:27.773" v="684" actId="20577"/>
        <pc:sldMkLst>
          <pc:docMk/>
          <pc:sldMk cId="3467780949" sldId="276"/>
        </pc:sldMkLst>
        <pc:spChg chg="mod">
          <ac:chgData name="Antoine Horguelin" userId="d15cbdb9-8c0f-4854-a711-68dcaf5ddd54" providerId="ADAL" clId="{04CCF2CC-36EA-4FDC-827E-332C69703EA7}" dt="2024-03-19T06:21:17.707" v="652" actId="20577"/>
          <ac:spMkLst>
            <pc:docMk/>
            <pc:sldMk cId="3467780949" sldId="276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6:28:27.773" v="684" actId="20577"/>
          <ac:spMkLst>
            <pc:docMk/>
            <pc:sldMk cId="3467780949" sldId="276"/>
            <ac:spMk id="3" creationId="{9A927E25-F07F-BA2E-D793-0619FB6403C0}"/>
          </ac:spMkLst>
        </pc:spChg>
      </pc:sldChg>
      <pc:sldChg chg="add ord">
        <pc:chgData name="Antoine Horguelin" userId="d15cbdb9-8c0f-4854-a711-68dcaf5ddd54" providerId="ADAL" clId="{04CCF2CC-36EA-4FDC-827E-332C69703EA7}" dt="2024-03-19T07:41:27.759" v="808"/>
        <pc:sldMkLst>
          <pc:docMk/>
          <pc:sldMk cId="2468095564" sldId="277"/>
        </pc:sldMkLst>
      </pc:sldChg>
      <pc:sldChg chg="add">
        <pc:chgData name="Antoine Horguelin" userId="d15cbdb9-8c0f-4854-a711-68dcaf5ddd54" providerId="ADAL" clId="{04CCF2CC-36EA-4FDC-827E-332C69703EA7}" dt="2024-03-19T07:46:55.149" v="930"/>
        <pc:sldMkLst>
          <pc:docMk/>
          <pc:sldMk cId="1369454542" sldId="278"/>
        </pc:sldMkLst>
      </pc:sldChg>
      <pc:sldMasterChg chg="setBg modSldLayout">
        <pc:chgData name="Antoine Horguelin" userId="d15cbdb9-8c0f-4854-a711-68dcaf5ddd54" providerId="ADAL" clId="{04CCF2CC-36EA-4FDC-827E-332C69703EA7}" dt="2024-03-18T18:55:47.421" v="284"/>
        <pc:sldMasterMkLst>
          <pc:docMk/>
          <pc:sldMasterMk cId="3934779261" sldId="2147483648"/>
        </pc:sldMasterMkLst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10448256" sldId="2147483649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727957253" sldId="2147483650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27469622" sldId="2147483651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451011078" sldId="2147483652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651684280" sldId="2147483653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577121560" sldId="2147483654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49264091" sldId="2147483655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069640867" sldId="2147483656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342344476" sldId="2147483657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872212418" sldId="2147483658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47519576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4AF3-9C27-E8D3-02E0-F75FF25F7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B60AC-B062-C287-1781-6084F040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D603-3132-B5AB-7206-14A311B6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DF8E-404F-3C33-5893-2803BBA9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EAEA-D3F2-D8C7-A07F-FC8DEA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44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8380-5933-A859-7BBD-BD56E78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D70A-004F-A0CB-0C20-5FF3BC8E9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309D-4435-1077-71D2-9C368BD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0ED0-B093-6A73-CE32-F8C19955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74D8-8CD1-07C3-446F-7046E0C1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2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C61AE-1221-FF10-7602-E22E79C96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74BDC-3EB6-F689-C67C-D47D2DA1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0AF-D6C8-F13C-37ED-3C1A7406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4F5C-7610-43E0-6361-5B910188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76CA-3FAB-D21A-19A9-84DCA39F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19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63E-7CC6-B681-CF29-7168ABE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D154-9670-47AD-8314-082B4EE7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FE76-A444-3014-4576-5023124B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1797-D164-4314-2DDC-27DC3EC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3E1B-D018-7AC5-EB71-5BE4365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9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275-C8C1-3728-7BAA-21E5F1ED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D65C-4DEB-AE79-A541-93B20038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4484-2950-29D5-D56A-1AB5FBA4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2BB0-8247-4299-EEC6-AD07E2FE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987-85AA-6956-9885-C8A0906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46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EAB1-9EA2-7E71-9F40-175955B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C1D5-B9AD-2C96-FF2B-B7F5C98C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6D8BA-2A4E-A828-D4D8-9FA71250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5BA33-600B-4908-0DD6-2917E21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C30C-19B8-EBC5-312F-FC80EF2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6BA72-E2F9-B6A5-DD15-92432BA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10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62B0-DBFD-C763-FCF3-5085126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D3E6-CA38-D9DB-643F-14E771B9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D8031-0EA7-BD79-F509-6845487D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9A2DE-E85B-1FD9-D8CC-48A299F23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F5397-D612-3DA8-D1DC-65200A5B3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A783C-F01F-737C-0268-6583851F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229ED-2C99-8655-53DB-3050D04C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E090E-9697-68AE-54C7-C1F4039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16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8B52-374A-677E-D708-100FC772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1E65-45F9-E43A-BCAC-1571FD30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F203-CA94-BC71-0547-E7DF4DDF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D17E2-333E-054A-3844-AD7D614C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1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823BC-4B00-5DCA-2364-2F9063CA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33597-F545-09AF-853A-59025801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1869-F5D6-2079-F6E7-CB2A6666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92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D28B-56AE-A7D5-9F0A-BA9F179D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0E9A-7936-EEE2-F337-9F52F31C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83E8-5351-294D-974E-C4CB987F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7915-7A0D-5F9D-F616-26D141B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BAE54-B2E9-5DFC-0B4C-FEBB78EE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D342-98F3-5714-FA21-6324739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964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8584-631D-9F76-EE8D-3745279F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99406-F3C8-936D-CA48-BBEC18A63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0E1C-C994-B4EF-0D57-AF533CB7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6741-0CA1-D611-38BA-B4817EC3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A195-F26F-CB7B-2E74-04DC7B7E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E336-38BD-EBD5-89C0-0D019690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23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75000"/>
              <a:lumOff val="25000"/>
            </a:schemeClr>
          </a:fgClr>
          <a:bgClr>
            <a:srgbClr val="2E2E2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21B0D-3370-EA0B-43E4-C26E487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926C-D29D-8498-F78C-36D87929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B18E-DE4D-BB9F-C337-3EFAC2165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3B08-579D-D70F-88B0-0A058EC1E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0463-7D0E-5F2A-F720-0059056F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7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State</a:t>
            </a:r>
          </a:p>
        </p:txBody>
      </p:sp>
    </p:spTree>
    <p:extLst>
      <p:ext uri="{BB962C8B-B14F-4D97-AF65-F5344CB8AC3E}">
        <p14:creationId xmlns:p14="http://schemas.microsoft.com/office/powerpoint/2010/main" val="54153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7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8CF43B-B27A-8023-A1EA-00C79F91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43" y="3429000"/>
            <a:ext cx="372479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Second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represent behaviors from the object</a:t>
            </a:r>
          </a:p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0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FC65D16-5F12-2CCB-C2B5-340B8AF5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" y="2139076"/>
            <a:ext cx="3707489" cy="33438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8B3FEA-2F31-D7E6-FA75-D8E73CD9C808}"/>
              </a:ext>
            </a:extLst>
          </p:cNvPr>
          <p:cNvSpPr/>
          <p:nvPr/>
        </p:nvSpPr>
        <p:spPr>
          <a:xfrm>
            <a:off x="792236" y="4001344"/>
            <a:ext cx="2883293" cy="1243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B0D3E5-8045-F634-FC7F-DF1030EA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25" y="2753350"/>
            <a:ext cx="7644781" cy="3091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4B49D5-111A-EDA8-2E11-1105B2830688}"/>
              </a:ext>
            </a:extLst>
          </p:cNvPr>
          <p:cNvSpPr/>
          <p:nvPr/>
        </p:nvSpPr>
        <p:spPr>
          <a:xfrm>
            <a:off x="4495315" y="2926285"/>
            <a:ext cx="2711931" cy="1242304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8F804CE9-7DCF-6A3E-3CBD-F752932FEF5D}"/>
              </a:ext>
            </a:extLst>
          </p:cNvPr>
          <p:cNvSpPr/>
          <p:nvPr/>
        </p:nvSpPr>
        <p:spPr>
          <a:xfrm rot="1488350">
            <a:off x="3572205" y="4496901"/>
            <a:ext cx="997353" cy="73392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054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Second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represent behaviors from the object</a:t>
            </a:r>
          </a:p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Final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Use polymorphism to link the object with the different states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621ABA-63BB-A00E-BDF0-D67BC30D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5219"/>
            <a:ext cx="12192000" cy="32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the State pattern</a:t>
            </a:r>
          </a:p>
        </p:txBody>
      </p:sp>
    </p:spTree>
    <p:extLst>
      <p:ext uri="{BB962C8B-B14F-4D97-AF65-F5344CB8AC3E}">
        <p14:creationId xmlns:p14="http://schemas.microsoft.com/office/powerpoint/2010/main" val="304365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initial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3520D-A493-779B-1B71-519126FF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216"/>
            <a:ext cx="12192000" cy="33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1B6C2-DB4E-75E8-CF0A-270438F7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525"/>
            <a:ext cx="12192000" cy="50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F87E-5992-E85B-84F5-5FEEC93D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" y="1581149"/>
            <a:ext cx="11918713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066"/>
            <a:ext cx="10515600" cy="28536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Application state using conditionals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Review of shortcomings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Application state using the State design pattern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by step implementation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Refactoring example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Pros &amp; Cons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9056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93191" cy="1325563"/>
          </a:xfrm>
        </p:spPr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10075" cy="43514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SRP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Open/Closed Principle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Simplified Context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Maintainability, scalability, readability</a:t>
            </a:r>
          </a:p>
          <a:p>
            <a:endParaRPr lang="en-US" dirty="0">
              <a:solidFill>
                <a:srgbClr val="E6E6E6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B91401-13BA-174A-DF10-6ABA44AF76EA}"/>
              </a:ext>
            </a:extLst>
          </p:cNvPr>
          <p:cNvSpPr txBox="1">
            <a:spLocks/>
          </p:cNvSpPr>
          <p:nvPr/>
        </p:nvSpPr>
        <p:spPr>
          <a:xfrm>
            <a:off x="6927211" y="365124"/>
            <a:ext cx="38931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BE" b="1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10D99-FE96-794B-831A-45A25803B65F}"/>
              </a:ext>
            </a:extLst>
          </p:cNvPr>
          <p:cNvSpPr txBox="1">
            <a:spLocks/>
          </p:cNvSpPr>
          <p:nvPr/>
        </p:nvSpPr>
        <p:spPr>
          <a:xfrm>
            <a:off x="7301219" y="1825624"/>
            <a:ext cx="4052582" cy="435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×"/>
            </a:pPr>
            <a:r>
              <a:rPr lang="en-US" sz="3200" dirty="0">
                <a:solidFill>
                  <a:srgbClr val="FF0000"/>
                </a:solidFill>
              </a:rPr>
              <a:t>The pattern can be overkill :</a:t>
            </a:r>
          </a:p>
          <a:p>
            <a:pPr lvl="1">
              <a:buFont typeface="Calibri" panose="020F0502020204030204" pitchFamily="34" charset="0"/>
              <a:buChar char="×"/>
            </a:pPr>
            <a:r>
              <a:rPr lang="en-US" sz="2800" dirty="0">
                <a:solidFill>
                  <a:srgbClr val="FF0000"/>
                </a:solidFill>
              </a:rPr>
              <a:t>Adds complexity</a:t>
            </a:r>
          </a:p>
          <a:p>
            <a:pPr lvl="1">
              <a:buFont typeface="Calibri" panose="020F0502020204030204" pitchFamily="34" charset="0"/>
              <a:buChar char="×"/>
            </a:pPr>
            <a:r>
              <a:rPr lang="en-US" sz="2800" dirty="0">
                <a:solidFill>
                  <a:srgbClr val="FF0000"/>
                </a:solidFill>
              </a:rPr>
              <a:t>Many classes</a:t>
            </a:r>
          </a:p>
          <a:p>
            <a:pPr lvl="1">
              <a:buFont typeface="Calibri" panose="020F0502020204030204" pitchFamily="34" charset="0"/>
              <a:buChar char="×"/>
            </a:pPr>
            <a:r>
              <a:rPr lang="en-US" sz="2800" dirty="0">
                <a:solidFill>
                  <a:srgbClr val="FF0000"/>
                </a:solidFill>
              </a:rPr>
              <a:t>Performance (memory)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46778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87591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Title</a:t>
            </a:r>
            <a:r>
              <a:rPr lang="fr-BE" b="1">
                <a:solidFill>
                  <a:schemeClr val="bg1"/>
                </a:solidFill>
              </a:rPr>
              <a:t> slide - </a:t>
            </a:r>
            <a:r>
              <a:rPr lang="fr-BE" b="1" err="1">
                <a:solidFill>
                  <a:schemeClr val="bg1"/>
                </a:solidFill>
              </a:rPr>
              <a:t>template</a:t>
            </a:r>
            <a:endParaRPr lang="fr-BE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33361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Vending</a:t>
            </a:r>
            <a:r>
              <a:rPr lang="fr-BE" b="1">
                <a:solidFill>
                  <a:schemeClr val="bg1"/>
                </a:solidFill>
              </a:rPr>
              <a:t> machine </a:t>
            </a:r>
            <a:r>
              <a:rPr lang="fr-BE" b="1" err="1">
                <a:solidFill>
                  <a:schemeClr val="bg1"/>
                </a:solidFill>
              </a:rPr>
              <a:t>example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E1F73-C3A7-CDAC-2B46-24004753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93" y="1399593"/>
            <a:ext cx="5943014" cy="5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one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F2A85-502F-F1CC-6943-6730680D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02" y="182598"/>
            <a:ext cx="5730737" cy="64928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A683-ED9D-DEF4-8AC9-F8F6AECA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4706923" cy="102446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×"/>
            </a:pPr>
            <a:r>
              <a:rPr lang="en-US" dirty="0">
                <a:solidFill>
                  <a:schemeClr val="bg1"/>
                </a:solidFill>
              </a:rPr>
              <a:t>Going through every state of the class for each method</a:t>
            </a:r>
          </a:p>
          <a:p>
            <a:endParaRPr lang="en-US" dirty="0">
              <a:solidFill>
                <a:srgbClr val="E6E6E6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… and </a:t>
            </a:r>
            <a:r>
              <a:rPr lang="fr-BE" b="1" err="1">
                <a:solidFill>
                  <a:schemeClr val="bg1"/>
                </a:solidFill>
              </a:rPr>
              <a:t>another</a:t>
            </a:r>
            <a:r>
              <a:rPr lang="fr-BE" b="1">
                <a:solidFill>
                  <a:schemeClr val="bg1"/>
                </a:solidFill>
              </a:rPr>
              <a:t>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0DCD0-2490-9C0E-56F1-E7997B16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73" y="365125"/>
            <a:ext cx="4595258" cy="6165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1799-3BE0-0646-F613-4E47F666C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4706923" cy="1244600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×"/>
            </a:pPr>
            <a:r>
              <a:rPr lang="en-US" dirty="0">
                <a:solidFill>
                  <a:schemeClr val="bg1"/>
                </a:solidFill>
              </a:rPr>
              <a:t>Going through each methods previously declared to add state specific logic</a:t>
            </a:r>
          </a:p>
          <a:p>
            <a:endParaRPr lang="en-US" dirty="0">
              <a:solidFill>
                <a:srgbClr val="E6E6E6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Managing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complex</a:t>
            </a:r>
            <a:r>
              <a:rPr lang="fr-BE" b="1">
                <a:solidFill>
                  <a:schemeClr val="bg1"/>
                </a:solidFill>
              </a:rPr>
              <a:t> states in one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4706923" cy="1668379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×"/>
            </a:pPr>
            <a:r>
              <a:rPr lang="en-US" dirty="0">
                <a:solidFill>
                  <a:schemeClr val="bg1"/>
                </a:solidFill>
              </a:rPr>
              <a:t>Nested if / else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×"/>
            </a:pPr>
            <a:r>
              <a:rPr lang="en-US" dirty="0">
                <a:solidFill>
                  <a:schemeClr val="bg1"/>
                </a:solidFill>
              </a:rPr>
              <a:t>Hard to maintain code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×"/>
            </a:pPr>
            <a:r>
              <a:rPr lang="en-US" dirty="0">
                <a:solidFill>
                  <a:schemeClr val="bg1"/>
                </a:solidFill>
              </a:rPr>
              <a:t>Very hard to scale</a:t>
            </a:r>
          </a:p>
          <a:p>
            <a:endParaRPr lang="en-US" dirty="0">
              <a:solidFill>
                <a:srgbClr val="E6E6E6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ollage of a mannequin head&#10;&#10;Description automatically generated">
            <a:extLst>
              <a:ext uri="{FF2B5EF4-FFF2-40B4-BE49-F238E27FC236}">
                <a16:creationId xmlns:a16="http://schemas.microsoft.com/office/drawing/2014/main" id="{AE7B1699-3781-A548-5642-655B9295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6043"/>
            <a:ext cx="3668808" cy="46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6809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What is a State design pattern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1467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Object with its own state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which have different behaviors 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	depending</a:t>
            </a:r>
            <a:r>
              <a:rPr lang="en-US">
                <a:solidFill>
                  <a:schemeClr val="bg1"/>
                </a:solidFill>
              </a:rPr>
              <a:t> on its state</a:t>
            </a:r>
          </a:p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FC65D16-5F12-2CCB-C2B5-340B8AF5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4503"/>
            <a:ext cx="5605066" cy="50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50ce75f-b860-462d-8c8d-f0259979760d}" enabled="1" method="Standard" siteId="{4cfa3947-0301-459b-ac3c-e75051e3476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74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Design Patterns</vt:lpstr>
      <vt:lpstr>Index</vt:lpstr>
      <vt:lpstr>Application state</vt:lpstr>
      <vt:lpstr>Vending machine example</vt:lpstr>
      <vt:lpstr>Adding one method</vt:lpstr>
      <vt:lpstr>… and another state</vt:lpstr>
      <vt:lpstr>Managing complex states in one class</vt:lpstr>
      <vt:lpstr>Application state</vt:lpstr>
      <vt:lpstr>What is a State design pattern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Refactoring</vt:lpstr>
      <vt:lpstr>Refactoring with state: initial situation</vt:lpstr>
      <vt:lpstr>Refactoring with state: adding a method</vt:lpstr>
      <vt:lpstr>Refactoring with state: adding a state</vt:lpstr>
      <vt:lpstr>Pros &amp; Cons</vt:lpstr>
      <vt:lpstr>Pros</vt:lpstr>
      <vt:lpstr>Thank you !</vt:lpstr>
      <vt:lpstr>Title slide</vt:lpstr>
      <vt:lpstr>Title slide -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Antoine Horguelin</dc:creator>
  <cp:lastModifiedBy>Antoine Horguelin</cp:lastModifiedBy>
  <cp:revision>5</cp:revision>
  <dcterms:created xsi:type="dcterms:W3CDTF">2024-03-18T18:23:52Z</dcterms:created>
  <dcterms:modified xsi:type="dcterms:W3CDTF">2024-03-19T15:55:35Z</dcterms:modified>
</cp:coreProperties>
</file>