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566120A-40A9-4EBB-985E-9454AE512573}">
  <a:tblStyle styleId="{9566120A-40A9-4EBB-985E-9454AE51257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CSE 237B Spring 2016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Justin Gergen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Ali Ghorbani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Synchronized Chirp Cancellation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50" y="1131887"/>
            <a:ext cx="5943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650" y="1152475"/>
            <a:ext cx="588470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Synchronized Chirp Cancellation - Open Loop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50" y="1131887"/>
            <a:ext cx="5943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650" y="1152475"/>
            <a:ext cx="5884707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859950" y="1424375"/>
            <a:ext cx="12858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Synchronization and Cancellation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12" y="1146175"/>
            <a:ext cx="6067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Machine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5" y="1336675"/>
            <a:ext cx="51625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performance, Cancellation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19400" y="1119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Cancellation was achieved by</a:t>
            </a:r>
            <a:br>
              <a:rPr lang="en"/>
            </a:br>
            <a:r>
              <a:rPr lang="en"/>
              <a:t>Electrically summing the signals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Cancellation performance is very</a:t>
            </a:r>
            <a:br>
              <a:rPr lang="en"/>
            </a:br>
            <a:r>
              <a:rPr lang="en"/>
              <a:t>Sensitive to synchronization</a:t>
            </a:r>
            <a:br>
              <a:rPr lang="en"/>
            </a:br>
            <a:r>
              <a:rPr lang="en"/>
              <a:t>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Should be able to cancel &lt;100 Hz sounds with 3 ms stdDev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00" y="954650"/>
            <a:ext cx="4106023" cy="3079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Shape 94"/>
          <p:cNvGraphicFramePr/>
          <p:nvPr/>
        </p:nvGraphicFramePr>
        <p:xfrm>
          <a:off x="574025" y="27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{9566120A-40A9-4EBB-985E-9454AE512573}</a:tableStyleId>
              </a:tblPr>
              <a:tblGrid>
                <a:gridCol w="1776425"/>
                <a:gridCol w="1776425"/>
              </a:tblGrid>
              <a:tr h="545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Mean (ms)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StdDev (ms)</a:t>
                      </a:r>
                    </a:p>
                  </a:txBody>
                  <a:tcPr marT="91425" marB="91425" marR="91425" marL="91425"/>
                </a:tc>
              </a:tr>
              <a:tr h="545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3.8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Analog input sampling is challenging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Polling of ADC with usleep is problematic for audio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Large amounts of jitter when trying to sample at 48kHz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Frequent dropouts of 10-500 milliseconds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Solution: Use USB audio device … not a good solution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Requires USB audio drivers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 built-in audio support in golang, used wrapper for portaudio19-dev from github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Does NOT truly support simultaneous microphone and speaker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Kernel panics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650" y="1698375"/>
            <a:ext cx="1245574" cy="10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