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ED67F-AF54-094D-ADB3-568FE8D44250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44676-9C55-C34F-85D8-9FA6E8EC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read</a:t>
            </a:r>
            <a:r>
              <a:rPr lang="en-US" baseline="0" dirty="0" smtClean="0"/>
              <a:t> a seemingly unrelated book with children featuring pairs of opposites.</a:t>
            </a:r>
          </a:p>
          <a:p>
            <a:r>
              <a:rPr lang="en-US" baseline="0" dirty="0" smtClean="0"/>
              <a:t>For example_____</a:t>
            </a:r>
          </a:p>
          <a:p>
            <a:r>
              <a:rPr lang="en-US" baseline="0" dirty="0" smtClean="0"/>
              <a:t>This was a surprisingly fun book for kids, and common to popular children’s books such as “Where’s the Green Sheep?” in which various opposites are named. </a:t>
            </a:r>
          </a:p>
          <a:p>
            <a:r>
              <a:rPr lang="en-US" baseline="0" dirty="0" smtClean="0"/>
              <a:t>So the book an interesting and common activity for most children, and following the reading, we had children participate in the task exactly as in Experiment 2. </a:t>
            </a:r>
          </a:p>
          <a:p>
            <a:r>
              <a:rPr lang="en-US" baseline="0" dirty="0" err="1" smtClean="0"/>
              <a:t>Mem</a:t>
            </a:r>
            <a:r>
              <a:rPr lang="en-US" baseline="0" dirty="0" smtClean="0"/>
              <a:t> Fox &amp; Judy </a:t>
            </a:r>
            <a:r>
              <a:rPr lang="en-US" baseline="0" dirty="0" err="1" smtClean="0"/>
              <a:t>Horacek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2FAD2-1398-A44E-BEF8-556EA9463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read</a:t>
            </a:r>
            <a:r>
              <a:rPr lang="en-US" baseline="0" dirty="0" smtClean="0"/>
              <a:t> a seemingly unrelated book with children featuring pairs of opposites.</a:t>
            </a:r>
          </a:p>
          <a:p>
            <a:r>
              <a:rPr lang="en-US" baseline="0" dirty="0" smtClean="0"/>
              <a:t>For example_____</a:t>
            </a:r>
          </a:p>
          <a:p>
            <a:r>
              <a:rPr lang="en-US" baseline="0" dirty="0" smtClean="0"/>
              <a:t>This was a surprisingly fun book for kids, and common to popular children’s books such as “Where’s the Green Sheep?” in which various opposites are named. </a:t>
            </a:r>
          </a:p>
          <a:p>
            <a:r>
              <a:rPr lang="en-US" baseline="0" dirty="0" smtClean="0"/>
              <a:t>So the book an interesting and common activity for most children, and following the reading, we had children participate in the task exactly as in Experiment 2. </a:t>
            </a:r>
          </a:p>
          <a:p>
            <a:r>
              <a:rPr lang="en-US" baseline="0" dirty="0" err="1" smtClean="0"/>
              <a:t>Mem</a:t>
            </a:r>
            <a:r>
              <a:rPr lang="en-US" baseline="0" dirty="0" smtClean="0"/>
              <a:t> Fox &amp; Judy </a:t>
            </a:r>
            <a:r>
              <a:rPr lang="en-US" baseline="0" dirty="0" err="1" smtClean="0"/>
              <a:t>Horacek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2FAD2-1398-A44E-BEF8-556EA9463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5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98BF-6402-2546-8D78-765F26DE36F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E92B-8793-FF47-BBC4-4BE1D781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1.jp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11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E5E5-520E-0947-909B-7760978D712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cks_t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6" y="4516697"/>
            <a:ext cx="469900" cy="1955800"/>
          </a:xfrm>
          <a:prstGeom prst="rect">
            <a:avLst/>
          </a:prstGeom>
        </p:spPr>
      </p:pic>
      <p:pic>
        <p:nvPicPr>
          <p:cNvPr id="8" name="Picture 7" descr="blocks_shor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99" y="4834197"/>
            <a:ext cx="495300" cy="1638300"/>
          </a:xfrm>
          <a:prstGeom prst="rect">
            <a:avLst/>
          </a:prstGeom>
        </p:spPr>
      </p:pic>
      <p:pic>
        <p:nvPicPr>
          <p:cNvPr id="9" name="Picture 8" descr="teddy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99" y="205055"/>
            <a:ext cx="1567710" cy="2355849"/>
          </a:xfrm>
          <a:prstGeom prst="rect">
            <a:avLst/>
          </a:prstGeom>
        </p:spPr>
      </p:pic>
      <p:pic>
        <p:nvPicPr>
          <p:cNvPr id="11" name="Picture 10" descr="socks_dirt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57" y="4683232"/>
            <a:ext cx="2159038" cy="1683030"/>
          </a:xfrm>
          <a:prstGeom prst="rect">
            <a:avLst/>
          </a:prstGeom>
        </p:spPr>
      </p:pic>
      <p:pic>
        <p:nvPicPr>
          <p:cNvPr id="12" name="Picture 11" descr="socks_cle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02" y="4683232"/>
            <a:ext cx="2031536" cy="1589528"/>
          </a:xfrm>
          <a:prstGeom prst="rect">
            <a:avLst/>
          </a:prstGeom>
        </p:spPr>
      </p:pic>
      <p:pic>
        <p:nvPicPr>
          <p:cNvPr id="13" name="Picture 12" descr="car_we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146" y="905821"/>
            <a:ext cx="2102836" cy="1618198"/>
          </a:xfrm>
          <a:prstGeom prst="rect">
            <a:avLst/>
          </a:prstGeom>
        </p:spPr>
      </p:pic>
      <p:pic>
        <p:nvPicPr>
          <p:cNvPr id="14" name="Picture 13" descr="car_dry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0" y="942706"/>
            <a:ext cx="2102836" cy="1618198"/>
          </a:xfrm>
          <a:prstGeom prst="rect">
            <a:avLst/>
          </a:prstGeom>
        </p:spPr>
      </p:pic>
      <p:pic>
        <p:nvPicPr>
          <p:cNvPr id="15" name="Picture 14" descr="teddy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905821"/>
            <a:ext cx="1013744" cy="15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dd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53" y="205055"/>
            <a:ext cx="1567710" cy="2355849"/>
          </a:xfrm>
          <a:prstGeom prst="rect">
            <a:avLst/>
          </a:prstGeom>
        </p:spPr>
      </p:pic>
      <p:pic>
        <p:nvPicPr>
          <p:cNvPr id="13" name="Picture 12" descr="car_we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15" y="905821"/>
            <a:ext cx="2102836" cy="1618198"/>
          </a:xfrm>
          <a:prstGeom prst="rect">
            <a:avLst/>
          </a:prstGeom>
        </p:spPr>
      </p:pic>
      <p:pic>
        <p:nvPicPr>
          <p:cNvPr id="14" name="Picture 13" descr="car_dr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99" y="942706"/>
            <a:ext cx="2102836" cy="1618198"/>
          </a:xfrm>
          <a:prstGeom prst="rect">
            <a:avLst/>
          </a:prstGeom>
        </p:spPr>
      </p:pic>
      <p:pic>
        <p:nvPicPr>
          <p:cNvPr id="15" name="Picture 14" descr="tedd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9" y="905821"/>
            <a:ext cx="1013744" cy="1523386"/>
          </a:xfrm>
          <a:prstGeom prst="rect">
            <a:avLst/>
          </a:prstGeom>
        </p:spPr>
      </p:pic>
      <p:pic>
        <p:nvPicPr>
          <p:cNvPr id="17" name="Picture 16" descr="car_we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29" y="3414070"/>
            <a:ext cx="2102836" cy="1618198"/>
          </a:xfrm>
          <a:prstGeom prst="rect">
            <a:avLst/>
          </a:prstGeom>
        </p:spPr>
      </p:pic>
      <p:pic>
        <p:nvPicPr>
          <p:cNvPr id="19" name="Picture 18" descr="tedd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9" y="3414070"/>
            <a:ext cx="1013744" cy="1523386"/>
          </a:xfrm>
          <a:prstGeom prst="rect">
            <a:avLst/>
          </a:prstGeom>
        </p:spPr>
      </p:pic>
      <p:pic>
        <p:nvPicPr>
          <p:cNvPr id="20" name="Picture 19" descr="blocks_tal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27" y="3033059"/>
            <a:ext cx="506157" cy="2106706"/>
          </a:xfrm>
          <a:prstGeom prst="rect">
            <a:avLst/>
          </a:prstGeom>
        </p:spPr>
      </p:pic>
      <p:pic>
        <p:nvPicPr>
          <p:cNvPr id="21" name="Picture 20" descr="socks_cle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15" y="3347928"/>
            <a:ext cx="2031536" cy="158952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18353" y="2847187"/>
            <a:ext cx="8621059" cy="0"/>
          </a:xfrm>
          <a:prstGeom prst="line">
            <a:avLst/>
          </a:pr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65410" y="205055"/>
            <a:ext cx="0" cy="4934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527604" y="1350705"/>
            <a:ext cx="1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Paired</a:t>
            </a:r>
            <a:r>
              <a:rPr lang="en-US" dirty="0" smtClean="0"/>
              <a:t> order</a:t>
            </a:r>
            <a:endParaRPr lang="en-US" b="1" i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23805" y="3819300"/>
            <a:ext cx="18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Scrambled</a:t>
            </a:r>
            <a:r>
              <a:rPr lang="en-US" dirty="0" smtClean="0"/>
              <a:t> order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7573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169</Words>
  <Application>Microsoft Macintosh PowerPoint</Application>
  <PresentationFormat>On-screen Show (4:3)</PresentationFormat>
  <Paragraphs>15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Horowitz</dc:creator>
  <cp:lastModifiedBy>Ali Horowitz</cp:lastModifiedBy>
  <cp:revision>3</cp:revision>
  <dcterms:created xsi:type="dcterms:W3CDTF">2014-09-04T23:15:30Z</dcterms:created>
  <dcterms:modified xsi:type="dcterms:W3CDTF">2014-09-10T02:53:54Z</dcterms:modified>
</cp:coreProperties>
</file>