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8/14/2021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8/14/2021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8/14/2021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8/14/2021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wipe dir="r"/>
  </p:transition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313" y="685800"/>
            <a:ext cx="793518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Welcome To Web Develo</a:t>
            </a:r>
            <a:r>
              <a:rPr lang="en-US" sz="2800" b="1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pment Basic 2021</a:t>
            </a:r>
            <a:endParaRPr lang="en-US" sz="2800" b="1" cap="none" spc="0" dirty="0">
              <a:ln w="11430"/>
              <a:solidFill>
                <a:schemeClr val="accent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66103" y="1447800"/>
            <a:ext cx="26548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Crouse Topic</a:t>
            </a:r>
            <a:endParaRPr lang="en-US" sz="2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8400" y="2514600"/>
            <a:ext cx="47244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Crouse Introduction.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Class Environment.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Local server Install And Run.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Start Learn PHP. </a:t>
            </a:r>
          </a:p>
          <a:p>
            <a:pPr marL="342900" indent="-342900"/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762000"/>
            <a:ext cx="50946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Crouse Introduction</a:t>
            </a:r>
            <a:endParaRPr lang="en-US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762000" y="5334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048000"/>
            <a:ext cx="7696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 b="1" dirty="0" smtClean="0"/>
              <a:t>  What is web development and how does it work?</a:t>
            </a:r>
          </a:p>
          <a:p>
            <a:pPr>
              <a:buFont typeface="Arial" charset="0"/>
              <a:buChar char="•"/>
            </a:pPr>
            <a:endParaRPr lang="en-US" sz="2000" b="1" dirty="0" smtClean="0"/>
          </a:p>
          <a:p>
            <a:r>
              <a:rPr lang="en-US" sz="2000" dirty="0" smtClean="0"/>
              <a:t>Website development refers to the work that goes into building a website. This could apply to anything from creating a single plain-text webpage to developing a complex web application or social network.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2286000"/>
            <a:ext cx="5976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are Learn web development for develop a web site 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3657600"/>
            <a:ext cx="7467600" cy="29718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Need a desktop or laptop.</a:t>
            </a:r>
          </a:p>
          <a:p>
            <a:pPr marL="457200" indent="-457200">
              <a:buAutoNum type="arabicPeriod"/>
            </a:pPr>
            <a:r>
              <a:rPr lang="en-US" dirty="0" smtClean="0"/>
              <a:t>Internet.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457200" y="22860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533400"/>
            <a:ext cx="528221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AutoNum type="arabicPeriod"/>
            </a:pP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Class Environment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905000"/>
            <a:ext cx="4187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Time:</a:t>
            </a:r>
          </a:p>
          <a:p>
            <a:pPr marL="342900" indent="-342900">
              <a:buAutoNum type="arabicPeriod"/>
            </a:pPr>
            <a:r>
              <a:rPr lang="en-US" dirty="0" smtClean="0"/>
              <a:t>Friday- !0:30 am to 12 pm</a:t>
            </a:r>
          </a:p>
          <a:p>
            <a:pPr marL="342900" indent="-342900">
              <a:buAutoNum type="arabicPeriod"/>
            </a:pPr>
            <a:r>
              <a:rPr lang="en-US" dirty="0" smtClean="0"/>
              <a:t>Wednesday- 04:30 pm to 05:30pm 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7432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Local Server:-</a:t>
            </a:r>
          </a:p>
          <a:p>
            <a:pPr marL="822960" lvl="1" indent="-457200">
              <a:buNone/>
            </a:pPr>
            <a:r>
              <a:rPr lang="en-US" dirty="0" smtClean="0"/>
              <a:t> 	Install Xmapp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457200"/>
            <a:ext cx="7218643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Local server Install And Run.</a:t>
            </a:r>
          </a:p>
          <a:p>
            <a:pPr algn="ctr"/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57200" y="3048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xmap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2514600"/>
            <a:ext cx="2293620" cy="12725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4648200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Code editor:-</a:t>
            </a:r>
          </a:p>
          <a:p>
            <a:r>
              <a:rPr lang="en-US" dirty="0" smtClean="0"/>
              <a:t>        1.Sublime Text.</a:t>
            </a:r>
          </a:p>
          <a:p>
            <a:r>
              <a:rPr lang="en-US" dirty="0" smtClean="0"/>
              <a:t>        2.VS Code.</a:t>
            </a:r>
          </a:p>
          <a:p>
            <a:r>
              <a:rPr lang="en-US" dirty="0" smtClean="0"/>
              <a:t>        3.Atom. 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01284" y="381000"/>
            <a:ext cx="421301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Start Learn PHP</a:t>
            </a:r>
            <a:endParaRPr lang="en-US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04800" y="228600"/>
            <a:ext cx="838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1752600"/>
            <a:ext cx="33686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 smtClean="0">
                <a:ln w="1905"/>
                <a:gradFill>
                  <a:gsLst>
                    <a:gs pos="0">
                      <a:srgbClr val="777C84">
                        <a:shade val="20000"/>
                        <a:satMod val="200000"/>
                      </a:srgbClr>
                    </a:gs>
                    <a:gs pos="78000">
                      <a:srgbClr val="777C84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777C84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* Learning Topics:</a:t>
            </a:r>
            <a:endParaRPr lang="en-US" sz="2400" b="1" dirty="0">
              <a:ln w="1905"/>
              <a:gradFill>
                <a:gsLst>
                  <a:gs pos="0">
                    <a:srgbClr val="777C84">
                      <a:shade val="20000"/>
                      <a:satMod val="200000"/>
                    </a:srgbClr>
                  </a:gs>
                  <a:gs pos="78000">
                    <a:srgbClr val="777C84">
                      <a:tint val="90000"/>
                      <a:shade val="89000"/>
                      <a:satMod val="220000"/>
                    </a:srgbClr>
                  </a:gs>
                  <a:gs pos="100000">
                    <a:srgbClr val="777C84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2590800"/>
            <a:ext cx="29033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1.PHP Syntax.</a:t>
            </a:r>
          </a:p>
          <a:p>
            <a:r>
              <a:rPr lang="en-US" sz="2000" dirty="0" smtClean="0"/>
              <a:t>2.PHP Comments.</a:t>
            </a:r>
          </a:p>
          <a:p>
            <a:r>
              <a:rPr lang="en-US" sz="2000" dirty="0" smtClean="0"/>
              <a:t>3. PHP echo and Print.</a:t>
            </a:r>
          </a:p>
          <a:p>
            <a:r>
              <a:rPr lang="en-US" sz="2000" dirty="0" smtClean="0"/>
              <a:t>4. PHP variables.</a:t>
            </a:r>
          </a:p>
          <a:p>
            <a:endParaRPr lang="en-US" sz="20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3581400" y="1066800"/>
            <a:ext cx="14686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Class 01</a:t>
            </a:r>
            <a:endParaRPr lang="en-US" sz="2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211</TotalTime>
  <Words>129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Study</dc:creator>
  <cp:lastModifiedBy>Study</cp:lastModifiedBy>
  <cp:revision>13</cp:revision>
  <dcterms:created xsi:type="dcterms:W3CDTF">2006-08-16T00:00:00Z</dcterms:created>
  <dcterms:modified xsi:type="dcterms:W3CDTF">2021-08-14T08:26:34Z</dcterms:modified>
</cp:coreProperties>
</file>