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CCCA"/>
          </a:solidFill>
        </a:fill>
      </a:tcStyle>
    </a:wholeTbl>
    <a:band2H>
      <a:tcTxStyle b="def" i="def"/>
      <a:tcStyle>
        <a:tcBdr/>
        <a:fill>
          <a:solidFill>
            <a:srgbClr val="F0E7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8CF"/>
          </a:solidFill>
        </a:fill>
      </a:tcStyle>
    </a:wholeTbl>
    <a:band2H>
      <a:tcTxStyle b="def" i="def"/>
      <a:tcStyle>
        <a:tcBdr/>
        <a:fill>
          <a:solidFill>
            <a:srgbClr val="EFEC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E2DB"/>
          </a:solidFill>
        </a:fill>
      </a:tcStyle>
    </a:wholeTbl>
    <a:band2H>
      <a:tcTxStyle b="def" i="def"/>
      <a:tcStyle>
        <a:tcBdr/>
        <a:fill>
          <a:solidFill>
            <a:srgbClr val="EAF1EE"/>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5" name="Shape 395"/>
          <p:cNvSpPr/>
          <p:nvPr>
            <p:ph type="sldImg"/>
          </p:nvPr>
        </p:nvSpPr>
        <p:spPr>
          <a:xfrm>
            <a:off x="1143000" y="685800"/>
            <a:ext cx="4572000" cy="3429000"/>
          </a:xfrm>
          <a:prstGeom prst="rect">
            <a:avLst/>
          </a:prstGeom>
        </p:spPr>
        <p:txBody>
          <a:bodyPr/>
          <a:lstStyle/>
          <a:p>
            <a:pPr/>
          </a:p>
        </p:txBody>
      </p:sp>
      <p:sp>
        <p:nvSpPr>
          <p:cNvPr id="396" name="Shape 3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Shape 446"/>
          <p:cNvSpPr/>
          <p:nvPr>
            <p:ph type="sldImg"/>
          </p:nvPr>
        </p:nvSpPr>
        <p:spPr>
          <a:prstGeom prst="rect">
            <a:avLst/>
          </a:prstGeom>
        </p:spPr>
        <p:txBody>
          <a:bodyPr/>
          <a:lstStyle/>
          <a:p>
            <a:pPr/>
          </a:p>
        </p:txBody>
      </p:sp>
      <p:sp>
        <p:nvSpPr>
          <p:cNvPr id="447" name="Shape 447"/>
          <p:cNvSpPr/>
          <p:nvPr>
            <p:ph type="body" sz="quarter" idx="1"/>
          </p:nvPr>
        </p:nvSpPr>
        <p:spPr>
          <a:prstGeom prst="rect">
            <a:avLst/>
          </a:prstGeom>
        </p:spPr>
        <p:txBody>
          <a:bodyPr/>
          <a:lstStyle/>
          <a:p>
            <a:pPr/>
            <a:r>
              <a:t>According to the US Mercer Turnover Survey, US Companies averaged a turnover rate of 22% in 2018 with 15% of that attributed to voluntary turnover. </a:t>
            </a:r>
          </a:p>
          <a:p>
            <a:pPr/>
            <a:r>
              <a:t>	81% of those those employees who left voluntarily did so for a better job opportunity.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Shape 453"/>
          <p:cNvSpPr/>
          <p:nvPr>
            <p:ph type="sldImg"/>
          </p:nvPr>
        </p:nvSpPr>
        <p:spPr>
          <a:prstGeom prst="rect">
            <a:avLst/>
          </a:prstGeom>
        </p:spPr>
        <p:txBody>
          <a:bodyPr/>
          <a:lstStyle/>
          <a:p>
            <a:pPr/>
          </a:p>
        </p:txBody>
      </p:sp>
      <p:sp>
        <p:nvSpPr>
          <p:cNvPr id="454" name="Shape 454"/>
          <p:cNvSpPr/>
          <p:nvPr>
            <p:ph type="body" sz="quarter" idx="1"/>
          </p:nvPr>
        </p:nvSpPr>
        <p:spPr>
          <a:prstGeom prst="rect">
            <a:avLst/>
          </a:prstGeom>
        </p:spPr>
        <p:txBody>
          <a:bodyPr/>
          <a:lstStyle/>
          <a:p>
            <a:pPr/>
            <a:r>
              <a:t>The Supplied data set back up the survey as well. The data shows that attrition rates are higher when employees have a lower monthly income as well as lower level jobs. 26% of employees with the lowest level job left their company compared to only 5 and 11 percent in the two highest levels respectfully. With lower monthly incomes and job levels causing higher attrition rates, I then decided to take a look into if this trend was present in employees who work overtime.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Shape 460"/>
          <p:cNvSpPr/>
          <p:nvPr>
            <p:ph type="sldImg"/>
          </p:nvPr>
        </p:nvSpPr>
        <p:spPr>
          <a:prstGeom prst="rect">
            <a:avLst/>
          </a:prstGeom>
        </p:spPr>
        <p:txBody>
          <a:bodyPr/>
          <a:lstStyle/>
          <a:p>
            <a:pPr/>
          </a:p>
        </p:txBody>
      </p:sp>
      <p:sp>
        <p:nvSpPr>
          <p:cNvPr id="461" name="Shape 461"/>
          <p:cNvSpPr/>
          <p:nvPr>
            <p:ph type="body" sz="quarter" idx="1"/>
          </p:nvPr>
        </p:nvSpPr>
        <p:spPr>
          <a:prstGeom prst="rect">
            <a:avLst/>
          </a:prstGeom>
        </p:spPr>
        <p:txBody>
          <a:bodyPr/>
          <a:lstStyle/>
          <a:p>
            <a:pPr/>
            <a:r>
              <a:t>Once I broke out the overtime employees, I was able to conclude that there is in fact a higher rate of attrition in employees that work overtime. With the higher rates of attrition due to overtime and job level, I decided to look into if Age had a high correlation with attrition.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Shape 464"/>
          <p:cNvSpPr/>
          <p:nvPr>
            <p:ph type="sldImg"/>
          </p:nvPr>
        </p:nvSpPr>
        <p:spPr>
          <a:prstGeom prst="rect">
            <a:avLst/>
          </a:prstGeom>
        </p:spPr>
        <p:txBody>
          <a:bodyPr/>
          <a:lstStyle/>
          <a:p>
            <a:pPr/>
          </a:p>
        </p:txBody>
      </p:sp>
      <p:sp>
        <p:nvSpPr>
          <p:cNvPr id="465" name="Shape 465"/>
          <p:cNvSpPr/>
          <p:nvPr>
            <p:ph type="body" sz="quarter" idx="1"/>
          </p:nvPr>
        </p:nvSpPr>
        <p:spPr>
          <a:prstGeom prst="rect">
            <a:avLst/>
          </a:prstGeom>
        </p:spPr>
        <p:txBody>
          <a:bodyPr/>
          <a:lstStyle/>
          <a:p>
            <a:pPr/>
            <a:r>
              <a:t>Every day I hear something along the lines of “your generation just job hops” or “your generation is not loyal to one company”, so I decided that I would test this theory by breaking out Monthly rates, age and job level to see how this lines up with what I am told. In doing so, I was able to determine that yes, a younger population does seem to leave their job at a higher rate and that the higher level positions, usually older employees, are less likely to switch positions or move companies.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Shape 483"/>
          <p:cNvSpPr/>
          <p:nvPr>
            <p:ph type="sldImg"/>
          </p:nvPr>
        </p:nvSpPr>
        <p:spPr>
          <a:prstGeom prst="rect">
            <a:avLst/>
          </a:prstGeom>
        </p:spPr>
        <p:txBody>
          <a:bodyPr/>
          <a:lstStyle/>
          <a:p>
            <a:pPr/>
          </a:p>
        </p:txBody>
      </p:sp>
      <p:sp>
        <p:nvSpPr>
          <p:cNvPr id="484" name="Shape 484"/>
          <p:cNvSpPr/>
          <p:nvPr>
            <p:ph type="body" sz="quarter" idx="1"/>
          </p:nvPr>
        </p:nvSpPr>
        <p:spPr>
          <a:prstGeom prst="rect">
            <a:avLst/>
          </a:prstGeom>
        </p:spPr>
        <p:txBody>
          <a:bodyPr/>
          <a:lstStyle/>
          <a:p>
            <a:pPr marL="171450" indent="-171450">
              <a:buSzPct val="100000"/>
              <a:buChar char="➢"/>
            </a:pPr>
            <a:r>
              <a:t>After determining several of the seemingly most correlated data points to attrition rates, I ran several predictive models. The first model I ran was a KNN Classifier model  which pulls in the most records like the employee in question and determines records that best fit if they will fall into a yes or not attrition bucket. This model performed with 83.9% accuracy. This model was specific but not very sensitive. Meaning it was able to predict members who were not in the attrition numerator at a high rate, but the false negatives were extremely high.</a:t>
            </a:r>
          </a:p>
          <a:p>
            <a:pPr marL="171450" indent="-171450">
              <a:buSzPct val="100000"/>
              <a:buChar char="➢"/>
            </a:pPr>
            <a:r>
              <a:t>My second model was a Naive Bayes model. This model uses Bayes’ theorem which assumes that a particular feature or data point is unrelated to any other feature or data point. It performed at a sightly higher accuracy of just over 85%, but was extremely sensitive and not specific. This model was able to very accurately predict true negatives, but did not perform well with false positives.</a:t>
            </a:r>
          </a:p>
          <a:p>
            <a:pPr marL="171450" indent="-171450">
              <a:buSzPct val="100000"/>
              <a:buChar char="➢"/>
            </a:pPr>
            <a:r>
              <a:t>My final model, Random Forest, this is a classification model that uses multiple hypothetical trees to determine outcome and the class that receives the most votes is the models prediction. This model was my best performing model. Its accuracy was slightly lower than KNN and Naive Bayes at 81%, and Even though the model was less accurate on true positives, it was overall a better model predicting true negatives and minimizing false negatives and false positives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Shape 498"/>
          <p:cNvSpPr/>
          <p:nvPr>
            <p:ph type="sldImg"/>
          </p:nvPr>
        </p:nvSpPr>
        <p:spPr>
          <a:prstGeom prst="rect">
            <a:avLst/>
          </a:prstGeom>
        </p:spPr>
        <p:txBody>
          <a:bodyPr/>
          <a:lstStyle/>
          <a:p>
            <a:pPr/>
          </a:p>
        </p:txBody>
      </p:sp>
      <p:sp>
        <p:nvSpPr>
          <p:cNvPr id="499" name="Shape 499"/>
          <p:cNvSpPr/>
          <p:nvPr>
            <p:ph type="body" sz="quarter" idx="1"/>
          </p:nvPr>
        </p:nvSpPr>
        <p:spPr>
          <a:prstGeom prst="rect">
            <a:avLst/>
          </a:prstGeom>
        </p:spPr>
        <p:txBody>
          <a:bodyPr/>
          <a:lstStyle>
            <a:lvl1pPr marL="171450" indent="-171450">
              <a:buSzPct val="100000"/>
              <a:buChar char="➢"/>
            </a:lvl1pPr>
          </a:lstStyle>
          <a:p>
            <a:pP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4" name="Shape 504"/>
          <p:cNvSpPr/>
          <p:nvPr>
            <p:ph type="sldImg"/>
          </p:nvPr>
        </p:nvSpPr>
        <p:spPr>
          <a:prstGeom prst="rect">
            <a:avLst/>
          </a:prstGeom>
        </p:spPr>
        <p:txBody>
          <a:bodyPr/>
          <a:lstStyle/>
          <a:p>
            <a:pPr/>
          </a:p>
        </p:txBody>
      </p:sp>
      <p:sp>
        <p:nvSpPr>
          <p:cNvPr id="505" name="Shape 505"/>
          <p:cNvSpPr/>
          <p:nvPr>
            <p:ph type="body" sz="quarter" idx="1"/>
          </p:nvPr>
        </p:nvSpPr>
        <p:spPr>
          <a:prstGeom prst="rect">
            <a:avLst/>
          </a:prstGeom>
        </p:spPr>
        <p:txBody>
          <a:bodyPr/>
          <a:lstStyle/>
          <a:p>
            <a:pPr/>
            <a:r>
              <a:t>Thank you for your time.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51" name="Group 22"/>
          <p:cNvGrpSpPr/>
          <p:nvPr/>
        </p:nvGrpSpPr>
        <p:grpSpPr>
          <a:xfrm>
            <a:off x="0" y="228599"/>
            <a:ext cx="2851518" cy="6638630"/>
            <a:chOff x="0" y="0"/>
            <a:chExt cx="2851516" cy="6638628"/>
          </a:xfrm>
        </p:grpSpPr>
        <p:sp>
          <p:nvSpPr>
            <p:cNvPr id="39"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1"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2"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3"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4"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5"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6"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7"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8"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9"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50"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64" name="Group 9"/>
          <p:cNvGrpSpPr/>
          <p:nvPr/>
        </p:nvGrpSpPr>
        <p:grpSpPr>
          <a:xfrm>
            <a:off x="27221" y="-786"/>
            <a:ext cx="2356674" cy="6854040"/>
            <a:chOff x="0" y="0"/>
            <a:chExt cx="2356673" cy="6854039"/>
          </a:xfrm>
        </p:grpSpPr>
        <p:sp>
          <p:nvSpPr>
            <p:cNvPr id="52"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3"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4"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5"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6"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7"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8"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59"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60"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61"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62"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63"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65"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66" name="Title Text"/>
          <p:cNvSpPr txBox="1"/>
          <p:nvPr>
            <p:ph type="title"/>
          </p:nvPr>
        </p:nvSpPr>
        <p:spPr>
          <a:xfrm>
            <a:off x="2589213" y="2514600"/>
            <a:ext cx="8915400" cy="2262782"/>
          </a:xfrm>
          <a:prstGeom prst="rect">
            <a:avLst/>
          </a:prstGeom>
        </p:spPr>
        <p:txBody>
          <a:bodyPr anchor="b"/>
          <a:lstStyle>
            <a:lvl1pPr>
              <a:defRPr sz="5400"/>
            </a:lvl1pPr>
          </a:lstStyle>
          <a:p>
            <a:pPr/>
            <a:r>
              <a:t>Title Text</a:t>
            </a:r>
          </a:p>
        </p:txBody>
      </p:sp>
      <p:sp>
        <p:nvSpPr>
          <p:cNvPr id="67" name="Body Level One…"/>
          <p:cNvSpPr txBox="1"/>
          <p:nvPr>
            <p:ph type="body" sz="quarter" idx="1"/>
          </p:nvPr>
        </p:nvSpPr>
        <p:spPr>
          <a:xfrm>
            <a:off x="2589213" y="4777378"/>
            <a:ext cx="8915400" cy="1126284"/>
          </a:xfrm>
          <a:prstGeom prst="rect">
            <a:avLst/>
          </a:prstGeom>
        </p:spPr>
        <p:txBody>
          <a:bodyPr/>
          <a:lstStyle>
            <a:lvl1pPr marL="0" indent="0">
              <a:buClrTx/>
              <a:buSzTx/>
              <a:buNone/>
              <a:defRPr>
                <a:solidFill>
                  <a:srgbClr val="595959"/>
                </a:solidFill>
              </a:defRPr>
            </a:lvl1pPr>
            <a:lvl2pPr marL="0" indent="457200">
              <a:buClrTx/>
              <a:buSzTx/>
              <a:buNone/>
              <a:defRPr>
                <a:solidFill>
                  <a:srgbClr val="595959"/>
                </a:solidFill>
              </a:defRPr>
            </a:lvl2pPr>
            <a:lvl3pPr marL="0" indent="914400">
              <a:buClrTx/>
              <a:buSzTx/>
              <a:buNone/>
              <a:defRPr>
                <a:solidFill>
                  <a:srgbClr val="595959"/>
                </a:solidFill>
              </a:defRPr>
            </a:lvl3pPr>
            <a:lvl4pPr marL="0" indent="1371600">
              <a:buClrTx/>
              <a:buSzTx/>
              <a:buNone/>
              <a:defRPr>
                <a:solidFill>
                  <a:srgbClr val="595959"/>
                </a:solidFill>
              </a:defRPr>
            </a:lvl4pPr>
            <a:lvl5pPr marL="0" indent="1828800">
              <a:buClrTx/>
              <a:buSzTx/>
              <a:buNone/>
              <a:defRPr>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68" name="Freeform 6"/>
          <p:cNvSpPr/>
          <p:nvPr/>
        </p:nvSpPr>
        <p:spPr>
          <a:xfrm>
            <a:off x="-1" y="4323810"/>
            <a:ext cx="1742309" cy="778590"/>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w="12700">
            <a:miter lim="400000"/>
          </a:ln>
        </p:spPr>
        <p:txBody>
          <a:bodyPr lIns="45719" rIns="45719"/>
          <a:lstStyle/>
          <a:p>
            <a:pPr/>
          </a:p>
        </p:txBody>
      </p:sp>
      <p:sp>
        <p:nvSpPr>
          <p:cNvPr id="69" name="Slide Number"/>
          <p:cNvSpPr txBox="1"/>
          <p:nvPr>
            <p:ph type="sldNum" sz="quarter" idx="2"/>
          </p:nvPr>
        </p:nvSpPr>
        <p:spPr>
          <a:xfrm>
            <a:off x="925905" y="4513982"/>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grpSp>
        <p:nvGrpSpPr>
          <p:cNvPr id="216" name="Group 22"/>
          <p:cNvGrpSpPr/>
          <p:nvPr/>
        </p:nvGrpSpPr>
        <p:grpSpPr>
          <a:xfrm>
            <a:off x="0" y="228599"/>
            <a:ext cx="2851518" cy="6638630"/>
            <a:chOff x="0" y="0"/>
            <a:chExt cx="2851516" cy="6638628"/>
          </a:xfrm>
        </p:grpSpPr>
        <p:sp>
          <p:nvSpPr>
            <p:cNvPr id="204"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5"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6"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7"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8"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09"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0"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1"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2"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3"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4"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15"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229" name="Group 9"/>
          <p:cNvGrpSpPr/>
          <p:nvPr/>
        </p:nvGrpSpPr>
        <p:grpSpPr>
          <a:xfrm>
            <a:off x="27221" y="-786"/>
            <a:ext cx="2356674" cy="6854040"/>
            <a:chOff x="0" y="0"/>
            <a:chExt cx="2356673" cy="6854039"/>
          </a:xfrm>
        </p:grpSpPr>
        <p:sp>
          <p:nvSpPr>
            <p:cNvPr id="217"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18"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19"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0"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1"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2"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3"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4"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5"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6"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7"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8"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230"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231" name="Title Text"/>
          <p:cNvSpPr txBox="1"/>
          <p:nvPr>
            <p:ph type="title"/>
          </p:nvPr>
        </p:nvSpPr>
        <p:spPr>
          <a:xfrm>
            <a:off x="2589211" y="609600"/>
            <a:ext cx="8915401" cy="3117040"/>
          </a:xfrm>
          <a:prstGeom prst="rect">
            <a:avLst/>
          </a:prstGeom>
        </p:spPr>
        <p:txBody>
          <a:bodyPr anchor="ctr"/>
          <a:lstStyle>
            <a:lvl1pPr>
              <a:defRPr sz="4800"/>
            </a:lvl1pPr>
          </a:lstStyle>
          <a:p>
            <a:pPr/>
            <a:r>
              <a:t>Title Text</a:t>
            </a:r>
          </a:p>
        </p:txBody>
      </p:sp>
      <p:sp>
        <p:nvSpPr>
          <p:cNvPr id="232" name="Body Level One…"/>
          <p:cNvSpPr txBox="1"/>
          <p:nvPr>
            <p:ph type="body" sz="quarter" idx="1"/>
          </p:nvPr>
        </p:nvSpPr>
        <p:spPr>
          <a:xfrm>
            <a:off x="2589211" y="4354045"/>
            <a:ext cx="8915401" cy="1555865"/>
          </a:xfrm>
          <a:prstGeom prst="rect">
            <a:avLst/>
          </a:prstGeom>
        </p:spPr>
        <p:txBody>
          <a:bodyPr anchor="ctr"/>
          <a:lstStyle>
            <a:lvl1pPr marL="0" indent="0">
              <a:buClrTx/>
              <a:buSzTx/>
              <a:buNone/>
              <a:defRPr>
                <a:solidFill>
                  <a:srgbClr val="595959"/>
                </a:solidFill>
              </a:defRPr>
            </a:lvl1pPr>
            <a:lvl2pPr marL="0" indent="457200">
              <a:buClrTx/>
              <a:buSzTx/>
              <a:buNone/>
              <a:defRPr>
                <a:solidFill>
                  <a:srgbClr val="595959"/>
                </a:solidFill>
              </a:defRPr>
            </a:lvl2pPr>
            <a:lvl3pPr marL="0" indent="914400">
              <a:buClrTx/>
              <a:buSzTx/>
              <a:buNone/>
              <a:defRPr>
                <a:solidFill>
                  <a:srgbClr val="595959"/>
                </a:solidFill>
              </a:defRPr>
            </a:lvl3pPr>
            <a:lvl4pPr marL="0" indent="1371600">
              <a:buClrTx/>
              <a:buSzTx/>
              <a:buNone/>
              <a:defRPr>
                <a:solidFill>
                  <a:srgbClr val="595959"/>
                </a:solidFill>
              </a:defRPr>
            </a:lvl4pPr>
            <a:lvl5pPr marL="0" indent="1828800">
              <a:buClrTx/>
              <a:buSzTx/>
              <a:buNone/>
              <a:defRPr>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233"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234" name="Slide Number"/>
          <p:cNvSpPr txBox="1"/>
          <p:nvPr>
            <p:ph type="sldNum" sz="quarter" idx="2"/>
          </p:nvPr>
        </p:nvSpPr>
        <p:spPr>
          <a:xfrm>
            <a:off x="925905" y="3228581"/>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grpSp>
        <p:nvGrpSpPr>
          <p:cNvPr id="253" name="Group 22"/>
          <p:cNvGrpSpPr/>
          <p:nvPr/>
        </p:nvGrpSpPr>
        <p:grpSpPr>
          <a:xfrm>
            <a:off x="0" y="228599"/>
            <a:ext cx="2851518" cy="6638630"/>
            <a:chOff x="0" y="0"/>
            <a:chExt cx="2851516" cy="6638628"/>
          </a:xfrm>
        </p:grpSpPr>
        <p:sp>
          <p:nvSpPr>
            <p:cNvPr id="241"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2"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3"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4"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5"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6"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7"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8"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49"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50"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51"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52"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266" name="Group 9"/>
          <p:cNvGrpSpPr/>
          <p:nvPr/>
        </p:nvGrpSpPr>
        <p:grpSpPr>
          <a:xfrm>
            <a:off x="27221" y="-786"/>
            <a:ext cx="2356674" cy="6854040"/>
            <a:chOff x="0" y="0"/>
            <a:chExt cx="2356673" cy="6854039"/>
          </a:xfrm>
        </p:grpSpPr>
        <p:sp>
          <p:nvSpPr>
            <p:cNvPr id="254"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5"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6"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7"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8"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9"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0"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1"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2"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3"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4"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5"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267"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268" name="Title Text"/>
          <p:cNvSpPr txBox="1"/>
          <p:nvPr>
            <p:ph type="title"/>
          </p:nvPr>
        </p:nvSpPr>
        <p:spPr>
          <a:xfrm>
            <a:off x="2849948" y="609600"/>
            <a:ext cx="8393927" cy="2895600"/>
          </a:xfrm>
          <a:prstGeom prst="rect">
            <a:avLst/>
          </a:prstGeom>
        </p:spPr>
        <p:txBody>
          <a:bodyPr anchor="ctr"/>
          <a:lstStyle>
            <a:lvl1pPr>
              <a:defRPr sz="4800"/>
            </a:lvl1pPr>
          </a:lstStyle>
          <a:p>
            <a:pPr/>
            <a:r>
              <a:t>Title Text</a:t>
            </a:r>
          </a:p>
        </p:txBody>
      </p:sp>
      <p:sp>
        <p:nvSpPr>
          <p:cNvPr id="269" name="Body Level One…"/>
          <p:cNvSpPr txBox="1"/>
          <p:nvPr>
            <p:ph type="body" sz="quarter" idx="1"/>
          </p:nvPr>
        </p:nvSpPr>
        <p:spPr>
          <a:xfrm>
            <a:off x="3275012" y="3505200"/>
            <a:ext cx="7536555"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270" name="Text Placeholder 2"/>
          <p:cNvSpPr/>
          <p:nvPr>
            <p:ph type="body" sz="quarter" idx="21"/>
          </p:nvPr>
        </p:nvSpPr>
        <p:spPr>
          <a:xfrm>
            <a:off x="2589211" y="4354045"/>
            <a:ext cx="8915401" cy="1555865"/>
          </a:xfrm>
          <a:prstGeom prst="rect">
            <a:avLst/>
          </a:prstGeom>
        </p:spPr>
        <p:txBody>
          <a:bodyPr anchor="ctr"/>
          <a:lstStyle/>
          <a:p>
            <a:pPr marL="0" indent="0">
              <a:buClrTx/>
              <a:buSzTx/>
              <a:buNone/>
              <a:defRPr>
                <a:solidFill>
                  <a:srgbClr val="595959"/>
                </a:solidFill>
              </a:defRPr>
            </a:pPr>
          </a:p>
        </p:txBody>
      </p:sp>
      <p:sp>
        <p:nvSpPr>
          <p:cNvPr id="271"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272" name="TextBox 13"/>
          <p:cNvSpPr txBox="1"/>
          <p:nvPr/>
        </p:nvSpPr>
        <p:spPr>
          <a:xfrm>
            <a:off x="2513372" y="327092"/>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273" name="TextBox 14"/>
          <p:cNvSpPr txBox="1"/>
          <p:nvPr/>
        </p:nvSpPr>
        <p:spPr>
          <a:xfrm>
            <a:off x="11160571" y="258439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274" name="Slide Number"/>
          <p:cNvSpPr txBox="1"/>
          <p:nvPr>
            <p:ph type="sldNum" sz="quarter" idx="2"/>
          </p:nvPr>
        </p:nvSpPr>
        <p:spPr>
          <a:xfrm>
            <a:off x="925905" y="3228581"/>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grpSp>
        <p:nvGrpSpPr>
          <p:cNvPr id="293" name="Group 22"/>
          <p:cNvGrpSpPr/>
          <p:nvPr/>
        </p:nvGrpSpPr>
        <p:grpSpPr>
          <a:xfrm>
            <a:off x="0" y="228599"/>
            <a:ext cx="2851518" cy="6638630"/>
            <a:chOff x="0" y="0"/>
            <a:chExt cx="2851516" cy="6638628"/>
          </a:xfrm>
        </p:grpSpPr>
        <p:sp>
          <p:nvSpPr>
            <p:cNvPr id="281"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2"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3"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4"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5"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6"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7"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8"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89"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90"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91"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292"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306" name="Group 9"/>
          <p:cNvGrpSpPr/>
          <p:nvPr/>
        </p:nvGrpSpPr>
        <p:grpSpPr>
          <a:xfrm>
            <a:off x="27221" y="-786"/>
            <a:ext cx="2356674" cy="6854040"/>
            <a:chOff x="0" y="0"/>
            <a:chExt cx="2356673" cy="6854039"/>
          </a:xfrm>
        </p:grpSpPr>
        <p:sp>
          <p:nvSpPr>
            <p:cNvPr id="294"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5"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6"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7"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8"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99"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0"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1"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2"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3"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4"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05"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307"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308" name="Title Text"/>
          <p:cNvSpPr txBox="1"/>
          <p:nvPr>
            <p:ph type="title"/>
          </p:nvPr>
        </p:nvSpPr>
        <p:spPr>
          <a:xfrm>
            <a:off x="2589213" y="2438400"/>
            <a:ext cx="8915401" cy="2724845"/>
          </a:xfrm>
          <a:prstGeom prst="rect">
            <a:avLst/>
          </a:prstGeom>
        </p:spPr>
        <p:txBody>
          <a:bodyPr anchor="b"/>
          <a:lstStyle>
            <a:lvl1pPr>
              <a:defRPr sz="4800"/>
            </a:lvl1pPr>
          </a:lstStyle>
          <a:p>
            <a:pPr/>
            <a:r>
              <a:t>Title Text</a:t>
            </a:r>
          </a:p>
        </p:txBody>
      </p:sp>
      <p:sp>
        <p:nvSpPr>
          <p:cNvPr id="309" name="Body Level One…"/>
          <p:cNvSpPr txBox="1"/>
          <p:nvPr>
            <p:ph type="body" sz="quarter" idx="1"/>
          </p:nvPr>
        </p:nvSpPr>
        <p:spPr>
          <a:xfrm>
            <a:off x="2589213" y="5181600"/>
            <a:ext cx="8915401" cy="729622"/>
          </a:xfrm>
          <a:prstGeom prst="rect">
            <a:avLst/>
          </a:prstGeom>
        </p:spPr>
        <p:txBody>
          <a:bodyPr/>
          <a:lstStyle>
            <a:lvl1pPr marL="0" indent="0">
              <a:buClrTx/>
              <a:buSzTx/>
              <a:buNone/>
              <a:defRPr>
                <a:solidFill>
                  <a:srgbClr val="595959"/>
                </a:solidFill>
              </a:defRPr>
            </a:lvl1pPr>
            <a:lvl2pPr>
              <a:buClrTx/>
              <a:defRPr>
                <a:solidFill>
                  <a:srgbClr val="595959"/>
                </a:solidFill>
              </a:defRPr>
            </a:lvl2pPr>
            <a:lvl3pPr>
              <a:buClrTx/>
              <a:defRPr>
                <a:solidFill>
                  <a:srgbClr val="595959"/>
                </a:solidFill>
              </a:defRPr>
            </a:lvl3pPr>
            <a:lvl4pPr>
              <a:buClrTx/>
              <a:defRPr>
                <a:solidFill>
                  <a:srgbClr val="595959"/>
                </a:solidFill>
              </a:defRPr>
            </a:lvl4pPr>
            <a:lvl5pPr>
              <a:buClrTx/>
              <a:defRPr>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310"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311" name="Slide Number"/>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Name Card">
    <p:spTree>
      <p:nvGrpSpPr>
        <p:cNvPr id="1" name=""/>
        <p:cNvGrpSpPr/>
        <p:nvPr/>
      </p:nvGrpSpPr>
      <p:grpSpPr>
        <a:xfrm>
          <a:off x="0" y="0"/>
          <a:ext cx="0" cy="0"/>
          <a:chOff x="0" y="0"/>
          <a:chExt cx="0" cy="0"/>
        </a:xfrm>
      </p:grpSpPr>
      <p:grpSp>
        <p:nvGrpSpPr>
          <p:cNvPr id="330" name="Group 22"/>
          <p:cNvGrpSpPr/>
          <p:nvPr/>
        </p:nvGrpSpPr>
        <p:grpSpPr>
          <a:xfrm>
            <a:off x="0" y="228599"/>
            <a:ext cx="2851518" cy="6638630"/>
            <a:chOff x="0" y="0"/>
            <a:chExt cx="2851516" cy="6638628"/>
          </a:xfrm>
        </p:grpSpPr>
        <p:sp>
          <p:nvSpPr>
            <p:cNvPr id="318"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19"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0"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1"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2"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3"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4"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5"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6"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7"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8"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29"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343" name="Group 9"/>
          <p:cNvGrpSpPr/>
          <p:nvPr/>
        </p:nvGrpSpPr>
        <p:grpSpPr>
          <a:xfrm>
            <a:off x="27221" y="-786"/>
            <a:ext cx="2356674" cy="6854040"/>
            <a:chOff x="0" y="0"/>
            <a:chExt cx="2356673" cy="6854039"/>
          </a:xfrm>
        </p:grpSpPr>
        <p:sp>
          <p:nvSpPr>
            <p:cNvPr id="331"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2"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3"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4"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5"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6"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7"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8"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39"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40"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41"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42"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344"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345" name="Title Text"/>
          <p:cNvSpPr txBox="1"/>
          <p:nvPr>
            <p:ph type="title"/>
          </p:nvPr>
        </p:nvSpPr>
        <p:spPr>
          <a:xfrm>
            <a:off x="2849948" y="609600"/>
            <a:ext cx="8393927" cy="2895600"/>
          </a:xfrm>
          <a:prstGeom prst="rect">
            <a:avLst/>
          </a:prstGeom>
        </p:spPr>
        <p:txBody>
          <a:bodyPr anchor="ctr"/>
          <a:lstStyle>
            <a:lvl1pPr>
              <a:defRPr sz="4800"/>
            </a:lvl1pPr>
          </a:lstStyle>
          <a:p>
            <a:pPr/>
            <a:r>
              <a:t>Title Text</a:t>
            </a:r>
          </a:p>
        </p:txBody>
      </p:sp>
      <p:sp>
        <p:nvSpPr>
          <p:cNvPr id="346" name="Body Level One…"/>
          <p:cNvSpPr txBox="1"/>
          <p:nvPr>
            <p:ph type="body" sz="quarter" idx="1"/>
          </p:nvPr>
        </p:nvSpPr>
        <p:spPr>
          <a:xfrm>
            <a:off x="2589211" y="4343400"/>
            <a:ext cx="8915401" cy="838200"/>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347" name="Text Placeholder 3"/>
          <p:cNvSpPr/>
          <p:nvPr>
            <p:ph type="body" sz="quarter" idx="21"/>
          </p:nvPr>
        </p:nvSpPr>
        <p:spPr>
          <a:xfrm>
            <a:off x="2589213" y="5181599"/>
            <a:ext cx="8915401" cy="729624"/>
          </a:xfrm>
          <a:prstGeom prst="rect">
            <a:avLst/>
          </a:prstGeom>
        </p:spPr>
        <p:txBody>
          <a:bodyPr/>
          <a:lstStyle/>
          <a:p>
            <a:pPr marL="0" indent="0">
              <a:buClrTx/>
              <a:buSzTx/>
              <a:buNone/>
              <a:defRPr>
                <a:solidFill>
                  <a:srgbClr val="595959"/>
                </a:solidFill>
              </a:defRPr>
            </a:pPr>
          </a:p>
        </p:txBody>
      </p:sp>
      <p:sp>
        <p:nvSpPr>
          <p:cNvPr id="348"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349" name="TextBox 16"/>
          <p:cNvSpPr txBox="1"/>
          <p:nvPr/>
        </p:nvSpPr>
        <p:spPr>
          <a:xfrm>
            <a:off x="2513372" y="327092"/>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350" name="TextBox 17"/>
          <p:cNvSpPr txBox="1"/>
          <p:nvPr/>
        </p:nvSpPr>
        <p:spPr>
          <a:xfrm>
            <a:off x="11160571" y="258439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chemeClr val="accent1"/>
                </a:solidFill>
                <a:latin typeface="Arial"/>
                <a:ea typeface="Arial"/>
                <a:cs typeface="Arial"/>
                <a:sym typeface="Arial"/>
              </a:defRPr>
            </a:lvl1pPr>
          </a:lstStyle>
          <a:p>
            <a:pPr/>
            <a:r>
              <a:t>”</a:t>
            </a:r>
          </a:p>
        </p:txBody>
      </p:sp>
      <p:sp>
        <p:nvSpPr>
          <p:cNvPr id="351" name="Slide Number"/>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rue or False">
    <p:spTree>
      <p:nvGrpSpPr>
        <p:cNvPr id="1" name=""/>
        <p:cNvGrpSpPr/>
        <p:nvPr/>
      </p:nvGrpSpPr>
      <p:grpSpPr>
        <a:xfrm>
          <a:off x="0" y="0"/>
          <a:ext cx="0" cy="0"/>
          <a:chOff x="0" y="0"/>
          <a:chExt cx="0" cy="0"/>
        </a:xfrm>
      </p:grpSpPr>
      <p:grpSp>
        <p:nvGrpSpPr>
          <p:cNvPr id="370" name="Group 22"/>
          <p:cNvGrpSpPr/>
          <p:nvPr/>
        </p:nvGrpSpPr>
        <p:grpSpPr>
          <a:xfrm>
            <a:off x="0" y="228599"/>
            <a:ext cx="2851518" cy="6638630"/>
            <a:chOff x="0" y="0"/>
            <a:chExt cx="2851516" cy="6638628"/>
          </a:xfrm>
        </p:grpSpPr>
        <p:sp>
          <p:nvSpPr>
            <p:cNvPr id="358"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59"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0"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1"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2"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3"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4"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5"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6"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7"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8"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69"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383" name="Group 9"/>
          <p:cNvGrpSpPr/>
          <p:nvPr/>
        </p:nvGrpSpPr>
        <p:grpSpPr>
          <a:xfrm>
            <a:off x="27221" y="-786"/>
            <a:ext cx="2356674" cy="6854040"/>
            <a:chOff x="0" y="0"/>
            <a:chExt cx="2356673" cy="6854039"/>
          </a:xfrm>
        </p:grpSpPr>
        <p:sp>
          <p:nvSpPr>
            <p:cNvPr id="371"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2"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3"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4"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5"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6"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7"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8"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79"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80"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81"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382"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384"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385" name="Title Text"/>
          <p:cNvSpPr txBox="1"/>
          <p:nvPr>
            <p:ph type="title"/>
          </p:nvPr>
        </p:nvSpPr>
        <p:spPr>
          <a:xfrm>
            <a:off x="2589211" y="627407"/>
            <a:ext cx="8915401" cy="2880020"/>
          </a:xfrm>
          <a:prstGeom prst="rect">
            <a:avLst/>
          </a:prstGeom>
        </p:spPr>
        <p:txBody>
          <a:bodyPr anchor="ctr"/>
          <a:lstStyle>
            <a:lvl1pPr>
              <a:defRPr sz="4800"/>
            </a:lvl1pPr>
          </a:lstStyle>
          <a:p>
            <a:pPr/>
            <a:r>
              <a:t>Title Text</a:t>
            </a:r>
          </a:p>
        </p:txBody>
      </p:sp>
      <p:sp>
        <p:nvSpPr>
          <p:cNvPr id="386" name="Body Level One…"/>
          <p:cNvSpPr txBox="1"/>
          <p:nvPr>
            <p:ph type="body" sz="quarter" idx="1"/>
          </p:nvPr>
        </p:nvSpPr>
        <p:spPr>
          <a:xfrm>
            <a:off x="2589211" y="4343400"/>
            <a:ext cx="8915401" cy="838200"/>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387" name="Text Placeholder 3"/>
          <p:cNvSpPr/>
          <p:nvPr>
            <p:ph type="body" sz="quarter" idx="21"/>
          </p:nvPr>
        </p:nvSpPr>
        <p:spPr>
          <a:xfrm>
            <a:off x="2589213" y="5181599"/>
            <a:ext cx="8915401" cy="729624"/>
          </a:xfrm>
          <a:prstGeom prst="rect">
            <a:avLst/>
          </a:prstGeom>
        </p:spPr>
        <p:txBody>
          <a:bodyPr/>
          <a:lstStyle/>
          <a:p>
            <a:pPr marL="0" indent="0">
              <a:buClrTx/>
              <a:buSzTx/>
              <a:buNone/>
              <a:defRPr>
                <a:solidFill>
                  <a:srgbClr val="595959"/>
                </a:solidFill>
              </a:defRPr>
            </a:pPr>
          </a:p>
        </p:txBody>
      </p:sp>
      <p:sp>
        <p:nvSpPr>
          <p:cNvPr id="388"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389" name="Slide Number"/>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76" name="Title Text"/>
          <p:cNvSpPr txBox="1"/>
          <p:nvPr>
            <p:ph type="title"/>
          </p:nvPr>
        </p:nvSpPr>
        <p:spPr>
          <a:xfrm>
            <a:off x="2592925" y="624110"/>
            <a:ext cx="8911688" cy="1280891"/>
          </a:xfrm>
          <a:prstGeom prst="rect">
            <a:avLst/>
          </a:prstGeom>
        </p:spPr>
        <p:txBody>
          <a:bodyPr/>
          <a:lstStyle/>
          <a:p>
            <a:pPr/>
            <a:r>
              <a:t>Title Text</a:t>
            </a:r>
          </a:p>
        </p:txBody>
      </p:sp>
      <p:sp>
        <p:nvSpPr>
          <p:cNvPr id="77" name="Body Level One…"/>
          <p:cNvSpPr txBox="1"/>
          <p:nvPr>
            <p:ph type="body" idx="1"/>
          </p:nvPr>
        </p:nvSpPr>
        <p:spPr>
          <a:xfrm>
            <a:off x="2589211" y="2133600"/>
            <a:ext cx="8915401" cy="377762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grpSp>
        <p:nvGrpSpPr>
          <p:cNvPr id="97" name="Group 22"/>
          <p:cNvGrpSpPr/>
          <p:nvPr/>
        </p:nvGrpSpPr>
        <p:grpSpPr>
          <a:xfrm>
            <a:off x="0" y="228599"/>
            <a:ext cx="2851518" cy="6638630"/>
            <a:chOff x="0" y="0"/>
            <a:chExt cx="2851516" cy="6638628"/>
          </a:xfrm>
        </p:grpSpPr>
        <p:sp>
          <p:nvSpPr>
            <p:cNvPr id="85"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6"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7"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8"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9"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0"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1"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2"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3"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4"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5"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6"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110" name="Group 9"/>
          <p:cNvGrpSpPr/>
          <p:nvPr/>
        </p:nvGrpSpPr>
        <p:grpSpPr>
          <a:xfrm>
            <a:off x="27221" y="-786"/>
            <a:ext cx="2356674" cy="6854040"/>
            <a:chOff x="0" y="0"/>
            <a:chExt cx="2356673" cy="6854039"/>
          </a:xfrm>
        </p:grpSpPr>
        <p:sp>
          <p:nvSpPr>
            <p:cNvPr id="98"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99"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0"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1"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2"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3"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4"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5"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6"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7"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8"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09"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111"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112" name="Title Text"/>
          <p:cNvSpPr txBox="1"/>
          <p:nvPr>
            <p:ph type="title"/>
          </p:nvPr>
        </p:nvSpPr>
        <p:spPr>
          <a:xfrm>
            <a:off x="2589211" y="2058749"/>
            <a:ext cx="8915401" cy="1468801"/>
          </a:xfrm>
          <a:prstGeom prst="rect">
            <a:avLst/>
          </a:prstGeom>
        </p:spPr>
        <p:txBody>
          <a:bodyPr anchor="b"/>
          <a:lstStyle>
            <a:lvl1pPr>
              <a:defRPr sz="4000"/>
            </a:lvl1pPr>
          </a:lstStyle>
          <a:p>
            <a:pPr/>
            <a:r>
              <a:t>Title Text</a:t>
            </a:r>
          </a:p>
        </p:txBody>
      </p:sp>
      <p:sp>
        <p:nvSpPr>
          <p:cNvPr id="113" name="Body Level One…"/>
          <p:cNvSpPr txBox="1"/>
          <p:nvPr>
            <p:ph type="body" sz="quarter" idx="1"/>
          </p:nvPr>
        </p:nvSpPr>
        <p:spPr>
          <a:xfrm>
            <a:off x="2589211" y="3530129"/>
            <a:ext cx="8915401" cy="860401"/>
          </a:xfrm>
          <a:prstGeom prst="rect">
            <a:avLst/>
          </a:prstGeom>
        </p:spPr>
        <p:txBody>
          <a:bodyPr/>
          <a:lstStyle>
            <a:lvl1pPr marL="0" indent="0">
              <a:buClrTx/>
              <a:buSzTx/>
              <a:buNone/>
              <a:defRPr sz="2000">
                <a:solidFill>
                  <a:srgbClr val="595959"/>
                </a:solidFill>
              </a:defRPr>
            </a:lvl1pPr>
            <a:lvl2pPr marL="0" indent="457200">
              <a:buClrTx/>
              <a:buSzTx/>
              <a:buNone/>
              <a:defRPr sz="2000">
                <a:solidFill>
                  <a:srgbClr val="595959"/>
                </a:solidFill>
              </a:defRPr>
            </a:lvl2pPr>
            <a:lvl3pPr marL="0" indent="914400">
              <a:buClrTx/>
              <a:buSzTx/>
              <a:buNone/>
              <a:defRPr sz="2000">
                <a:solidFill>
                  <a:srgbClr val="595959"/>
                </a:solidFill>
              </a:defRPr>
            </a:lvl3pPr>
            <a:lvl4pPr marL="0" indent="1371600">
              <a:buClrTx/>
              <a:buSzTx/>
              <a:buNone/>
              <a:defRPr sz="2000">
                <a:solidFill>
                  <a:srgbClr val="595959"/>
                </a:solidFill>
              </a:defRPr>
            </a:lvl4pPr>
            <a:lvl5pPr marL="0" indent="1828800">
              <a:buClrTx/>
              <a:buSzTx/>
              <a:buNone/>
              <a:defRPr sz="2000">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114"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15" name="Slide Number"/>
          <p:cNvSpPr txBox="1"/>
          <p:nvPr>
            <p:ph type="sldNum" sz="quarter" idx="2"/>
          </p:nvPr>
        </p:nvSpPr>
        <p:spPr>
          <a:xfrm>
            <a:off x="925905" y="3228581"/>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22" name="Title Text"/>
          <p:cNvSpPr txBox="1"/>
          <p:nvPr>
            <p:ph type="title"/>
          </p:nvPr>
        </p:nvSpPr>
        <p:spPr>
          <a:xfrm>
            <a:off x="2592924" y="624110"/>
            <a:ext cx="8911688" cy="1280891"/>
          </a:xfrm>
          <a:prstGeom prst="rect">
            <a:avLst/>
          </a:prstGeom>
        </p:spPr>
        <p:txBody>
          <a:bodyPr/>
          <a:lstStyle/>
          <a:p>
            <a:pPr/>
            <a:r>
              <a:t>Title Text</a:t>
            </a:r>
          </a:p>
        </p:txBody>
      </p:sp>
      <p:sp>
        <p:nvSpPr>
          <p:cNvPr id="123" name="Body Level One…"/>
          <p:cNvSpPr txBox="1"/>
          <p:nvPr>
            <p:ph type="body" sz="quarter" idx="1"/>
          </p:nvPr>
        </p:nvSpPr>
        <p:spPr>
          <a:xfrm>
            <a:off x="2589211" y="2133600"/>
            <a:ext cx="4313865" cy="377762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31" name="Title Text"/>
          <p:cNvSpPr txBox="1"/>
          <p:nvPr>
            <p:ph type="title"/>
          </p:nvPr>
        </p:nvSpPr>
        <p:spPr>
          <a:xfrm>
            <a:off x="2592924" y="624110"/>
            <a:ext cx="8911688" cy="1280891"/>
          </a:xfrm>
          <a:prstGeom prst="rect">
            <a:avLst/>
          </a:prstGeom>
        </p:spPr>
        <p:txBody>
          <a:bodyPr/>
          <a:lstStyle/>
          <a:p>
            <a:pPr/>
            <a:r>
              <a:t>Title Text</a:t>
            </a:r>
          </a:p>
        </p:txBody>
      </p:sp>
      <p:sp>
        <p:nvSpPr>
          <p:cNvPr id="132" name="Body Level One…"/>
          <p:cNvSpPr txBox="1"/>
          <p:nvPr>
            <p:ph type="body" sz="quarter" idx="1"/>
          </p:nvPr>
        </p:nvSpPr>
        <p:spPr>
          <a:xfrm>
            <a:off x="2939372" y="1972703"/>
            <a:ext cx="3992733"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3" name="Text Placeholder 4"/>
          <p:cNvSpPr/>
          <p:nvPr>
            <p:ph type="body" sz="quarter" idx="21"/>
          </p:nvPr>
        </p:nvSpPr>
        <p:spPr>
          <a:xfrm>
            <a:off x="7506628" y="1969474"/>
            <a:ext cx="3999001" cy="576263"/>
          </a:xfrm>
          <a:prstGeom prst="rect">
            <a:avLst/>
          </a:prstGeom>
        </p:spPr>
        <p:txBody>
          <a:bodyPr anchor="b"/>
          <a:lstStyle/>
          <a:p>
            <a:pPr marL="0" indent="0">
              <a:buClrTx/>
              <a:buSzTx/>
              <a:buNone/>
              <a:defRPr sz="2400"/>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41" name="Title Text"/>
          <p:cNvSpPr txBox="1"/>
          <p:nvPr>
            <p:ph type="title"/>
          </p:nvPr>
        </p:nvSpPr>
        <p:spPr>
          <a:xfrm>
            <a:off x="2592924" y="624110"/>
            <a:ext cx="8911688" cy="1280891"/>
          </a:xfrm>
          <a:prstGeom prst="rect">
            <a:avLst/>
          </a:prstGeom>
        </p:spPr>
        <p:txBody>
          <a:bodyPr/>
          <a:lstStyle/>
          <a:p>
            <a:pPr/>
            <a:r>
              <a:t>Title Text</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56" name="Title Text"/>
          <p:cNvSpPr txBox="1"/>
          <p:nvPr>
            <p:ph type="title"/>
          </p:nvPr>
        </p:nvSpPr>
        <p:spPr>
          <a:xfrm>
            <a:off x="2589211" y="446087"/>
            <a:ext cx="3505200" cy="976313"/>
          </a:xfrm>
          <a:prstGeom prst="rect">
            <a:avLst/>
          </a:prstGeom>
        </p:spPr>
        <p:txBody>
          <a:bodyPr anchor="b"/>
          <a:lstStyle>
            <a:lvl1pPr>
              <a:defRPr sz="2000"/>
            </a:lvl1pPr>
          </a:lstStyle>
          <a:p>
            <a:pPr/>
            <a:r>
              <a:t>Title Text</a:t>
            </a:r>
          </a:p>
        </p:txBody>
      </p:sp>
      <p:sp>
        <p:nvSpPr>
          <p:cNvPr id="157" name="Body Level One…"/>
          <p:cNvSpPr txBox="1"/>
          <p:nvPr>
            <p:ph type="body" sz="half" idx="1"/>
          </p:nvPr>
        </p:nvSpPr>
        <p:spPr>
          <a:xfrm>
            <a:off x="6323012" y="446087"/>
            <a:ext cx="5181601" cy="541496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58" name="Text Placeholder 3"/>
          <p:cNvSpPr/>
          <p:nvPr>
            <p:ph type="body" sz="quarter" idx="21"/>
          </p:nvPr>
        </p:nvSpPr>
        <p:spPr>
          <a:xfrm>
            <a:off x="2589211" y="1598613"/>
            <a:ext cx="3505199" cy="4262436"/>
          </a:xfrm>
          <a:prstGeom prst="rect">
            <a:avLst/>
          </a:prstGeom>
        </p:spPr>
        <p:txBody>
          <a:bodyPr/>
          <a:lstStyle/>
          <a:p>
            <a:pPr marL="0" indent="0">
              <a:buClrTx/>
              <a:buSzTx/>
              <a:buNone/>
              <a:defRPr sz="1400"/>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grpSp>
        <p:nvGrpSpPr>
          <p:cNvPr id="178" name="Group 22"/>
          <p:cNvGrpSpPr/>
          <p:nvPr/>
        </p:nvGrpSpPr>
        <p:grpSpPr>
          <a:xfrm>
            <a:off x="0" y="228599"/>
            <a:ext cx="2851518" cy="6638630"/>
            <a:chOff x="0" y="0"/>
            <a:chExt cx="2851516" cy="6638628"/>
          </a:xfrm>
        </p:grpSpPr>
        <p:sp>
          <p:nvSpPr>
            <p:cNvPr id="166"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67"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68"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69"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0"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1"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2"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3"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4"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5"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6"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77"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191" name="Group 9"/>
          <p:cNvGrpSpPr/>
          <p:nvPr/>
        </p:nvGrpSpPr>
        <p:grpSpPr>
          <a:xfrm>
            <a:off x="27221" y="-786"/>
            <a:ext cx="2356674" cy="6854040"/>
            <a:chOff x="0" y="0"/>
            <a:chExt cx="2356673" cy="6854039"/>
          </a:xfrm>
        </p:grpSpPr>
        <p:sp>
          <p:nvSpPr>
            <p:cNvPr id="179"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0"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1"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2"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3"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4"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5"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6"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7"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8"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9"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90"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192"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193" name="Title Text"/>
          <p:cNvSpPr txBox="1"/>
          <p:nvPr>
            <p:ph type="title"/>
          </p:nvPr>
        </p:nvSpPr>
        <p:spPr>
          <a:xfrm>
            <a:off x="2589213" y="4800600"/>
            <a:ext cx="8915401" cy="566738"/>
          </a:xfrm>
          <a:prstGeom prst="rect">
            <a:avLst/>
          </a:prstGeom>
        </p:spPr>
        <p:txBody>
          <a:bodyPr anchor="b"/>
          <a:lstStyle>
            <a:lvl1pPr>
              <a:defRPr sz="2400"/>
            </a:lvl1pPr>
          </a:lstStyle>
          <a:p>
            <a:pPr/>
            <a:r>
              <a:t>Title Text</a:t>
            </a:r>
          </a:p>
        </p:txBody>
      </p:sp>
      <p:sp>
        <p:nvSpPr>
          <p:cNvPr id="194" name="Picture Placeholder 2"/>
          <p:cNvSpPr/>
          <p:nvPr>
            <p:ph type="pic" idx="21"/>
          </p:nvPr>
        </p:nvSpPr>
        <p:spPr>
          <a:xfrm>
            <a:off x="2589211" y="634965"/>
            <a:ext cx="8915401" cy="3854971"/>
          </a:xfrm>
          <a:prstGeom prst="rect">
            <a:avLst/>
          </a:prstGeom>
        </p:spPr>
        <p:txBody>
          <a:bodyPr lIns="91439" rIns="91439">
            <a:noAutofit/>
          </a:bodyPr>
          <a:lstStyle/>
          <a:p>
            <a:pPr/>
          </a:p>
        </p:txBody>
      </p:sp>
      <p:sp>
        <p:nvSpPr>
          <p:cNvPr id="195" name="Body Level One…"/>
          <p:cNvSpPr txBox="1"/>
          <p:nvPr>
            <p:ph type="body" sz="quarter" idx="1"/>
          </p:nvPr>
        </p:nvSpPr>
        <p:spPr>
          <a:xfrm>
            <a:off x="2589213" y="5367337"/>
            <a:ext cx="8915401"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96"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197" name="Slide Number"/>
          <p:cNvSpPr txBox="1"/>
          <p:nvPr>
            <p:ph type="sldNum" sz="quarter" idx="2"/>
          </p:nvPr>
        </p:nvSpPr>
        <p:spPr>
          <a:xfrm>
            <a:off x="925905" y="4967529"/>
            <a:ext cx="385675" cy="396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100000">
              <a:srgbClr val="DFE8C4"/>
            </a:gs>
          </a:gsLst>
          <a:path path="circle">
            <a:fillToRect l="50000" t="50000" r="50000" b="50000"/>
          </a:path>
        </a:gradFill>
      </p:bgPr>
    </p:bg>
    <p:spTree>
      <p:nvGrpSpPr>
        <p:cNvPr id="1" name=""/>
        <p:cNvGrpSpPr/>
        <p:nvPr/>
      </p:nvGrpSpPr>
      <p:grpSpPr>
        <a:xfrm>
          <a:off x="0" y="0"/>
          <a:ext cx="0" cy="0"/>
          <a:chOff x="0" y="0"/>
          <a:chExt cx="0" cy="0"/>
        </a:xfrm>
      </p:grpSpPr>
      <p:grpSp>
        <p:nvGrpSpPr>
          <p:cNvPr id="14" name="Group 22"/>
          <p:cNvGrpSpPr/>
          <p:nvPr/>
        </p:nvGrpSpPr>
        <p:grpSpPr>
          <a:xfrm>
            <a:off x="0" y="228599"/>
            <a:ext cx="2851518" cy="6638630"/>
            <a:chOff x="0" y="0"/>
            <a:chExt cx="2851516" cy="6638628"/>
          </a:xfrm>
        </p:grpSpPr>
        <p:sp>
          <p:nvSpPr>
            <p:cNvPr id="2"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3"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5"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6"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7"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8"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9"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0"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1"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2"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13"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27" name="Group 9"/>
          <p:cNvGrpSpPr/>
          <p:nvPr/>
        </p:nvGrpSpPr>
        <p:grpSpPr>
          <a:xfrm>
            <a:off x="27221" y="-786"/>
            <a:ext cx="2356674" cy="6854040"/>
            <a:chOff x="0" y="0"/>
            <a:chExt cx="2356673" cy="6854039"/>
          </a:xfrm>
        </p:grpSpPr>
        <p:sp>
          <p:nvSpPr>
            <p:cNvPr id="15"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6"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7"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8"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19"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0"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1"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2"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3"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4"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5"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26"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28" name="Rectangle 6"/>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29" name="Freeform 11"/>
          <p:cNvSpPr/>
          <p:nvPr/>
        </p:nvSpPr>
        <p:spPr>
          <a:xfrm flipV="1">
            <a:off x="-4189" y="714375"/>
            <a:ext cx="1595613"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9" rIns="45719"/>
          <a:lstStyle/>
          <a:p>
            <a:pPr/>
          </a:p>
        </p:txBody>
      </p:sp>
      <p:sp>
        <p:nvSpPr>
          <p:cNvPr id="30" name="Title Text"/>
          <p:cNvSpPr txBox="1"/>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1"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xfrm>
            <a:off x="925905" y="772224"/>
            <a:ext cx="385675" cy="396241"/>
          </a:xfrm>
          <a:prstGeom prst="rect">
            <a:avLst/>
          </a:prstGeom>
          <a:ln w="12700">
            <a:miter lim="400000"/>
          </a:ln>
        </p:spPr>
        <p:txBody>
          <a:bodyPr wrap="none" lIns="45719" rIns="45719" anchor="ctr">
            <a:spAutoFit/>
          </a:bodyPr>
          <a:lstStyle>
            <a:lvl1pPr algn="r">
              <a:defRPr sz="2000">
                <a:solidFill>
                  <a:srgbClr val="FE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Century Gothic"/>
          <a:ea typeface="Century Gothic"/>
          <a:cs typeface="Century Gothic"/>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Century Gothic"/>
          <a:ea typeface="Century Gothic"/>
          <a:cs typeface="Century Gothic"/>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Century Gothic"/>
          <a:ea typeface="Century Gothic"/>
          <a:cs typeface="Century Gothic"/>
          <a:sym typeface="Century Gothic"/>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Century Gothic"/>
          <a:ea typeface="Century Gothic"/>
          <a:cs typeface="Century Gothic"/>
          <a:sym typeface="Century Gothic"/>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Century Gothic"/>
          <a:ea typeface="Century Gothic"/>
          <a:cs typeface="Century Gothic"/>
          <a:sym typeface="Century Gothic"/>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Century Gothic"/>
          <a:ea typeface="Century Gothic"/>
          <a:cs typeface="Century Gothic"/>
          <a:sym typeface="Century Gothic"/>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Century Gothic"/>
          <a:ea typeface="Century Gothic"/>
          <a:cs typeface="Century Gothic"/>
          <a:sym typeface="Century Gothic"/>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b="0" baseline="0" cap="none" i="0" spc="0" strike="noStrike" sz="1800" u="none">
          <a:solidFill>
            <a:srgbClr val="404040"/>
          </a:solidFill>
          <a:uFillTx/>
          <a:latin typeface="Century Gothic"/>
          <a:ea typeface="Century Gothic"/>
          <a:cs typeface="Century Gothic"/>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itle 1"/>
          <p:cNvSpPr txBox="1"/>
          <p:nvPr>
            <p:ph type="ctrTitle"/>
          </p:nvPr>
        </p:nvSpPr>
        <p:spPr>
          <a:xfrm>
            <a:off x="2589212" y="2514599"/>
            <a:ext cx="9546874" cy="2262783"/>
          </a:xfrm>
          <a:prstGeom prst="rect">
            <a:avLst/>
          </a:prstGeom>
        </p:spPr>
        <p:txBody>
          <a:bodyPr/>
          <a:lstStyle/>
          <a:p>
            <a:pPr/>
            <a:r>
              <a:t>Case Study 2: Attrition Rates</a:t>
            </a:r>
          </a:p>
        </p:txBody>
      </p:sp>
      <p:sp>
        <p:nvSpPr>
          <p:cNvPr id="399" name="Subtitle 2"/>
          <p:cNvSpPr txBox="1"/>
          <p:nvPr>
            <p:ph type="subTitle" sz="quarter" idx="1"/>
          </p:nvPr>
        </p:nvSpPr>
        <p:spPr>
          <a:xfrm>
            <a:off x="2589212" y="4777378"/>
            <a:ext cx="8915401" cy="1126284"/>
          </a:xfrm>
          <a:prstGeom prst="rect">
            <a:avLst/>
          </a:prstGeom>
        </p:spPr>
        <p:txBody>
          <a:bodyPr/>
          <a:lstStyle/>
          <a:p>
            <a:pPr/>
            <a:r>
              <a:t>Allen Hoskins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13" name="Group 6"/>
          <p:cNvGrpSpPr/>
          <p:nvPr/>
        </p:nvGrpSpPr>
        <p:grpSpPr>
          <a:xfrm>
            <a:off x="8" y="228599"/>
            <a:ext cx="2851525" cy="6638626"/>
            <a:chOff x="0" y="0"/>
            <a:chExt cx="2851523" cy="6638624"/>
          </a:xfrm>
        </p:grpSpPr>
        <p:sp>
          <p:nvSpPr>
            <p:cNvPr id="401" name="Freeform 11"/>
            <p:cNvSpPr/>
            <p:nvPr/>
          </p:nvSpPr>
          <p:spPr>
            <a:xfrm>
              <a:off x="-1" y="2346442"/>
              <a:ext cx="100643" cy="626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2" name="Freeform 12"/>
            <p:cNvSpPr/>
            <p:nvPr/>
          </p:nvSpPr>
          <p:spPr>
            <a:xfrm>
              <a:off x="128598" y="2927928"/>
              <a:ext cx="646720" cy="2322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3" name="Freeform 13"/>
            <p:cNvSpPr/>
            <p:nvPr/>
          </p:nvSpPr>
          <p:spPr>
            <a:xfrm>
              <a:off x="807000" y="5218457"/>
              <a:ext cx="609444" cy="14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4" name="Freeform 14"/>
            <p:cNvSpPr/>
            <p:nvPr/>
          </p:nvSpPr>
          <p:spPr>
            <a:xfrm>
              <a:off x="959826" y="6275196"/>
              <a:ext cx="171466" cy="363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5" name="Freeform 15"/>
            <p:cNvSpPr/>
            <p:nvPr/>
          </p:nvSpPr>
          <p:spPr>
            <a:xfrm>
              <a:off x="100641" y="2972657"/>
              <a:ext cx="821912" cy="3328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6" name="Freeform 16"/>
            <p:cNvSpPr/>
            <p:nvPr/>
          </p:nvSpPr>
          <p:spPr>
            <a:xfrm>
              <a:off x="26126" y="0"/>
              <a:ext cx="102473" cy="2927929"/>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7" name="Freeform 17"/>
            <p:cNvSpPr/>
            <p:nvPr/>
          </p:nvSpPr>
          <p:spPr>
            <a:xfrm>
              <a:off x="78277" y="2715462"/>
              <a:ext cx="78278" cy="49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8" name="Freeform 18"/>
            <p:cNvSpPr/>
            <p:nvPr/>
          </p:nvSpPr>
          <p:spPr>
            <a:xfrm>
              <a:off x="769725" y="5250141"/>
              <a:ext cx="190102"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09" name="Freeform 19"/>
            <p:cNvSpPr/>
            <p:nvPr/>
          </p:nvSpPr>
          <p:spPr>
            <a:xfrm>
              <a:off x="775316" y="1170425"/>
              <a:ext cx="2076208" cy="4048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10" name="Freeform 20"/>
            <p:cNvSpPr/>
            <p:nvPr/>
          </p:nvSpPr>
          <p:spPr>
            <a:xfrm>
              <a:off x="922552" y="6301288"/>
              <a:ext cx="162147" cy="3373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11" name="Freeform 21"/>
            <p:cNvSpPr/>
            <p:nvPr/>
          </p:nvSpPr>
          <p:spPr>
            <a:xfrm>
              <a:off x="769725" y="5130862"/>
              <a:ext cx="37276" cy="221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sp>
          <p:nvSpPr>
            <p:cNvPr id="412" name="Freeform 22"/>
            <p:cNvSpPr/>
            <p:nvPr/>
          </p:nvSpPr>
          <p:spPr>
            <a:xfrm>
              <a:off x="849865" y="6016136"/>
              <a:ext cx="238560" cy="622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pPr/>
            </a:p>
          </p:txBody>
        </p:sp>
      </p:grpSp>
      <p:grpSp>
        <p:nvGrpSpPr>
          <p:cNvPr id="426" name="Group 20"/>
          <p:cNvGrpSpPr/>
          <p:nvPr/>
        </p:nvGrpSpPr>
        <p:grpSpPr>
          <a:xfrm>
            <a:off x="27223" y="-786"/>
            <a:ext cx="2356676" cy="6854040"/>
            <a:chOff x="0" y="0"/>
            <a:chExt cx="2356675" cy="6854039"/>
          </a:xfrm>
        </p:grpSpPr>
        <p:sp>
          <p:nvSpPr>
            <p:cNvPr id="414" name="Freeform 27"/>
            <p:cNvSpPr/>
            <p:nvPr/>
          </p:nvSpPr>
          <p:spPr>
            <a:xfrm>
              <a:off x="-1" y="0"/>
              <a:ext cx="494328" cy="4401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15" name="Freeform 28"/>
            <p:cNvSpPr/>
            <p:nvPr/>
          </p:nvSpPr>
          <p:spPr>
            <a:xfrm>
              <a:off x="523067" y="4317258"/>
              <a:ext cx="423437" cy="158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16" name="Freeform 29"/>
            <p:cNvSpPr/>
            <p:nvPr/>
          </p:nvSpPr>
          <p:spPr>
            <a:xfrm>
              <a:off x="979074" y="5863468"/>
              <a:ext cx="431101"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17" name="Freeform 30"/>
            <p:cNvSpPr/>
            <p:nvPr/>
          </p:nvSpPr>
          <p:spPr>
            <a:xfrm>
              <a:off x="494326" y="4365159"/>
              <a:ext cx="551808" cy="223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18" name="Freeform 31"/>
            <p:cNvSpPr/>
            <p:nvPr/>
          </p:nvSpPr>
          <p:spPr>
            <a:xfrm>
              <a:off x="444311" y="1289984"/>
              <a:ext cx="170725" cy="3027275"/>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19" name="Freeform 32"/>
            <p:cNvSpPr/>
            <p:nvPr/>
          </p:nvSpPr>
          <p:spPr>
            <a:xfrm>
              <a:off x="1084453" y="6572387"/>
              <a:ext cx="134121" cy="281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20"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21" name="Freeform 34"/>
            <p:cNvSpPr/>
            <p:nvPr/>
          </p:nvSpPr>
          <p:spPr>
            <a:xfrm>
              <a:off x="946501" y="3146585"/>
              <a:ext cx="1410174" cy="271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22" name="Freeform 35"/>
            <p:cNvSpPr/>
            <p:nvPr/>
          </p:nvSpPr>
          <p:spPr>
            <a:xfrm>
              <a:off x="1046133" y="6601126"/>
              <a:ext cx="120710" cy="252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23"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24" name="Freeform 37"/>
            <p:cNvSpPr/>
            <p:nvPr/>
          </p:nvSpPr>
          <p:spPr>
            <a:xfrm>
              <a:off x="946501" y="5773416"/>
              <a:ext cx="38321" cy="22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sp>
          <p:nvSpPr>
            <p:cNvPr id="425" name="Freeform 38"/>
            <p:cNvSpPr/>
            <p:nvPr/>
          </p:nvSpPr>
          <p:spPr>
            <a:xfrm>
              <a:off x="979074" y="6323308"/>
              <a:ext cx="210761" cy="530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pPr/>
            </a:p>
          </p:txBody>
        </p:sp>
      </p:grpSp>
      <p:sp>
        <p:nvSpPr>
          <p:cNvPr id="427" name="Rectangle 34"/>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428" name="Freeform 6"/>
          <p:cNvSpPr/>
          <p:nvPr/>
        </p:nvSpPr>
        <p:spPr>
          <a:xfrm>
            <a:off x="-1" y="4323810"/>
            <a:ext cx="1742309" cy="778590"/>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w="12700">
            <a:miter lim="400000"/>
          </a:ln>
        </p:spPr>
        <p:txBody>
          <a:bodyPr lIns="45719" rIns="45719"/>
          <a:lstStyle/>
          <a:p>
            <a:pPr/>
          </a:p>
        </p:txBody>
      </p:sp>
      <p:sp>
        <p:nvSpPr>
          <p:cNvPr id="429" name="Rectangle 38"/>
          <p:cNvSpPr/>
          <p:nvPr/>
        </p:nvSpPr>
        <p:spPr>
          <a:xfrm>
            <a:off x="1" y="0"/>
            <a:ext cx="12192000" cy="6858000"/>
          </a:xfrm>
          <a:prstGeom prst="rect">
            <a:avLst/>
          </a:prstGeom>
          <a:ln w="12700">
            <a:miter lim="400000"/>
          </a:ln>
        </p:spPr>
        <p:txBody>
          <a:bodyPr lIns="45719" rIns="45719" anchor="ctr"/>
          <a:lstStyle/>
          <a:p>
            <a:pPr algn="ctr">
              <a:defRPr>
                <a:solidFill>
                  <a:srgbClr val="FFFFFF"/>
                </a:solidFill>
              </a:defRPr>
            </a:pPr>
          </a:p>
        </p:txBody>
      </p:sp>
      <p:sp>
        <p:nvSpPr>
          <p:cNvPr id="430" name="Rectangle 40"/>
          <p:cNvSpPr/>
          <p:nvPr/>
        </p:nvSpPr>
        <p:spPr>
          <a:xfrm>
            <a:off x="-1" y="0"/>
            <a:ext cx="182882" cy="6858000"/>
          </a:xfrm>
          <a:prstGeom prst="rect">
            <a:avLst/>
          </a:prstGeom>
          <a:solidFill>
            <a:srgbClr val="766F54"/>
          </a:solidFill>
          <a:ln w="12700">
            <a:miter lim="400000"/>
          </a:ln>
        </p:spPr>
        <p:txBody>
          <a:bodyPr lIns="45719" rIns="45719"/>
          <a:lstStyle/>
          <a:p>
            <a:pPr/>
          </a:p>
        </p:txBody>
      </p:sp>
      <p:grpSp>
        <p:nvGrpSpPr>
          <p:cNvPr id="443" name="Group 42"/>
          <p:cNvGrpSpPr/>
          <p:nvPr/>
        </p:nvGrpSpPr>
        <p:grpSpPr>
          <a:xfrm>
            <a:off x="6009967" y="0"/>
            <a:ext cx="6176982" cy="6853246"/>
            <a:chOff x="0" y="0"/>
            <a:chExt cx="6176981" cy="6853244"/>
          </a:xfrm>
        </p:grpSpPr>
        <p:sp>
          <p:nvSpPr>
            <p:cNvPr id="431" name="Freeform 11"/>
            <p:cNvSpPr/>
            <p:nvPr/>
          </p:nvSpPr>
          <p:spPr>
            <a:xfrm flipH="1">
              <a:off x="5958970" y="2422300"/>
              <a:ext cx="218012" cy="646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32" name="Freeform 12"/>
            <p:cNvSpPr/>
            <p:nvPr/>
          </p:nvSpPr>
          <p:spPr>
            <a:xfrm flipH="1">
              <a:off x="4497486" y="3022585"/>
              <a:ext cx="1400925" cy="2397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33" name="Freeform 13"/>
            <p:cNvSpPr/>
            <p:nvPr/>
          </p:nvSpPr>
          <p:spPr>
            <a:xfrm flipH="1">
              <a:off x="3108675" y="5387165"/>
              <a:ext cx="1320180" cy="1466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34" name="Freeform 14"/>
            <p:cNvSpPr/>
            <p:nvPr/>
          </p:nvSpPr>
          <p:spPr>
            <a:xfrm flipH="1">
              <a:off x="3726374" y="6478066"/>
              <a:ext cx="371428" cy="3751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35" name="Freeform 15"/>
            <p:cNvSpPr/>
            <p:nvPr/>
          </p:nvSpPr>
          <p:spPr>
            <a:xfrm flipH="1">
              <a:off x="4178545" y="3068760"/>
              <a:ext cx="1780426" cy="3436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36" name="Freeform 16"/>
            <p:cNvSpPr/>
            <p:nvPr/>
          </p:nvSpPr>
          <p:spPr>
            <a:xfrm flipH="1">
              <a:off x="5898410" y="0"/>
              <a:ext cx="221977" cy="3022586"/>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37" name="Freeform 17"/>
            <p:cNvSpPr/>
            <p:nvPr/>
          </p:nvSpPr>
          <p:spPr>
            <a:xfrm flipH="1">
              <a:off x="5837853" y="2803250"/>
              <a:ext cx="169565" cy="5098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38" name="Freeform 18"/>
            <p:cNvSpPr/>
            <p:nvPr/>
          </p:nvSpPr>
          <p:spPr>
            <a:xfrm flipH="1">
              <a:off x="4097801" y="5419873"/>
              <a:ext cx="411799" cy="10581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39" name="Freeform 19"/>
            <p:cNvSpPr/>
            <p:nvPr/>
          </p:nvSpPr>
          <p:spPr>
            <a:xfrm flipH="1">
              <a:off x="0" y="221226"/>
              <a:ext cx="4497487" cy="51659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40" name="Freeform 20"/>
            <p:cNvSpPr/>
            <p:nvPr/>
          </p:nvSpPr>
          <p:spPr>
            <a:xfrm flipH="1">
              <a:off x="3827304" y="6505002"/>
              <a:ext cx="351242" cy="348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41" name="Freeform 21"/>
            <p:cNvSpPr/>
            <p:nvPr/>
          </p:nvSpPr>
          <p:spPr>
            <a:xfrm flipH="1">
              <a:off x="4428854" y="5296738"/>
              <a:ext cx="80746" cy="228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sp>
          <p:nvSpPr>
            <p:cNvPr id="442" name="Freeform 22"/>
            <p:cNvSpPr/>
            <p:nvPr/>
          </p:nvSpPr>
          <p:spPr>
            <a:xfrm flipH="1">
              <a:off x="3819232" y="6210631"/>
              <a:ext cx="516768" cy="6426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D1DDB0"/>
            </a:solidFill>
            <a:ln w="12700" cap="flat">
              <a:noFill/>
              <a:miter lim="400000"/>
            </a:ln>
            <a:effectLst/>
          </p:spPr>
          <p:txBody>
            <a:bodyPr wrap="square" lIns="45719" tIns="45719" rIns="45719" bIns="45719" numCol="1" anchor="t">
              <a:noAutofit/>
            </a:bodyPr>
            <a:lstStyle/>
            <a:p>
              <a:pPr/>
            </a:p>
          </p:txBody>
        </p:sp>
      </p:grpSp>
      <p:sp>
        <p:nvSpPr>
          <p:cNvPr id="444" name="Title 1"/>
          <p:cNvSpPr txBox="1"/>
          <p:nvPr>
            <p:ph type="title"/>
          </p:nvPr>
        </p:nvSpPr>
        <p:spPr>
          <a:xfrm>
            <a:off x="1304102" y="1318591"/>
            <a:ext cx="5800931" cy="4220820"/>
          </a:xfrm>
          <a:prstGeom prst="rect">
            <a:avLst/>
          </a:prstGeom>
        </p:spPr>
        <p:txBody>
          <a:bodyPr anchor="ctr"/>
          <a:lstStyle>
            <a:lvl1pPr algn="r">
              <a:defRPr sz="6600">
                <a:solidFill>
                  <a:srgbClr val="59533F"/>
                </a:solidFill>
              </a:defRPr>
            </a:lvl1pPr>
          </a:lstStyle>
          <a:p>
            <a:pPr/>
            <a:r>
              <a:t>22% </a:t>
            </a:r>
          </a:p>
        </p:txBody>
      </p:sp>
      <p:sp>
        <p:nvSpPr>
          <p:cNvPr id="445" name="Straight Connector 56"/>
          <p:cNvSpPr/>
          <p:nvPr/>
        </p:nvSpPr>
        <p:spPr>
          <a:xfrm>
            <a:off x="7537195" y="1871831"/>
            <a:ext cx="1" cy="3200401"/>
          </a:xfrm>
          <a:prstGeom prst="line">
            <a:avLst/>
          </a:prstGeom>
          <a:ln w="15875" cap="rnd">
            <a:solidFill>
              <a:schemeClr val="accent5"/>
            </a:solidFill>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Rectangle 11"/>
          <p:cNvSpPr/>
          <p:nvPr/>
        </p:nvSpPr>
        <p:spPr>
          <a:xfrm>
            <a:off x="0" y="-787"/>
            <a:ext cx="12192000" cy="6854040"/>
          </a:xfrm>
          <a:prstGeom prst="rect">
            <a:avLst/>
          </a:prstGeom>
          <a:ln w="12700">
            <a:miter lim="400000"/>
          </a:ln>
        </p:spPr>
        <p:txBody>
          <a:bodyPr lIns="45719" rIns="45719" anchor="ctr"/>
          <a:lstStyle/>
          <a:p>
            <a:pPr algn="ctr">
              <a:defRPr>
                <a:solidFill>
                  <a:srgbClr val="FFFFFF"/>
                </a:solidFill>
              </a:defRPr>
            </a:pPr>
          </a:p>
        </p:txBody>
      </p:sp>
      <p:sp>
        <p:nvSpPr>
          <p:cNvPr id="450" name="Rectangle 13"/>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451" name="Freeform 11"/>
          <p:cNvSpPr/>
          <p:nvPr/>
        </p:nvSpPr>
        <p:spPr>
          <a:xfrm>
            <a:off x="-1" y="6061223"/>
            <a:ext cx="1038037" cy="506278"/>
          </a:xfrm>
          <a:custGeom>
            <a:avLst/>
            <a:gdLst/>
            <a:ahLst/>
            <a:cxnLst>
              <a:cxn ang="0">
                <a:pos x="wd2" y="hd2"/>
              </a:cxn>
              <a:cxn ang="5400000">
                <a:pos x="wd2" y="hd2"/>
              </a:cxn>
              <a:cxn ang="10800000">
                <a:pos x="wd2" y="hd2"/>
              </a:cxn>
              <a:cxn ang="16200000">
                <a:pos x="wd2" y="hd2"/>
              </a:cxn>
            </a:cxnLst>
            <a:rect l="0" t="0" r="r" b="b"/>
            <a:pathLst>
              <a:path w="21551" h="21600" fill="norm" stroke="1" extrusionOk="0">
                <a:moveTo>
                  <a:pt x="0" y="0"/>
                </a:moveTo>
                <a:lnTo>
                  <a:pt x="6056" y="0"/>
                </a:lnTo>
                <a:lnTo>
                  <a:pt x="6056" y="6"/>
                </a:lnTo>
                <a:lnTo>
                  <a:pt x="14368" y="30"/>
                </a:lnTo>
                <a:lnTo>
                  <a:pt x="16251" y="30"/>
                </a:lnTo>
                <a:cubicBezTo>
                  <a:pt x="16351" y="30"/>
                  <a:pt x="16450" y="234"/>
                  <a:pt x="16547" y="234"/>
                </a:cubicBezTo>
                <a:cubicBezTo>
                  <a:pt x="16547" y="437"/>
                  <a:pt x="16650" y="437"/>
                  <a:pt x="16650" y="437"/>
                </a:cubicBezTo>
                <a:lnTo>
                  <a:pt x="21404" y="10205"/>
                </a:lnTo>
                <a:cubicBezTo>
                  <a:pt x="21600" y="10612"/>
                  <a:pt x="21600" y="11018"/>
                  <a:pt x="21404" y="11425"/>
                </a:cubicBezTo>
                <a:lnTo>
                  <a:pt x="16650" y="21193"/>
                </a:lnTo>
                <a:cubicBezTo>
                  <a:pt x="16618" y="21262"/>
                  <a:pt x="16579" y="21327"/>
                  <a:pt x="16547" y="21397"/>
                </a:cubicBezTo>
                <a:cubicBezTo>
                  <a:pt x="16450" y="21600"/>
                  <a:pt x="16351" y="21600"/>
                  <a:pt x="16251" y="21600"/>
                </a:cubicBezTo>
                <a:lnTo>
                  <a:pt x="14368" y="21600"/>
                </a:lnTo>
                <a:lnTo>
                  <a:pt x="6056" y="21551"/>
                </a:lnTo>
                <a:lnTo>
                  <a:pt x="6056"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p>
        </p:txBody>
      </p:sp>
      <p:pic>
        <p:nvPicPr>
          <p:cNvPr id="452" name="Screen Shot 2021-08-03 at 12.42.39 PM.png" descr="Screen Shot 2021-08-03 at 12.42.39 PM.png"/>
          <p:cNvPicPr>
            <a:picLocks noChangeAspect="1"/>
          </p:cNvPicPr>
          <p:nvPr/>
        </p:nvPicPr>
        <p:blipFill>
          <a:blip r:embed="rId3">
            <a:extLst/>
          </a:blip>
          <a:stretch>
            <a:fillRect/>
          </a:stretch>
        </p:blipFill>
        <p:spPr>
          <a:xfrm>
            <a:off x="2308873" y="519495"/>
            <a:ext cx="7776298" cy="549220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Rectangle 11"/>
          <p:cNvSpPr/>
          <p:nvPr/>
        </p:nvSpPr>
        <p:spPr>
          <a:xfrm>
            <a:off x="-1" y="-272598"/>
            <a:ext cx="12192001" cy="6854040"/>
          </a:xfrm>
          <a:prstGeom prst="rect">
            <a:avLst/>
          </a:prstGeom>
          <a:ln w="12700">
            <a:miter lim="400000"/>
          </a:ln>
        </p:spPr>
        <p:txBody>
          <a:bodyPr lIns="45719" rIns="45719" anchor="ctr"/>
          <a:lstStyle/>
          <a:p>
            <a:pPr algn="ctr">
              <a:defRPr>
                <a:solidFill>
                  <a:srgbClr val="FFFFFF"/>
                </a:solidFill>
              </a:defRPr>
            </a:pPr>
          </a:p>
        </p:txBody>
      </p:sp>
      <p:sp>
        <p:nvSpPr>
          <p:cNvPr id="457" name="Rectangle 13"/>
          <p:cNvSpPr/>
          <p:nvPr/>
        </p:nvSpPr>
        <p:spPr>
          <a:xfrm>
            <a:off x="-1" y="0"/>
            <a:ext cx="182882" cy="6858000"/>
          </a:xfrm>
          <a:prstGeom prst="rect">
            <a:avLst/>
          </a:prstGeom>
          <a:solidFill>
            <a:srgbClr val="766F54"/>
          </a:solidFill>
          <a:ln w="12700">
            <a:miter lim="400000"/>
          </a:ln>
        </p:spPr>
        <p:txBody>
          <a:bodyPr lIns="45719" rIns="45719"/>
          <a:lstStyle/>
          <a:p>
            <a:pPr/>
          </a:p>
        </p:txBody>
      </p:sp>
      <p:sp>
        <p:nvSpPr>
          <p:cNvPr id="458" name="Freeform 11"/>
          <p:cNvSpPr/>
          <p:nvPr/>
        </p:nvSpPr>
        <p:spPr>
          <a:xfrm>
            <a:off x="-1" y="6061223"/>
            <a:ext cx="1038037" cy="506278"/>
          </a:xfrm>
          <a:custGeom>
            <a:avLst/>
            <a:gdLst/>
            <a:ahLst/>
            <a:cxnLst>
              <a:cxn ang="0">
                <a:pos x="wd2" y="hd2"/>
              </a:cxn>
              <a:cxn ang="5400000">
                <a:pos x="wd2" y="hd2"/>
              </a:cxn>
              <a:cxn ang="10800000">
                <a:pos x="wd2" y="hd2"/>
              </a:cxn>
              <a:cxn ang="16200000">
                <a:pos x="wd2" y="hd2"/>
              </a:cxn>
            </a:cxnLst>
            <a:rect l="0" t="0" r="r" b="b"/>
            <a:pathLst>
              <a:path w="21551" h="21600" fill="norm" stroke="1" extrusionOk="0">
                <a:moveTo>
                  <a:pt x="0" y="0"/>
                </a:moveTo>
                <a:lnTo>
                  <a:pt x="6056" y="0"/>
                </a:lnTo>
                <a:lnTo>
                  <a:pt x="6056" y="6"/>
                </a:lnTo>
                <a:lnTo>
                  <a:pt x="14368" y="30"/>
                </a:lnTo>
                <a:lnTo>
                  <a:pt x="16251" y="30"/>
                </a:lnTo>
                <a:cubicBezTo>
                  <a:pt x="16351" y="30"/>
                  <a:pt x="16450" y="234"/>
                  <a:pt x="16547" y="234"/>
                </a:cubicBezTo>
                <a:cubicBezTo>
                  <a:pt x="16547" y="437"/>
                  <a:pt x="16650" y="437"/>
                  <a:pt x="16650" y="437"/>
                </a:cubicBezTo>
                <a:lnTo>
                  <a:pt x="21404" y="10205"/>
                </a:lnTo>
                <a:cubicBezTo>
                  <a:pt x="21600" y="10612"/>
                  <a:pt x="21600" y="11018"/>
                  <a:pt x="21404" y="11425"/>
                </a:cubicBezTo>
                <a:lnTo>
                  <a:pt x="16650" y="21193"/>
                </a:lnTo>
                <a:cubicBezTo>
                  <a:pt x="16618" y="21262"/>
                  <a:pt x="16579" y="21327"/>
                  <a:pt x="16547" y="21397"/>
                </a:cubicBezTo>
                <a:cubicBezTo>
                  <a:pt x="16450" y="21600"/>
                  <a:pt x="16351" y="21600"/>
                  <a:pt x="16251" y="21600"/>
                </a:cubicBezTo>
                <a:lnTo>
                  <a:pt x="14368" y="21600"/>
                </a:lnTo>
                <a:lnTo>
                  <a:pt x="6056" y="21551"/>
                </a:lnTo>
                <a:lnTo>
                  <a:pt x="6056"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p>
        </p:txBody>
      </p:sp>
      <p:pic>
        <p:nvPicPr>
          <p:cNvPr id="459" name="Screen Shot 2021-08-03 at 6.41.05 PM.png" descr="Screen Shot 2021-08-03 at 6.41.05 PM.png"/>
          <p:cNvPicPr>
            <a:picLocks noChangeAspect="1"/>
          </p:cNvPicPr>
          <p:nvPr/>
        </p:nvPicPr>
        <p:blipFill>
          <a:blip r:embed="rId3">
            <a:extLst/>
          </a:blip>
          <a:stretch>
            <a:fillRect/>
          </a:stretch>
        </p:blipFill>
        <p:spPr>
          <a:xfrm>
            <a:off x="2524691" y="539045"/>
            <a:ext cx="8194580" cy="577991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63" name="Screen Shot 2021-08-03 at 7.01.47 PM.png" descr="Screen Shot 2021-08-03 at 7.01.47 PM.png"/>
          <p:cNvPicPr>
            <a:picLocks noChangeAspect="1"/>
          </p:cNvPicPr>
          <p:nvPr/>
        </p:nvPicPr>
        <p:blipFill>
          <a:blip r:embed="rId3">
            <a:extLst/>
          </a:blip>
          <a:stretch>
            <a:fillRect/>
          </a:stretch>
        </p:blipFill>
        <p:spPr>
          <a:xfrm>
            <a:off x="2564757" y="524517"/>
            <a:ext cx="8182875" cy="580896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Rectangle 8"/>
          <p:cNvSpPr/>
          <p:nvPr/>
        </p:nvSpPr>
        <p:spPr>
          <a:xfrm>
            <a:off x="1" y="0"/>
            <a:ext cx="4059079" cy="6858000"/>
          </a:xfrm>
          <a:prstGeom prst="rect">
            <a:avLst/>
          </a:prstGeom>
          <a:solidFill>
            <a:srgbClr val="766F54"/>
          </a:solidFill>
          <a:ln w="12700">
            <a:miter lim="400000"/>
          </a:ln>
        </p:spPr>
        <p:txBody>
          <a:bodyPr lIns="45719" rIns="45719" anchor="ctr"/>
          <a:lstStyle/>
          <a:p>
            <a:pPr algn="ctr">
              <a:defRPr>
                <a:solidFill>
                  <a:srgbClr val="FFFFFF"/>
                </a:solidFill>
              </a:defRPr>
            </a:pPr>
          </a:p>
        </p:txBody>
      </p:sp>
      <p:sp>
        <p:nvSpPr>
          <p:cNvPr id="468" name="Title 1"/>
          <p:cNvSpPr txBox="1"/>
          <p:nvPr>
            <p:ph type="title"/>
          </p:nvPr>
        </p:nvSpPr>
        <p:spPr>
          <a:xfrm>
            <a:off x="1262281" y="2574307"/>
            <a:ext cx="2454053" cy="3029345"/>
          </a:xfrm>
          <a:prstGeom prst="rect">
            <a:avLst/>
          </a:prstGeom>
        </p:spPr>
        <p:txBody>
          <a:bodyPr/>
          <a:lstStyle>
            <a:lvl1pPr>
              <a:defRPr sz="3200">
                <a:solidFill>
                  <a:srgbClr val="FFFFFF"/>
                </a:solidFill>
              </a:defRPr>
            </a:lvl1pPr>
          </a:lstStyle>
          <a:p>
            <a:pPr/>
            <a:r>
              <a:t>Attrition Rate Predictions</a:t>
            </a:r>
          </a:p>
        </p:txBody>
      </p:sp>
      <p:sp>
        <p:nvSpPr>
          <p:cNvPr id="469" name="Freeform 11"/>
          <p:cNvSpPr/>
          <p:nvPr/>
        </p:nvSpPr>
        <p:spPr>
          <a:xfrm flipV="1">
            <a:off x="-133" y="3179901"/>
            <a:ext cx="1098208" cy="514067"/>
          </a:xfrm>
          <a:custGeom>
            <a:avLst/>
            <a:gdLst/>
            <a:ahLst/>
            <a:cxnLst>
              <a:cxn ang="0">
                <a:pos x="wd2" y="hd2"/>
              </a:cxn>
              <a:cxn ang="5400000">
                <a:pos x="wd2" y="hd2"/>
              </a:cxn>
              <a:cxn ang="10800000">
                <a:pos x="wd2" y="hd2"/>
              </a:cxn>
              <a:cxn ang="16200000">
                <a:pos x="wd2" y="hd2"/>
              </a:cxn>
            </a:cxnLst>
            <a:rect l="0" t="0" r="r" b="b"/>
            <a:pathLst>
              <a:path w="21528" h="21600" fill="norm" stroke="1" extrusionOk="0">
                <a:moveTo>
                  <a:pt x="21389" y="10377"/>
                </a:moveTo>
                <a:lnTo>
                  <a:pt x="16904" y="758"/>
                </a:lnTo>
                <a:cubicBezTo>
                  <a:pt x="16873" y="690"/>
                  <a:pt x="16836" y="625"/>
                  <a:pt x="16804" y="557"/>
                </a:cubicBezTo>
                <a:cubicBezTo>
                  <a:pt x="16714" y="357"/>
                  <a:pt x="16620" y="357"/>
                  <a:pt x="16526" y="357"/>
                </a:cubicBezTo>
                <a:lnTo>
                  <a:pt x="14749" y="357"/>
                </a:lnTo>
                <a:lnTo>
                  <a:pt x="155" y="0"/>
                </a:lnTo>
                <a:cubicBezTo>
                  <a:pt x="184" y="7057"/>
                  <a:pt x="-26" y="14112"/>
                  <a:pt x="2" y="21167"/>
                </a:cubicBezTo>
                <a:lnTo>
                  <a:pt x="14749" y="21600"/>
                </a:lnTo>
                <a:lnTo>
                  <a:pt x="16526" y="21600"/>
                </a:lnTo>
                <a:cubicBezTo>
                  <a:pt x="16620" y="21600"/>
                  <a:pt x="16714" y="21400"/>
                  <a:pt x="16804" y="21400"/>
                </a:cubicBezTo>
                <a:cubicBezTo>
                  <a:pt x="16804" y="21199"/>
                  <a:pt x="16904" y="21199"/>
                  <a:pt x="16904" y="21199"/>
                </a:cubicBezTo>
                <a:lnTo>
                  <a:pt x="21389" y="11580"/>
                </a:lnTo>
                <a:cubicBezTo>
                  <a:pt x="21574" y="11178"/>
                  <a:pt x="21574" y="10779"/>
                  <a:pt x="21389" y="10377"/>
                </a:cubicBezTo>
                <a:close/>
              </a:path>
            </a:pathLst>
          </a:custGeom>
          <a:solidFill>
            <a:schemeClr val="accent1"/>
          </a:solidFill>
          <a:ln w="12700">
            <a:miter lim="400000"/>
          </a:ln>
        </p:spPr>
        <p:txBody>
          <a:bodyPr lIns="45719" rIns="45719"/>
          <a:lstStyle/>
          <a:p>
            <a:pPr/>
          </a:p>
        </p:txBody>
      </p:sp>
      <p:sp>
        <p:nvSpPr>
          <p:cNvPr id="470" name="Rectangle 12"/>
          <p:cNvSpPr/>
          <p:nvPr/>
        </p:nvSpPr>
        <p:spPr>
          <a:xfrm>
            <a:off x="4795735" y="0"/>
            <a:ext cx="7396265" cy="6858000"/>
          </a:xfrm>
          <a:prstGeom prst="rect">
            <a:avLst/>
          </a:prstGeom>
          <a:ln w="12700">
            <a:miter lim="400000"/>
          </a:ln>
        </p:spPr>
        <p:txBody>
          <a:bodyPr lIns="45719" rIns="45719" anchor="ctr"/>
          <a:lstStyle/>
          <a:p>
            <a:pPr algn="ctr">
              <a:defRPr>
                <a:solidFill>
                  <a:srgbClr val="FFFFFF"/>
                </a:solidFill>
              </a:defRPr>
            </a:pPr>
          </a:p>
        </p:txBody>
      </p:sp>
      <p:grpSp>
        <p:nvGrpSpPr>
          <p:cNvPr id="474" name="Content Placeholder 2"/>
          <p:cNvGrpSpPr/>
          <p:nvPr/>
        </p:nvGrpSpPr>
        <p:grpSpPr>
          <a:xfrm>
            <a:off x="5077762" y="790631"/>
            <a:ext cx="6832212" cy="1579434"/>
            <a:chOff x="0" y="0"/>
            <a:chExt cx="6832211" cy="1579432"/>
          </a:xfrm>
        </p:grpSpPr>
        <p:sp>
          <p:nvSpPr>
            <p:cNvPr id="471" name="Rounded Rectangle"/>
            <p:cNvSpPr/>
            <p:nvPr/>
          </p:nvSpPr>
          <p:spPr>
            <a:xfrm>
              <a:off x="0" y="0"/>
              <a:ext cx="6832212" cy="1579433"/>
            </a:xfrm>
            <a:prstGeom prst="roundRect">
              <a:avLst>
                <a:gd name="adj" fmla="val 10000"/>
              </a:avLst>
            </a:prstGeom>
            <a:solidFill>
              <a:srgbClr val="F2F2F2"/>
            </a:solid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72" name="Square"/>
            <p:cNvSpPr/>
            <p:nvPr/>
          </p:nvSpPr>
          <p:spPr>
            <a:xfrm>
              <a:off x="477778" y="355372"/>
              <a:ext cx="868688" cy="868688"/>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73" name="KNN: Accuracy of 84%"/>
            <p:cNvSpPr txBox="1"/>
            <p:nvPr/>
          </p:nvSpPr>
          <p:spPr>
            <a:xfrm>
              <a:off x="1824245" y="425709"/>
              <a:ext cx="5007967" cy="72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156" tIns="167156" rIns="167156" bIns="167156" numCol="1" anchor="ctr">
              <a:spAutoFit/>
            </a:bodyPr>
            <a:lstStyle/>
            <a:p>
              <a:pPr defTabSz="1111250">
                <a:spcBef>
                  <a:spcPts val="1000"/>
                </a:spcBef>
                <a:defRPr sz="2500">
                  <a:solidFill>
                    <a:srgbClr val="404040"/>
                  </a:solidFill>
                </a:defRPr>
              </a:pPr>
              <a:r>
                <a:rPr b="1"/>
                <a:t>KNN:</a:t>
              </a:r>
              <a:r>
                <a:t> Accuracy of 84%</a:t>
              </a:r>
            </a:p>
          </p:txBody>
        </p:sp>
      </p:grpSp>
      <p:grpSp>
        <p:nvGrpSpPr>
          <p:cNvPr id="478" name="Content Placeholder 2"/>
          <p:cNvGrpSpPr/>
          <p:nvPr/>
        </p:nvGrpSpPr>
        <p:grpSpPr>
          <a:xfrm>
            <a:off x="5077762" y="2758197"/>
            <a:ext cx="6832212" cy="1579434"/>
            <a:chOff x="0" y="0"/>
            <a:chExt cx="6832211" cy="1579432"/>
          </a:xfrm>
        </p:grpSpPr>
        <p:sp>
          <p:nvSpPr>
            <p:cNvPr id="475" name="Rounded Rectangle"/>
            <p:cNvSpPr/>
            <p:nvPr/>
          </p:nvSpPr>
          <p:spPr>
            <a:xfrm>
              <a:off x="0" y="0"/>
              <a:ext cx="6832212" cy="1579433"/>
            </a:xfrm>
            <a:prstGeom prst="roundRect">
              <a:avLst>
                <a:gd name="adj" fmla="val 10000"/>
              </a:avLst>
            </a:prstGeom>
            <a:solidFill>
              <a:srgbClr val="F2F2F2"/>
            </a:solid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76" name="Square"/>
            <p:cNvSpPr/>
            <p:nvPr/>
          </p:nvSpPr>
          <p:spPr>
            <a:xfrm>
              <a:off x="477778" y="355372"/>
              <a:ext cx="868688" cy="868688"/>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77" name="NB: Accuracy of 85%"/>
            <p:cNvSpPr txBox="1"/>
            <p:nvPr/>
          </p:nvSpPr>
          <p:spPr>
            <a:xfrm>
              <a:off x="1824245" y="425709"/>
              <a:ext cx="5007967" cy="72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156" tIns="167156" rIns="167156" bIns="167156" numCol="1" anchor="ctr">
              <a:spAutoFit/>
            </a:bodyPr>
            <a:lstStyle/>
            <a:p>
              <a:pPr defTabSz="1111250">
                <a:spcBef>
                  <a:spcPts val="1000"/>
                </a:spcBef>
                <a:defRPr sz="2500">
                  <a:solidFill>
                    <a:srgbClr val="404040"/>
                  </a:solidFill>
                </a:defRPr>
              </a:pPr>
              <a:r>
                <a:rPr b="1"/>
                <a:t>NB:</a:t>
              </a:r>
              <a:r>
                <a:t> Accuracy of 85%</a:t>
              </a:r>
            </a:p>
          </p:txBody>
        </p:sp>
      </p:grpSp>
      <p:grpSp>
        <p:nvGrpSpPr>
          <p:cNvPr id="482" name="Content Placeholder 2"/>
          <p:cNvGrpSpPr/>
          <p:nvPr/>
        </p:nvGrpSpPr>
        <p:grpSpPr>
          <a:xfrm>
            <a:off x="5077762" y="4725763"/>
            <a:ext cx="6832212" cy="1579434"/>
            <a:chOff x="0" y="0"/>
            <a:chExt cx="6832211" cy="1579432"/>
          </a:xfrm>
        </p:grpSpPr>
        <p:sp>
          <p:nvSpPr>
            <p:cNvPr id="479" name="Rounded Rectangle"/>
            <p:cNvSpPr/>
            <p:nvPr/>
          </p:nvSpPr>
          <p:spPr>
            <a:xfrm>
              <a:off x="0" y="0"/>
              <a:ext cx="6832212" cy="1579433"/>
            </a:xfrm>
            <a:prstGeom prst="roundRect">
              <a:avLst>
                <a:gd name="adj" fmla="val 10000"/>
              </a:avLst>
            </a:prstGeom>
            <a:solidFill>
              <a:srgbClr val="F2F2F2"/>
            </a:solid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80" name="Square"/>
            <p:cNvSpPr/>
            <p:nvPr/>
          </p:nvSpPr>
          <p:spPr>
            <a:xfrm>
              <a:off x="477778" y="355372"/>
              <a:ext cx="868688" cy="868688"/>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81" name="RF: Accuracy of 81%"/>
            <p:cNvSpPr txBox="1"/>
            <p:nvPr/>
          </p:nvSpPr>
          <p:spPr>
            <a:xfrm>
              <a:off x="1824245" y="425709"/>
              <a:ext cx="5007967" cy="72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156" tIns="167156" rIns="167156" bIns="167156" numCol="1" anchor="ctr">
              <a:spAutoFit/>
            </a:bodyPr>
            <a:lstStyle/>
            <a:p>
              <a:pPr defTabSz="1111250">
                <a:spcBef>
                  <a:spcPts val="1000"/>
                </a:spcBef>
                <a:defRPr sz="2500">
                  <a:solidFill>
                    <a:srgbClr val="404040"/>
                  </a:solidFill>
                </a:defRPr>
              </a:pPr>
              <a:r>
                <a:rPr b="1"/>
                <a:t>RF:</a:t>
              </a:r>
              <a:r>
                <a:t> Accuracy of 81%</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86" name="Rectangle 8"/>
          <p:cNvSpPr/>
          <p:nvPr/>
        </p:nvSpPr>
        <p:spPr>
          <a:xfrm>
            <a:off x="1" y="0"/>
            <a:ext cx="4059079" cy="6858000"/>
          </a:xfrm>
          <a:prstGeom prst="rect">
            <a:avLst/>
          </a:prstGeom>
          <a:solidFill>
            <a:srgbClr val="766F54"/>
          </a:solidFill>
          <a:ln w="12700">
            <a:miter lim="400000"/>
          </a:ln>
        </p:spPr>
        <p:txBody>
          <a:bodyPr lIns="45719" rIns="45719" anchor="ctr"/>
          <a:lstStyle/>
          <a:p>
            <a:pPr algn="ctr">
              <a:defRPr>
                <a:solidFill>
                  <a:srgbClr val="FFFFFF"/>
                </a:solidFill>
              </a:defRPr>
            </a:pPr>
          </a:p>
        </p:txBody>
      </p:sp>
      <p:sp>
        <p:nvSpPr>
          <p:cNvPr id="487" name="Title 1"/>
          <p:cNvSpPr txBox="1"/>
          <p:nvPr>
            <p:ph type="title"/>
          </p:nvPr>
        </p:nvSpPr>
        <p:spPr>
          <a:xfrm>
            <a:off x="1262281" y="2574307"/>
            <a:ext cx="2454053" cy="3029345"/>
          </a:xfrm>
          <a:prstGeom prst="rect">
            <a:avLst/>
          </a:prstGeom>
        </p:spPr>
        <p:txBody>
          <a:bodyPr/>
          <a:lstStyle>
            <a:lvl1pPr>
              <a:defRPr sz="3200">
                <a:solidFill>
                  <a:srgbClr val="FFFFFF"/>
                </a:solidFill>
              </a:defRPr>
            </a:lvl1pPr>
          </a:lstStyle>
          <a:p>
            <a:pPr/>
            <a:r>
              <a:t>Salary Model Predictions</a:t>
            </a:r>
          </a:p>
        </p:txBody>
      </p:sp>
      <p:sp>
        <p:nvSpPr>
          <p:cNvPr id="488" name="Freeform 11"/>
          <p:cNvSpPr/>
          <p:nvPr/>
        </p:nvSpPr>
        <p:spPr>
          <a:xfrm flipV="1">
            <a:off x="-133" y="3179901"/>
            <a:ext cx="1098208" cy="514067"/>
          </a:xfrm>
          <a:custGeom>
            <a:avLst/>
            <a:gdLst/>
            <a:ahLst/>
            <a:cxnLst>
              <a:cxn ang="0">
                <a:pos x="wd2" y="hd2"/>
              </a:cxn>
              <a:cxn ang="5400000">
                <a:pos x="wd2" y="hd2"/>
              </a:cxn>
              <a:cxn ang="10800000">
                <a:pos x="wd2" y="hd2"/>
              </a:cxn>
              <a:cxn ang="16200000">
                <a:pos x="wd2" y="hd2"/>
              </a:cxn>
            </a:cxnLst>
            <a:rect l="0" t="0" r="r" b="b"/>
            <a:pathLst>
              <a:path w="21528" h="21600" fill="norm" stroke="1" extrusionOk="0">
                <a:moveTo>
                  <a:pt x="21389" y="10377"/>
                </a:moveTo>
                <a:lnTo>
                  <a:pt x="16904" y="758"/>
                </a:lnTo>
                <a:cubicBezTo>
                  <a:pt x="16873" y="690"/>
                  <a:pt x="16836" y="625"/>
                  <a:pt x="16804" y="557"/>
                </a:cubicBezTo>
                <a:cubicBezTo>
                  <a:pt x="16714" y="357"/>
                  <a:pt x="16620" y="357"/>
                  <a:pt x="16526" y="357"/>
                </a:cubicBezTo>
                <a:lnTo>
                  <a:pt x="14749" y="357"/>
                </a:lnTo>
                <a:lnTo>
                  <a:pt x="155" y="0"/>
                </a:lnTo>
                <a:cubicBezTo>
                  <a:pt x="184" y="7057"/>
                  <a:pt x="-26" y="14112"/>
                  <a:pt x="2" y="21167"/>
                </a:cubicBezTo>
                <a:lnTo>
                  <a:pt x="14749" y="21600"/>
                </a:lnTo>
                <a:lnTo>
                  <a:pt x="16526" y="21600"/>
                </a:lnTo>
                <a:cubicBezTo>
                  <a:pt x="16620" y="21600"/>
                  <a:pt x="16714" y="21400"/>
                  <a:pt x="16804" y="21400"/>
                </a:cubicBezTo>
                <a:cubicBezTo>
                  <a:pt x="16804" y="21199"/>
                  <a:pt x="16904" y="21199"/>
                  <a:pt x="16904" y="21199"/>
                </a:cubicBezTo>
                <a:lnTo>
                  <a:pt x="21389" y="11580"/>
                </a:lnTo>
                <a:cubicBezTo>
                  <a:pt x="21574" y="11178"/>
                  <a:pt x="21574" y="10779"/>
                  <a:pt x="21389" y="10377"/>
                </a:cubicBezTo>
                <a:close/>
              </a:path>
            </a:pathLst>
          </a:custGeom>
          <a:solidFill>
            <a:schemeClr val="accent1"/>
          </a:solidFill>
          <a:ln w="12700">
            <a:miter lim="400000"/>
          </a:ln>
        </p:spPr>
        <p:txBody>
          <a:bodyPr lIns="45719" rIns="45719"/>
          <a:lstStyle/>
          <a:p>
            <a:pPr/>
          </a:p>
        </p:txBody>
      </p:sp>
      <p:sp>
        <p:nvSpPr>
          <p:cNvPr id="489" name="Rectangle 12"/>
          <p:cNvSpPr/>
          <p:nvPr/>
        </p:nvSpPr>
        <p:spPr>
          <a:xfrm>
            <a:off x="4795735" y="0"/>
            <a:ext cx="7396265" cy="6858000"/>
          </a:xfrm>
          <a:prstGeom prst="rect">
            <a:avLst/>
          </a:prstGeom>
          <a:ln w="12700">
            <a:miter lim="400000"/>
          </a:ln>
        </p:spPr>
        <p:txBody>
          <a:bodyPr lIns="45719" rIns="45719" anchor="ctr"/>
          <a:lstStyle/>
          <a:p>
            <a:pPr algn="ctr">
              <a:defRPr>
                <a:solidFill>
                  <a:srgbClr val="FFFFFF"/>
                </a:solidFill>
              </a:defRPr>
            </a:pPr>
          </a:p>
        </p:txBody>
      </p:sp>
      <p:grpSp>
        <p:nvGrpSpPr>
          <p:cNvPr id="493" name="Content Placeholder 2"/>
          <p:cNvGrpSpPr/>
          <p:nvPr/>
        </p:nvGrpSpPr>
        <p:grpSpPr>
          <a:xfrm>
            <a:off x="5077762" y="790631"/>
            <a:ext cx="6832212" cy="1579434"/>
            <a:chOff x="0" y="0"/>
            <a:chExt cx="6832211" cy="1579432"/>
          </a:xfrm>
        </p:grpSpPr>
        <p:sp>
          <p:nvSpPr>
            <p:cNvPr id="490" name="Rounded Rectangle"/>
            <p:cNvSpPr/>
            <p:nvPr/>
          </p:nvSpPr>
          <p:spPr>
            <a:xfrm>
              <a:off x="0" y="0"/>
              <a:ext cx="6832212" cy="1579433"/>
            </a:xfrm>
            <a:prstGeom prst="roundRect">
              <a:avLst>
                <a:gd name="adj" fmla="val 10000"/>
              </a:avLst>
            </a:prstGeom>
            <a:solidFill>
              <a:srgbClr val="F2F2F2"/>
            </a:solid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91" name="Square"/>
            <p:cNvSpPr/>
            <p:nvPr/>
          </p:nvSpPr>
          <p:spPr>
            <a:xfrm>
              <a:off x="477778" y="355372"/>
              <a:ext cx="868688" cy="868688"/>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92" name="LR: RMSE =1333.81"/>
            <p:cNvSpPr txBox="1"/>
            <p:nvPr/>
          </p:nvSpPr>
          <p:spPr>
            <a:xfrm>
              <a:off x="1824245" y="425709"/>
              <a:ext cx="5007967" cy="72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156" tIns="167156" rIns="167156" bIns="167156" numCol="1" anchor="ctr">
              <a:spAutoFit/>
            </a:bodyPr>
            <a:lstStyle/>
            <a:p>
              <a:pPr defTabSz="1111250">
                <a:spcBef>
                  <a:spcPts val="1000"/>
                </a:spcBef>
                <a:defRPr sz="2500">
                  <a:solidFill>
                    <a:srgbClr val="404040"/>
                  </a:solidFill>
                </a:defRPr>
              </a:pPr>
              <a:r>
                <a:rPr b="1"/>
                <a:t>LR:</a:t>
              </a:r>
              <a:r>
                <a:t> RMSE =1333.81</a:t>
              </a:r>
            </a:p>
          </p:txBody>
        </p:sp>
      </p:grpSp>
      <p:grpSp>
        <p:nvGrpSpPr>
          <p:cNvPr id="497" name="Content Placeholder 2"/>
          <p:cNvGrpSpPr/>
          <p:nvPr/>
        </p:nvGrpSpPr>
        <p:grpSpPr>
          <a:xfrm>
            <a:off x="5077762" y="4725763"/>
            <a:ext cx="6832212" cy="1579434"/>
            <a:chOff x="0" y="0"/>
            <a:chExt cx="6832211" cy="1579432"/>
          </a:xfrm>
        </p:grpSpPr>
        <p:sp>
          <p:nvSpPr>
            <p:cNvPr id="494" name="Rounded Rectangle"/>
            <p:cNvSpPr/>
            <p:nvPr/>
          </p:nvSpPr>
          <p:spPr>
            <a:xfrm>
              <a:off x="0" y="0"/>
              <a:ext cx="6832212" cy="1579433"/>
            </a:xfrm>
            <a:prstGeom prst="roundRect">
              <a:avLst>
                <a:gd name="adj" fmla="val 10000"/>
              </a:avLst>
            </a:prstGeom>
            <a:solidFill>
              <a:srgbClr val="F2F2F2"/>
            </a:solid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95" name="Square"/>
            <p:cNvSpPr/>
            <p:nvPr/>
          </p:nvSpPr>
          <p:spPr>
            <a:xfrm>
              <a:off x="477778" y="355372"/>
              <a:ext cx="868688" cy="868688"/>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spcBef>
                  <a:spcPts val="1000"/>
                </a:spcBef>
                <a:defRPr>
                  <a:solidFill>
                    <a:srgbClr val="404040"/>
                  </a:solidFill>
                </a:defRPr>
              </a:pPr>
            </a:p>
          </p:txBody>
        </p:sp>
        <p:sp>
          <p:nvSpPr>
            <p:cNvPr id="496" name="RF: RMSE = 1242.69"/>
            <p:cNvSpPr txBox="1"/>
            <p:nvPr/>
          </p:nvSpPr>
          <p:spPr>
            <a:xfrm>
              <a:off x="1824245" y="425709"/>
              <a:ext cx="5007967" cy="72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67156" tIns="167156" rIns="167156" bIns="167156" numCol="1" anchor="ctr">
              <a:spAutoFit/>
            </a:bodyPr>
            <a:lstStyle/>
            <a:p>
              <a:pPr defTabSz="1111250">
                <a:spcBef>
                  <a:spcPts val="1000"/>
                </a:spcBef>
                <a:defRPr sz="2500">
                  <a:solidFill>
                    <a:srgbClr val="404040"/>
                  </a:solidFill>
                </a:defRPr>
              </a:pPr>
              <a:r>
                <a:rPr b="1"/>
                <a:t>RF:</a:t>
              </a:r>
              <a:r>
                <a:t> RMSE = 1242.69</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Title 1"/>
          <p:cNvSpPr txBox="1"/>
          <p:nvPr>
            <p:ph type="title"/>
          </p:nvPr>
        </p:nvSpPr>
        <p:spPr>
          <a:xfrm>
            <a:off x="2592925" y="624109"/>
            <a:ext cx="8911688" cy="1280892"/>
          </a:xfrm>
          <a:prstGeom prst="rect">
            <a:avLst/>
          </a:prstGeom>
        </p:spPr>
        <p:txBody>
          <a:bodyPr/>
          <a:lstStyle/>
          <a:p>
            <a:pPr/>
          </a:p>
        </p:txBody>
      </p:sp>
      <p:sp>
        <p:nvSpPr>
          <p:cNvPr id="502" name="Content Placeholder 2"/>
          <p:cNvSpPr txBox="1"/>
          <p:nvPr>
            <p:ph type="body" idx="1"/>
          </p:nvPr>
        </p:nvSpPr>
        <p:spPr>
          <a:xfrm>
            <a:off x="2589211" y="2133599"/>
            <a:ext cx="8915401" cy="3777624"/>
          </a:xfrm>
          <a:prstGeom prst="rect">
            <a:avLst/>
          </a:prstGeom>
        </p:spPr>
        <p:txBody>
          <a:bodyPr/>
          <a:lstStyle/>
          <a:p>
            <a:pPr/>
          </a:p>
        </p:txBody>
      </p:sp>
      <p:sp>
        <p:nvSpPr>
          <p:cNvPr id="503" name="Rectangle 3"/>
          <p:cNvSpPr/>
          <p:nvPr/>
        </p:nvSpPr>
        <p:spPr>
          <a:xfrm>
            <a:off x="-110359" y="-110359"/>
            <a:ext cx="12470525" cy="7110249"/>
          </a:xfrm>
          <a:prstGeom prst="rect">
            <a:avLst/>
          </a:prstGeom>
          <a:solidFill>
            <a:srgbClr val="000000"/>
          </a:solidFill>
          <a:ln w="15875" cap="rnd">
            <a:solidFill>
              <a:srgbClr val="000000"/>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A7A7A7"/>
      </a:dk2>
      <a:lt2>
        <a:srgbClr val="535353"/>
      </a:lt2>
      <a:accent1>
        <a:srgbClr val="A53010"/>
      </a:accent1>
      <a:accent2>
        <a:srgbClr val="DE7E18"/>
      </a:accent2>
      <a:accent3>
        <a:srgbClr val="9F8351"/>
      </a:accent3>
      <a:accent4>
        <a:srgbClr val="728653"/>
      </a:accent4>
      <a:accent5>
        <a:srgbClr val="92AA4C"/>
      </a:accent5>
      <a:accent6>
        <a:srgbClr val="6AAC91"/>
      </a:accent6>
      <a:hlink>
        <a:srgbClr val="0000FF"/>
      </a:hlink>
      <a:folHlink>
        <a:srgbClr val="FF00FF"/>
      </a:folHlink>
    </a:clrScheme>
    <a:fontScheme name="Wisp">
      <a:majorFont>
        <a:latin typeface="Calibri"/>
        <a:ea typeface="Calibri"/>
        <a:cs typeface="Calibri"/>
      </a:majorFont>
      <a:minorFont>
        <a:latin typeface="Helvetica"/>
        <a:ea typeface="Helvetica"/>
        <a:cs typeface="Helvetica"/>
      </a:minorFont>
    </a:fontScheme>
    <a:fmtScheme name="Wis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A7A7A7"/>
      </a:dk2>
      <a:lt2>
        <a:srgbClr val="535353"/>
      </a:lt2>
      <a:accent1>
        <a:srgbClr val="A53010"/>
      </a:accent1>
      <a:accent2>
        <a:srgbClr val="DE7E18"/>
      </a:accent2>
      <a:accent3>
        <a:srgbClr val="9F8351"/>
      </a:accent3>
      <a:accent4>
        <a:srgbClr val="728653"/>
      </a:accent4>
      <a:accent5>
        <a:srgbClr val="92AA4C"/>
      </a:accent5>
      <a:accent6>
        <a:srgbClr val="6AAC91"/>
      </a:accent6>
      <a:hlink>
        <a:srgbClr val="0000FF"/>
      </a:hlink>
      <a:folHlink>
        <a:srgbClr val="FF00FF"/>
      </a:folHlink>
    </a:clrScheme>
    <a:fontScheme name="Wisp">
      <a:majorFont>
        <a:latin typeface="Calibri"/>
        <a:ea typeface="Calibri"/>
        <a:cs typeface="Calibri"/>
      </a:majorFont>
      <a:minorFont>
        <a:latin typeface="Helvetica"/>
        <a:ea typeface="Helvetica"/>
        <a:cs typeface="Helvetica"/>
      </a:minorFont>
    </a:fontScheme>
    <a:fmtScheme name="Wis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