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83" d="100"/>
          <a:sy n="83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2546-390F-4543-8D05-FEBFA84BA1C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6CB5-6E93-4D2E-B39F-587F7C3E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nopto.com/features/video-sear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244" y="5334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/>
              <a:t>Graduation </a:t>
            </a:r>
            <a:br>
              <a:rPr lang="en-US" sz="8800" dirty="0" smtClean="0"/>
            </a:br>
            <a:r>
              <a:rPr lang="en-US" sz="8800" dirty="0" smtClean="0"/>
              <a:t>project</a:t>
            </a:r>
            <a:endParaRPr lang="en-US" sz="8800" dirty="0"/>
          </a:p>
        </p:txBody>
      </p:sp>
      <p:pic>
        <p:nvPicPr>
          <p:cNvPr id="1027" name="Picture 3" descr="C:\Users\hhh\Downloads\5856a0e2c72a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9" y="0"/>
            <a:ext cx="1124711" cy="15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hh\Downloads\vide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925"/>
            <a:ext cx="9144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0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en-US" b="1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 a video.</a:t>
            </a:r>
          </a:p>
          <a:p>
            <a:r>
              <a:rPr lang="en-US" cap="all" dirty="0"/>
              <a:t>SPLIT IN </a:t>
            </a:r>
            <a:r>
              <a:rPr lang="en-US" cap="all" dirty="0" smtClean="0"/>
              <a:t>FRAMES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will use python and </a:t>
            </a:r>
            <a:r>
              <a:rPr lang="en-US" dirty="0" err="1" smtClean="0"/>
              <a:t>opencv</a:t>
            </a:r>
            <a:r>
              <a:rPr lang="en-US" dirty="0" smtClean="0"/>
              <a:t> library to get the frames from the video.</a:t>
            </a:r>
          </a:p>
          <a:p>
            <a:r>
              <a:rPr lang="en-US" dirty="0" smtClean="0"/>
              <a:t>The we will move the frames to our model to detect the objects in every frame .</a:t>
            </a:r>
          </a:p>
          <a:p>
            <a:r>
              <a:rPr lang="en-US" dirty="0" smtClean="0"/>
              <a:t>Then we will tag the object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data base like </a:t>
            </a:r>
            <a:r>
              <a:rPr lang="en-US" dirty="0" err="1" smtClean="0"/>
              <a:t>mysql</a:t>
            </a:r>
            <a:r>
              <a:rPr lang="en-US" dirty="0" smtClean="0"/>
              <a:t>..to store all our objects…this will fast the processing .</a:t>
            </a:r>
          </a:p>
          <a:p>
            <a:r>
              <a:rPr lang="en-US" dirty="0" smtClean="0"/>
              <a:t>Search tag.</a:t>
            </a:r>
          </a:p>
        </p:txBody>
      </p:sp>
      <p:pic>
        <p:nvPicPr>
          <p:cNvPr id="6146" name="Picture 2" descr="C:\Users\hhh\Download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829300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Search by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US" sz="4800" dirty="0" smtClean="0"/>
              <a:t> .</a:t>
            </a:r>
          </a:p>
          <a:p>
            <a:pPr marL="0" indent="0">
              <a:buNone/>
            </a:pPr>
            <a:r>
              <a:rPr lang="en-US" sz="4800" dirty="0" smtClean="0"/>
              <a:t>Search by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r>
              <a:rPr lang="en-US" sz="4800" dirty="0" smtClean="0"/>
              <a:t> .</a:t>
            </a:r>
          </a:p>
          <a:p>
            <a:pPr marL="0" indent="0">
              <a:buNone/>
            </a:pPr>
            <a:r>
              <a:rPr lang="en-US" sz="4800" dirty="0" smtClean="0"/>
              <a:t>Search for an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en-US" sz="4800" dirty="0" smtClean="0"/>
              <a:t> in videos.</a:t>
            </a:r>
          </a:p>
          <a:p>
            <a:pPr marL="0" indent="0">
              <a:buNone/>
            </a:pPr>
            <a:r>
              <a:rPr lang="en-US" sz="4800" dirty="0" smtClean="0"/>
              <a:t>Search for an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en-US" sz="4800" dirty="0" smtClean="0"/>
              <a:t> in videos.</a:t>
            </a:r>
          </a:p>
        </p:txBody>
      </p:sp>
    </p:spTree>
    <p:extLst>
      <p:ext uri="{BB962C8B-B14F-4D97-AF65-F5344CB8AC3E}">
        <p14:creationId xmlns:p14="http://schemas.microsoft.com/office/powerpoint/2010/main" val="27469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1"/>
            <a:ext cx="82296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Title of project :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   </a:t>
            </a:r>
            <a:endParaRPr lang="en-US" sz="4000" dirty="0"/>
          </a:p>
        </p:txBody>
      </p:sp>
      <p:pic>
        <p:nvPicPr>
          <p:cNvPr id="2050" name="Picture 2" descr="C:\Users\hhh\Downloads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1371600"/>
            <a:ext cx="8128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ever searched in a </a:t>
            </a:r>
            <a:r>
              <a:rPr lang="en-US" dirty="0" smtClean="0"/>
              <a:t>video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Sure, we all searched for a video before, but we didn't look for something in a video like a word, a picture, a sound, or an object inside a video, So we decided to produce a software that does these features 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8229600" cy="152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lot of companies have produced </a:t>
            </a:r>
            <a:r>
              <a:rPr lang="en-US" dirty="0" smtClean="0"/>
              <a:t>software do the same task</a:t>
            </a:r>
            <a:r>
              <a:rPr lang="ar-EG" dirty="0" smtClean="0"/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           1&gt;&gt; 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</a:rPr>
              <a:t>Panopto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Application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hhh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53768"/>
            <a:ext cx="777240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6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hh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3999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anopto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Smart Search</a:t>
            </a:r>
            <a:r>
              <a:rPr lang="en-US" dirty="0"/>
              <a:t> automatically indexes every word spoken or shown on-screen, so your viewers can find and fast-forward to the exact moment in videos where their search was mentioned. Whether the video was created with </a:t>
            </a:r>
            <a:r>
              <a:rPr lang="en-US" dirty="0" err="1"/>
              <a:t>Panopto</a:t>
            </a:r>
            <a:r>
              <a:rPr lang="en-US" dirty="0"/>
              <a:t> or not, every video uploaded to your video portal is searchable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more &gt;&gt;</a:t>
            </a:r>
            <a:r>
              <a:rPr lang="en-US" dirty="0" smtClean="0">
                <a:hlinkClick r:id="rId2"/>
              </a:rPr>
              <a:t>https://www.panopto.com/features/video-search/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Algorithmia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hhh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371600"/>
            <a:ext cx="90678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</a:t>
            </a:r>
            <a:r>
              <a:rPr lang="en-US" dirty="0" smtClean="0"/>
              <a:t> it Works :</a:t>
            </a:r>
          </a:p>
          <a:p>
            <a:pPr marL="0" indent="0">
              <a:buNone/>
            </a:pPr>
            <a:r>
              <a:rPr lang="en-US" dirty="0"/>
              <a:t>Using computer </a:t>
            </a:r>
            <a:r>
              <a:rPr lang="en-US" dirty="0" smtClean="0"/>
              <a:t>vision and deep learning  </a:t>
            </a:r>
            <a:r>
              <a:rPr lang="en-US" dirty="0"/>
              <a:t>to search </a:t>
            </a:r>
            <a:r>
              <a:rPr lang="en-US" dirty="0" smtClean="0"/>
              <a:t>inside videos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Tools</a:t>
            </a:r>
            <a:r>
              <a:rPr lang="en-US" b="1" dirty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used :</a:t>
            </a:r>
          </a:p>
          <a:p>
            <a:pPr marL="0" indent="0">
              <a:buNone/>
            </a:pPr>
            <a:r>
              <a:rPr lang="en-US" dirty="0"/>
              <a:t>Neural </a:t>
            </a:r>
            <a:r>
              <a:rPr lang="en-US" dirty="0" smtClean="0"/>
              <a:t>Network like Convolution neural network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cnn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r>
              <a:rPr lang="en-US" dirty="0" smtClean="0"/>
              <a:t>Machine learning library&gt;</a:t>
            </a:r>
            <a:r>
              <a:rPr lang="en-US" dirty="0" err="1" smtClean="0"/>
              <a:t>tensorflow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Computer vision libraries &gt;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Android </a:t>
            </a:r>
          </a:p>
          <a:p>
            <a:r>
              <a:rPr lang="en-US" dirty="0" smtClean="0"/>
              <a:t>Python language.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learn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train a Convolutional Neural Network using </a:t>
            </a:r>
            <a:r>
              <a:rPr lang="en-US" dirty="0" err="1"/>
              <a:t>Keras</a:t>
            </a:r>
            <a:r>
              <a:rPr lang="en-US" dirty="0"/>
              <a:t> for image </a:t>
            </a:r>
            <a:r>
              <a:rPr lang="en-US" dirty="0" smtClean="0"/>
              <a:t>classification.</a:t>
            </a:r>
          </a:p>
          <a:p>
            <a:r>
              <a:rPr lang="en-US" dirty="0" smtClean="0"/>
              <a:t>How to take that CNN and then </a:t>
            </a:r>
            <a:r>
              <a:rPr lang="en-US" b="1" dirty="0" smtClean="0"/>
              <a:t>use it for video classification</a:t>
            </a:r>
          </a:p>
          <a:p>
            <a:r>
              <a:rPr lang="en-US" dirty="0" smtClean="0"/>
              <a:t> image classification with CNN.</a:t>
            </a:r>
          </a:p>
          <a:p>
            <a:r>
              <a:rPr lang="en-US" dirty="0" smtClean="0"/>
              <a:t>video classification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44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242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Graduation  project</vt:lpstr>
      <vt:lpstr>PowerPoint Presentation</vt:lpstr>
      <vt:lpstr>Abstract :</vt:lpstr>
      <vt:lpstr>PowerPoint Presentation</vt:lpstr>
      <vt:lpstr>PowerPoint Presentation</vt:lpstr>
      <vt:lpstr>Panopto</vt:lpstr>
      <vt:lpstr>Algorithmia website</vt:lpstr>
      <vt:lpstr>Our Application</vt:lpstr>
      <vt:lpstr>We will learn !</vt:lpstr>
      <vt:lpstr>Processing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</dc:title>
  <dc:creator>hhh</dc:creator>
  <cp:lastModifiedBy>hhh</cp:lastModifiedBy>
  <cp:revision>10</cp:revision>
  <dcterms:created xsi:type="dcterms:W3CDTF">2019-10-20T17:33:29Z</dcterms:created>
  <dcterms:modified xsi:type="dcterms:W3CDTF">2019-10-20T19:15:55Z</dcterms:modified>
</cp:coreProperties>
</file>