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
      <p:font typeface="Bebas Neue"/>
      <p:regular r:id="rId21"/>
    </p:embeddedFont>
    <p:embeddedFont>
      <p:font typeface="Nunito Medium"/>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NunitoMedium-regular.fntdata"/><Relationship Id="rId21" Type="http://schemas.openxmlformats.org/officeDocument/2006/relationships/font" Target="fonts/BebasNeue-regular.fntdata"/><Relationship Id="rId24" Type="http://schemas.openxmlformats.org/officeDocument/2006/relationships/font" Target="fonts/NunitoMedium-italic.fntdata"/><Relationship Id="rId23" Type="http://schemas.openxmlformats.org/officeDocument/2006/relationships/font" Target="fonts/Nunit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swald-regular.fntdata"/><Relationship Id="rId25" Type="http://schemas.openxmlformats.org/officeDocument/2006/relationships/font" Target="fonts/NunitoMedium-boldItalic.fntdata"/><Relationship Id="rId27" Type="http://schemas.openxmlformats.org/officeDocument/2006/relationships/font" Target="fonts/Oswa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133547565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133547565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3133547565c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133547565c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133547565c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133547565c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2fa9586c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2fa9586c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2fa9586c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2fa9586c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33547565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33547565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12fa9586ce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12fa9586c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3354756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3354756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133547565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133547565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133547565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3133547565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133547565c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3133547565c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624950" y="921100"/>
            <a:ext cx="4529150" cy="4229875"/>
          </a:xfrm>
          <a:custGeom>
            <a:rect b="b" l="l" r="r" t="t"/>
            <a:pathLst>
              <a:path extrusionOk="0" h="169195" w="181166">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p:nvPr>
            <p:ph type="ctrTitle"/>
          </p:nvPr>
        </p:nvSpPr>
        <p:spPr>
          <a:xfrm>
            <a:off x="771700" y="1370075"/>
            <a:ext cx="4038600" cy="2414700"/>
          </a:xfrm>
          <a:prstGeom prst="rect">
            <a:avLst/>
          </a:prstGeom>
        </p:spPr>
        <p:txBody>
          <a:bodyPr anchorCtr="0" anchor="ctr" bIns="91425" lIns="91425" spcFirstLastPara="1" rIns="91425" wrap="square" tIns="91425">
            <a:noAutofit/>
          </a:bodyPr>
          <a:lstStyle>
            <a:lvl1pPr lvl="0">
              <a:lnSpc>
                <a:spcPct val="85000"/>
              </a:lnSpc>
              <a:spcBef>
                <a:spcPts val="0"/>
              </a:spcBef>
              <a:spcAft>
                <a:spcPts val="0"/>
              </a:spcAft>
              <a:buSzPts val="5200"/>
              <a:buNone/>
              <a:defRPr b="1" sz="8500">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771700" y="3784525"/>
            <a:ext cx="40386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4893250" y="2658450"/>
            <a:ext cx="4271038" cy="249235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54" name="Google Shape;54;p11"/>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55" name="Google Shape;55;p11"/>
          <p:cNvSpPr txBox="1"/>
          <p:nvPr>
            <p:ph hasCustomPrompt="1" type="title"/>
          </p:nvPr>
        </p:nvSpPr>
        <p:spPr>
          <a:xfrm>
            <a:off x="1781250" y="1420225"/>
            <a:ext cx="5581500" cy="1649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0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1781250" y="3222025"/>
            <a:ext cx="5581500" cy="4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 name="Shape 58"/>
        <p:cNvGrpSpPr/>
        <p:nvPr/>
      </p:nvGrpSpPr>
      <p:grpSpPr>
        <a:xfrm>
          <a:off x="0" y="0"/>
          <a:ext cx="0" cy="0"/>
          <a:chOff x="0" y="0"/>
          <a:chExt cx="0" cy="0"/>
        </a:xfrm>
      </p:grpSpPr>
      <p:sp>
        <p:nvSpPr>
          <p:cNvPr id="59" name="Google Shape;59;p13"/>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60" name="Google Shape;60;p13"/>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3"/>
          <p:cNvSpPr txBox="1"/>
          <p:nvPr>
            <p:ph hasCustomPrompt="1" idx="2" type="title"/>
          </p:nvPr>
        </p:nvSpPr>
        <p:spPr>
          <a:xfrm>
            <a:off x="7200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idx="1" type="subTitle"/>
          </p:nvPr>
        </p:nvSpPr>
        <p:spPr>
          <a:xfrm>
            <a:off x="7151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hasCustomPrompt="1" idx="3" type="title"/>
          </p:nvPr>
        </p:nvSpPr>
        <p:spPr>
          <a:xfrm>
            <a:off x="34038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 name="Google Shape;65;p13"/>
          <p:cNvSpPr txBox="1"/>
          <p:nvPr>
            <p:ph idx="4" type="subTitle"/>
          </p:nvPr>
        </p:nvSpPr>
        <p:spPr>
          <a:xfrm>
            <a:off x="34038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60925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idx="6" type="subTitle"/>
          </p:nvPr>
        </p:nvSpPr>
        <p:spPr>
          <a:xfrm>
            <a:off x="60876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hasCustomPrompt="1" idx="7" type="title"/>
          </p:nvPr>
        </p:nvSpPr>
        <p:spPr>
          <a:xfrm>
            <a:off x="7200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3"/>
          <p:cNvSpPr txBox="1"/>
          <p:nvPr>
            <p:ph idx="8" type="subTitle"/>
          </p:nvPr>
        </p:nvSpPr>
        <p:spPr>
          <a:xfrm>
            <a:off x="7151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 name="Google Shape;70;p13"/>
          <p:cNvSpPr txBox="1"/>
          <p:nvPr>
            <p:ph hasCustomPrompt="1" idx="9" type="title"/>
          </p:nvPr>
        </p:nvSpPr>
        <p:spPr>
          <a:xfrm>
            <a:off x="34038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 name="Google Shape;71;p13"/>
          <p:cNvSpPr txBox="1"/>
          <p:nvPr>
            <p:ph idx="13" type="subTitle"/>
          </p:nvPr>
        </p:nvSpPr>
        <p:spPr>
          <a:xfrm>
            <a:off x="34038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60925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 name="Google Shape;73;p13"/>
          <p:cNvSpPr txBox="1"/>
          <p:nvPr>
            <p:ph idx="15" type="subTitle"/>
          </p:nvPr>
        </p:nvSpPr>
        <p:spPr>
          <a:xfrm>
            <a:off x="60876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3"/>
          <p:cNvSpPr txBox="1"/>
          <p:nvPr>
            <p:ph idx="16" type="subTitle"/>
          </p:nvPr>
        </p:nvSpPr>
        <p:spPr>
          <a:xfrm>
            <a:off x="7151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 name="Google Shape;75;p13"/>
          <p:cNvSpPr txBox="1"/>
          <p:nvPr>
            <p:ph idx="17" type="subTitle"/>
          </p:nvPr>
        </p:nvSpPr>
        <p:spPr>
          <a:xfrm>
            <a:off x="34038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 name="Google Shape;76;p13"/>
          <p:cNvSpPr txBox="1"/>
          <p:nvPr>
            <p:ph idx="18" type="subTitle"/>
          </p:nvPr>
        </p:nvSpPr>
        <p:spPr>
          <a:xfrm>
            <a:off x="60876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13"/>
          <p:cNvSpPr txBox="1"/>
          <p:nvPr>
            <p:ph idx="19" type="subTitle"/>
          </p:nvPr>
        </p:nvSpPr>
        <p:spPr>
          <a:xfrm>
            <a:off x="7151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13"/>
          <p:cNvSpPr txBox="1"/>
          <p:nvPr>
            <p:ph idx="20" type="subTitle"/>
          </p:nvPr>
        </p:nvSpPr>
        <p:spPr>
          <a:xfrm>
            <a:off x="34038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13"/>
          <p:cNvSpPr txBox="1"/>
          <p:nvPr>
            <p:ph idx="21" type="subTitle"/>
          </p:nvPr>
        </p:nvSpPr>
        <p:spPr>
          <a:xfrm>
            <a:off x="60876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0" name="Google Shape;80;p13"/>
          <p:cNvGrpSpPr/>
          <p:nvPr/>
        </p:nvGrpSpPr>
        <p:grpSpPr>
          <a:xfrm>
            <a:off x="138587" y="4252590"/>
            <a:ext cx="519455" cy="711814"/>
            <a:chOff x="138587" y="4252590"/>
            <a:chExt cx="519455" cy="711814"/>
          </a:xfrm>
        </p:grpSpPr>
        <p:sp>
          <p:nvSpPr>
            <p:cNvPr id="81" name="Google Shape;81;p13"/>
            <p:cNvSpPr/>
            <p:nvPr/>
          </p:nvSpPr>
          <p:spPr>
            <a:xfrm>
              <a:off x="376756" y="4413494"/>
              <a:ext cx="23385" cy="15761"/>
            </a:xfrm>
            <a:custGeom>
              <a:rect b="b" l="l" r="r" t="t"/>
              <a:pathLst>
                <a:path extrusionOk="0" h="215" w="319">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70430" y="4586787"/>
              <a:ext cx="23532" cy="15688"/>
            </a:xfrm>
            <a:custGeom>
              <a:rect b="b" l="l" r="r" t="t"/>
              <a:pathLst>
                <a:path extrusionOk="0" h="214" w="321">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72369" y="4375156"/>
              <a:ext cx="23458" cy="15908"/>
            </a:xfrm>
            <a:custGeom>
              <a:rect b="b" l="l" r="r" t="t"/>
              <a:pathLst>
                <a:path extrusionOk="0" h="217" w="32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14678" y="4252590"/>
              <a:ext cx="443364" cy="667758"/>
            </a:xfrm>
            <a:custGeom>
              <a:rect b="b" l="l" r="r" t="t"/>
              <a:pathLst>
                <a:path extrusionOk="0" h="9109" w="6048">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51562" y="4252590"/>
              <a:ext cx="384058" cy="688944"/>
            </a:xfrm>
            <a:custGeom>
              <a:rect b="b" l="l" r="r" t="t"/>
              <a:pathLst>
                <a:path extrusionOk="0" h="9398" w="5239">
                  <a:moveTo>
                    <a:pt x="1038" y="1"/>
                  </a:moveTo>
                  <a:lnTo>
                    <a:pt x="0" y="600"/>
                  </a:lnTo>
                  <a:lnTo>
                    <a:pt x="4209" y="9382"/>
                  </a:lnTo>
                  <a:lnTo>
                    <a:pt x="4200" y="9398"/>
                  </a:lnTo>
                  <a:lnTo>
                    <a:pt x="5239" y="8799"/>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38587" y="4296500"/>
              <a:ext cx="443364" cy="667905"/>
            </a:xfrm>
            <a:custGeom>
              <a:rect b="b" l="l" r="r" t="t"/>
              <a:pathLst>
                <a:path extrusionOk="0" h="9111" w="6048">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92980" y="4429108"/>
              <a:ext cx="339120" cy="493140"/>
            </a:xfrm>
            <a:custGeom>
              <a:rect b="b" l="l" r="r" t="t"/>
              <a:pathLst>
                <a:path extrusionOk="0" h="6727" w="4626">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99030" y="4453225"/>
              <a:ext cx="149034" cy="86063"/>
            </a:xfrm>
            <a:custGeom>
              <a:rect b="b" l="l" r="r" t="t"/>
              <a:pathLst>
                <a:path extrusionOk="0" h="1174" w="2033">
                  <a:moveTo>
                    <a:pt x="1039" y="0"/>
                  </a:moveTo>
                  <a:lnTo>
                    <a:pt x="1" y="600"/>
                  </a:lnTo>
                  <a:lnTo>
                    <a:pt x="993" y="1173"/>
                  </a:lnTo>
                  <a:lnTo>
                    <a:pt x="2032" y="573"/>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51562" y="4252590"/>
              <a:ext cx="148961" cy="85990"/>
            </a:xfrm>
            <a:custGeom>
              <a:rect b="b" l="l" r="r" t="t"/>
              <a:pathLst>
                <a:path extrusionOk="0" h="1173" w="2032">
                  <a:moveTo>
                    <a:pt x="1038" y="1"/>
                  </a:moveTo>
                  <a:lnTo>
                    <a:pt x="0" y="600"/>
                  </a:lnTo>
                  <a:lnTo>
                    <a:pt x="993" y="1173"/>
                  </a:lnTo>
                  <a:lnTo>
                    <a:pt x="2032" y="574"/>
                  </a:lnTo>
                  <a:lnTo>
                    <a:pt x="10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15620" y="4347300"/>
              <a:ext cx="168314" cy="97206"/>
            </a:xfrm>
            <a:custGeom>
              <a:rect b="b" l="l" r="r" t="t"/>
              <a:pathLst>
                <a:path extrusionOk="0" h="1326" w="2296">
                  <a:moveTo>
                    <a:pt x="1039" y="0"/>
                  </a:moveTo>
                  <a:lnTo>
                    <a:pt x="1" y="601"/>
                  </a:lnTo>
                  <a:lnTo>
                    <a:pt x="1257" y="1326"/>
                  </a:lnTo>
                  <a:lnTo>
                    <a:pt x="2296" y="727"/>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4354" y="4294594"/>
              <a:ext cx="76166" cy="104610"/>
            </a:xfrm>
            <a:custGeom>
              <a:rect b="b" l="l" r="r" t="t"/>
              <a:pathLst>
                <a:path extrusionOk="0" h="1427" w="1039">
                  <a:moveTo>
                    <a:pt x="1039" y="1"/>
                  </a:moveTo>
                  <a:lnTo>
                    <a:pt x="0" y="600"/>
                  </a:lnTo>
                  <a:lnTo>
                    <a:pt x="0" y="1427"/>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07765" y="4400519"/>
              <a:ext cx="76166" cy="104610"/>
            </a:xfrm>
            <a:custGeom>
              <a:rect b="b" l="l" r="r" t="t"/>
              <a:pathLst>
                <a:path extrusionOk="0" h="1427" w="1039">
                  <a:moveTo>
                    <a:pt x="1039" y="1"/>
                  </a:moveTo>
                  <a:lnTo>
                    <a:pt x="0" y="600"/>
                  </a:lnTo>
                  <a:lnTo>
                    <a:pt x="0" y="1426"/>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3" name="Shape 93"/>
        <p:cNvGrpSpPr/>
        <p:nvPr/>
      </p:nvGrpSpPr>
      <p:grpSpPr>
        <a:xfrm>
          <a:off x="0" y="0"/>
          <a:ext cx="0" cy="0"/>
          <a:chOff x="0" y="0"/>
          <a:chExt cx="0" cy="0"/>
        </a:xfrm>
      </p:grpSpPr>
      <p:sp>
        <p:nvSpPr>
          <p:cNvPr id="94" name="Google Shape;94;p14"/>
          <p:cNvSpPr txBox="1"/>
          <p:nvPr>
            <p:ph type="title"/>
          </p:nvPr>
        </p:nvSpPr>
        <p:spPr>
          <a:xfrm>
            <a:off x="1151550" y="3316500"/>
            <a:ext cx="6840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4"/>
          <p:cNvSpPr txBox="1"/>
          <p:nvPr>
            <p:ph idx="1" type="subTitle"/>
          </p:nvPr>
        </p:nvSpPr>
        <p:spPr>
          <a:xfrm>
            <a:off x="1151550" y="1375800"/>
            <a:ext cx="68409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31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sp>
        <p:nvSpPr>
          <p:cNvPr id="96" name="Google Shape;96;p14"/>
          <p:cNvSpPr/>
          <p:nvPr/>
        </p:nvSpPr>
        <p:spPr>
          <a:xfrm>
            <a:off x="0" y="4188550"/>
            <a:ext cx="2236200" cy="954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 name="Shape 98"/>
        <p:cNvGrpSpPr/>
        <p:nvPr/>
      </p:nvGrpSpPr>
      <p:grpSpPr>
        <a:xfrm>
          <a:off x="0" y="0"/>
          <a:ext cx="0" cy="0"/>
          <a:chOff x="0" y="0"/>
          <a:chExt cx="0" cy="0"/>
        </a:xfrm>
      </p:grpSpPr>
      <p:sp>
        <p:nvSpPr>
          <p:cNvPr id="99" name="Google Shape;99;p15"/>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00" name="Google Shape;10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01" name="Google Shape;101;p15"/>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2" name="Shape 102"/>
        <p:cNvGrpSpPr/>
        <p:nvPr/>
      </p:nvGrpSpPr>
      <p:grpSpPr>
        <a:xfrm>
          <a:off x="0" y="0"/>
          <a:ext cx="0" cy="0"/>
          <a:chOff x="0" y="0"/>
          <a:chExt cx="0" cy="0"/>
        </a:xfrm>
      </p:grpSpPr>
      <p:sp>
        <p:nvSpPr>
          <p:cNvPr id="103" name="Google Shape;103;p16"/>
          <p:cNvSpPr txBox="1"/>
          <p:nvPr>
            <p:ph type="title"/>
          </p:nvPr>
        </p:nvSpPr>
        <p:spPr>
          <a:xfrm>
            <a:off x="720000" y="1196175"/>
            <a:ext cx="3383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6"/>
          <p:cNvSpPr txBox="1"/>
          <p:nvPr>
            <p:ph idx="1" type="subTitle"/>
          </p:nvPr>
        </p:nvSpPr>
        <p:spPr>
          <a:xfrm>
            <a:off x="720000" y="1768875"/>
            <a:ext cx="3383400" cy="8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5442963" y="1175425"/>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 name="Google Shape;108;p17"/>
          <p:cNvSpPr txBox="1"/>
          <p:nvPr>
            <p:ph idx="2" type="subTitle"/>
          </p:nvPr>
        </p:nvSpPr>
        <p:spPr>
          <a:xfrm>
            <a:off x="5442963" y="3016313"/>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 name="Google Shape;109;p17"/>
          <p:cNvSpPr txBox="1"/>
          <p:nvPr>
            <p:ph idx="3" type="subTitle"/>
          </p:nvPr>
        </p:nvSpPr>
        <p:spPr>
          <a:xfrm>
            <a:off x="5442963" y="16584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4" type="subTitle"/>
          </p:nvPr>
        </p:nvSpPr>
        <p:spPr>
          <a:xfrm>
            <a:off x="5442963" y="3499288"/>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7"/>
          <p:cNvSpPr/>
          <p:nvPr/>
        </p:nvSpPr>
        <p:spPr>
          <a:xfrm>
            <a:off x="-8200" y="1711775"/>
            <a:ext cx="3824875" cy="3439925"/>
          </a:xfrm>
          <a:custGeom>
            <a:rect b="b" l="l" r="r" t="t"/>
            <a:pathLst>
              <a:path extrusionOk="0" h="137597" w="152995">
                <a:moveTo>
                  <a:pt x="80920" y="137597"/>
                </a:moveTo>
                <a:lnTo>
                  <a:pt x="152995" y="86817"/>
                </a:lnTo>
                <a:lnTo>
                  <a:pt x="0" y="0"/>
                </a:lnTo>
                <a:lnTo>
                  <a:pt x="0" y="68471"/>
                </a:lnTo>
                <a:lnTo>
                  <a:pt x="509" y="137565"/>
                </a:lnTo>
                <a:close/>
              </a:path>
            </a:pathLst>
          </a:custGeom>
          <a:solidFill>
            <a:srgbClr val="878787">
              <a:alpha val="13210"/>
            </a:srgbClr>
          </a:solidFill>
          <a:ln>
            <a:noFill/>
          </a:ln>
        </p:spPr>
      </p:sp>
      <p:sp>
        <p:nvSpPr>
          <p:cNvPr id="113" name="Google Shape;113;p17"/>
          <p:cNvSpPr/>
          <p:nvPr/>
        </p:nvSpPr>
        <p:spPr>
          <a:xfrm rot="10800000">
            <a:off x="7328812"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4" name="Shape 114"/>
        <p:cNvGrpSpPr/>
        <p:nvPr/>
      </p:nvGrpSpPr>
      <p:grpSpPr>
        <a:xfrm>
          <a:off x="0" y="0"/>
          <a:ext cx="0" cy="0"/>
          <a:chOff x="0" y="0"/>
          <a:chExt cx="0" cy="0"/>
        </a:xfrm>
      </p:grpSpPr>
      <p:sp>
        <p:nvSpPr>
          <p:cNvPr id="115" name="Google Shape;1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8"/>
          <p:cNvSpPr txBox="1"/>
          <p:nvPr>
            <p:ph idx="2" type="subTitle"/>
          </p:nvPr>
        </p:nvSpPr>
        <p:spPr>
          <a:xfrm>
            <a:off x="720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ph idx="3" type="subTitle"/>
          </p:nvPr>
        </p:nvSpPr>
        <p:spPr>
          <a:xfrm>
            <a:off x="33495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8"/>
          <p:cNvSpPr txBox="1"/>
          <p:nvPr>
            <p:ph idx="4" type="subTitle"/>
          </p:nvPr>
        </p:nvSpPr>
        <p:spPr>
          <a:xfrm>
            <a:off x="5979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8"/>
          <p:cNvSpPr txBox="1"/>
          <p:nvPr>
            <p:ph idx="5" type="subTitle"/>
          </p:nvPr>
        </p:nvSpPr>
        <p:spPr>
          <a:xfrm>
            <a:off x="33495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18"/>
          <p:cNvSpPr txBox="1"/>
          <p:nvPr>
            <p:ph idx="6" type="subTitle"/>
          </p:nvPr>
        </p:nvSpPr>
        <p:spPr>
          <a:xfrm>
            <a:off x="5979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18"/>
          <p:cNvSpPr/>
          <p:nvPr/>
        </p:nvSpPr>
        <p:spPr>
          <a:xfrm>
            <a:off x="7283250" y="3253375"/>
            <a:ext cx="1881221" cy="1897507"/>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23" name="Google Shape;123;p18"/>
          <p:cNvSpPr/>
          <p:nvPr/>
        </p:nvSpPr>
        <p:spPr>
          <a:xfrm flipH="1" rot="10800000">
            <a:off x="0"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4" name="Shape 124"/>
        <p:cNvGrpSpPr/>
        <p:nvPr/>
      </p:nvGrpSpPr>
      <p:grpSpPr>
        <a:xfrm>
          <a:off x="0" y="0"/>
          <a:ext cx="0" cy="0"/>
          <a:chOff x="0" y="0"/>
          <a:chExt cx="0" cy="0"/>
        </a:xfrm>
      </p:grpSpPr>
      <p:sp>
        <p:nvSpPr>
          <p:cNvPr id="125" name="Google Shape;125;p19"/>
          <p:cNvSpPr/>
          <p:nvPr/>
        </p:nvSpPr>
        <p:spPr>
          <a:xfrm flipH="1" rot="10800000">
            <a:off x="0" y="125"/>
            <a:ext cx="2467500" cy="10536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9"/>
          <p:cNvSpPr txBox="1"/>
          <p:nvPr>
            <p:ph idx="1" type="subTitle"/>
          </p:nvPr>
        </p:nvSpPr>
        <p:spPr>
          <a:xfrm>
            <a:off x="1373642"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8" name="Google Shape;128;p19"/>
          <p:cNvSpPr txBox="1"/>
          <p:nvPr>
            <p:ph idx="2" type="subTitle"/>
          </p:nvPr>
        </p:nvSpPr>
        <p:spPr>
          <a:xfrm>
            <a:off x="1373625"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9"/>
          <p:cNvSpPr txBox="1"/>
          <p:nvPr>
            <p:ph idx="3" type="subTitle"/>
          </p:nvPr>
        </p:nvSpPr>
        <p:spPr>
          <a:xfrm>
            <a:off x="5258763"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9"/>
          <p:cNvSpPr txBox="1"/>
          <p:nvPr>
            <p:ph idx="4" type="subTitle"/>
          </p:nvPr>
        </p:nvSpPr>
        <p:spPr>
          <a:xfrm>
            <a:off x="1373625"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9"/>
          <p:cNvSpPr txBox="1"/>
          <p:nvPr>
            <p:ph idx="5" type="subTitle"/>
          </p:nvPr>
        </p:nvSpPr>
        <p:spPr>
          <a:xfrm>
            <a:off x="5258763"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9"/>
          <p:cNvSpPr txBox="1"/>
          <p:nvPr>
            <p:ph idx="6" type="subTitle"/>
          </p:nvPr>
        </p:nvSpPr>
        <p:spPr>
          <a:xfrm>
            <a:off x="1373642"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19"/>
          <p:cNvSpPr txBox="1"/>
          <p:nvPr>
            <p:ph idx="7" type="subTitle"/>
          </p:nvPr>
        </p:nvSpPr>
        <p:spPr>
          <a:xfrm>
            <a:off x="5258775"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19"/>
          <p:cNvSpPr txBox="1"/>
          <p:nvPr>
            <p:ph idx="8" type="subTitle"/>
          </p:nvPr>
        </p:nvSpPr>
        <p:spPr>
          <a:xfrm>
            <a:off x="5258775"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5" name="Shape 135"/>
        <p:cNvGrpSpPr/>
        <p:nvPr/>
      </p:nvGrpSpPr>
      <p:grpSpPr>
        <a:xfrm>
          <a:off x="0" y="0"/>
          <a:ext cx="0" cy="0"/>
          <a:chOff x="0" y="0"/>
          <a:chExt cx="0" cy="0"/>
        </a:xfrm>
      </p:grpSpPr>
      <p:sp>
        <p:nvSpPr>
          <p:cNvPr id="136" name="Google Shape;1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20"/>
          <p:cNvSpPr txBox="1"/>
          <p:nvPr>
            <p:ph idx="1" type="subTitle"/>
          </p:nvPr>
        </p:nvSpPr>
        <p:spPr>
          <a:xfrm>
            <a:off x="843597"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0"/>
          <p:cNvSpPr txBox="1"/>
          <p:nvPr>
            <p:ph idx="2" type="subTitle"/>
          </p:nvPr>
        </p:nvSpPr>
        <p:spPr>
          <a:xfrm>
            <a:off x="3526500"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0"/>
          <p:cNvSpPr txBox="1"/>
          <p:nvPr>
            <p:ph idx="3" type="subTitle"/>
          </p:nvPr>
        </p:nvSpPr>
        <p:spPr>
          <a:xfrm>
            <a:off x="6213912" y="2236060"/>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0"/>
          <p:cNvSpPr txBox="1"/>
          <p:nvPr>
            <p:ph idx="4" type="subTitle"/>
          </p:nvPr>
        </p:nvSpPr>
        <p:spPr>
          <a:xfrm>
            <a:off x="843597"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0"/>
          <p:cNvSpPr txBox="1"/>
          <p:nvPr>
            <p:ph idx="5" type="subTitle"/>
          </p:nvPr>
        </p:nvSpPr>
        <p:spPr>
          <a:xfrm>
            <a:off x="3526500"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0"/>
          <p:cNvSpPr txBox="1"/>
          <p:nvPr>
            <p:ph idx="6" type="subTitle"/>
          </p:nvPr>
        </p:nvSpPr>
        <p:spPr>
          <a:xfrm>
            <a:off x="6213912" y="3966876"/>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0"/>
          <p:cNvSpPr txBox="1"/>
          <p:nvPr>
            <p:ph idx="7" type="subTitle"/>
          </p:nvPr>
        </p:nvSpPr>
        <p:spPr>
          <a:xfrm>
            <a:off x="839212"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20"/>
          <p:cNvSpPr txBox="1"/>
          <p:nvPr>
            <p:ph idx="8" type="subTitle"/>
          </p:nvPr>
        </p:nvSpPr>
        <p:spPr>
          <a:xfrm>
            <a:off x="3526500"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20"/>
          <p:cNvSpPr txBox="1"/>
          <p:nvPr>
            <p:ph idx="9" type="subTitle"/>
          </p:nvPr>
        </p:nvSpPr>
        <p:spPr>
          <a:xfrm>
            <a:off x="6218288" y="1698775"/>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20"/>
          <p:cNvSpPr txBox="1"/>
          <p:nvPr>
            <p:ph idx="13" type="subTitle"/>
          </p:nvPr>
        </p:nvSpPr>
        <p:spPr>
          <a:xfrm>
            <a:off x="839212"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20"/>
          <p:cNvSpPr txBox="1"/>
          <p:nvPr>
            <p:ph idx="14" type="subTitle"/>
          </p:nvPr>
        </p:nvSpPr>
        <p:spPr>
          <a:xfrm>
            <a:off x="3526500"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8" name="Google Shape;148;p20"/>
          <p:cNvSpPr txBox="1"/>
          <p:nvPr>
            <p:ph idx="15" type="subTitle"/>
          </p:nvPr>
        </p:nvSpPr>
        <p:spPr>
          <a:xfrm>
            <a:off x="6218288" y="3425073"/>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989850" y="1146375"/>
            <a:ext cx="1164300" cy="841800"/>
          </a:xfrm>
          <a:prstGeom prst="rect">
            <a:avLst/>
          </a:prstGeom>
          <a:solidFill>
            <a:srgbClr val="878787">
              <a:alpha val="13210"/>
            </a:srgbClr>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1457550" y="3212875"/>
            <a:ext cx="6228900" cy="4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9" name="Shape 149"/>
        <p:cNvGrpSpPr/>
        <p:nvPr/>
      </p:nvGrpSpPr>
      <p:grpSpPr>
        <a:xfrm>
          <a:off x="0" y="0"/>
          <a:ext cx="0" cy="0"/>
          <a:chOff x="0" y="0"/>
          <a:chExt cx="0" cy="0"/>
        </a:xfrm>
      </p:grpSpPr>
      <p:sp>
        <p:nvSpPr>
          <p:cNvPr id="150" name="Google Shape;150;p21"/>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hasCustomPrompt="1" type="title"/>
          </p:nvPr>
        </p:nvSpPr>
        <p:spPr>
          <a:xfrm>
            <a:off x="1087649"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2" name="Google Shape;152;p21"/>
          <p:cNvSpPr txBox="1"/>
          <p:nvPr>
            <p:ph hasCustomPrompt="1" idx="2" type="title"/>
          </p:nvPr>
        </p:nvSpPr>
        <p:spPr>
          <a:xfrm>
            <a:off x="6895275"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3" name="Google Shape;153;p21"/>
          <p:cNvSpPr txBox="1"/>
          <p:nvPr>
            <p:ph idx="1" type="subTitle"/>
          </p:nvPr>
        </p:nvSpPr>
        <p:spPr>
          <a:xfrm flipH="1">
            <a:off x="90885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4" name="Google Shape;154;p21"/>
          <p:cNvSpPr txBox="1"/>
          <p:nvPr>
            <p:ph idx="3" type="subTitle"/>
          </p:nvPr>
        </p:nvSpPr>
        <p:spPr>
          <a:xfrm flipH="1">
            <a:off x="908849"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5" name="Google Shape;155;p21"/>
          <p:cNvSpPr txBox="1"/>
          <p:nvPr>
            <p:ph idx="4" type="subTitle"/>
          </p:nvPr>
        </p:nvSpPr>
        <p:spPr>
          <a:xfrm flipH="1">
            <a:off x="671647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6" name="Google Shape;156;p21"/>
          <p:cNvSpPr txBox="1"/>
          <p:nvPr>
            <p:ph idx="5" type="subTitle"/>
          </p:nvPr>
        </p:nvSpPr>
        <p:spPr>
          <a:xfrm flipH="1">
            <a:off x="671647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7" name="Google Shape;157;p21"/>
          <p:cNvSpPr txBox="1"/>
          <p:nvPr>
            <p:ph hasCustomPrompt="1" idx="6" type="title"/>
          </p:nvPr>
        </p:nvSpPr>
        <p:spPr>
          <a:xfrm>
            <a:off x="3023524"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8" name="Google Shape;158;p21"/>
          <p:cNvSpPr txBox="1"/>
          <p:nvPr>
            <p:ph idx="7" type="subTitle"/>
          </p:nvPr>
        </p:nvSpPr>
        <p:spPr>
          <a:xfrm flipH="1">
            <a:off x="284472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9" name="Google Shape;159;p21"/>
          <p:cNvSpPr txBox="1"/>
          <p:nvPr>
            <p:ph idx="8" type="subTitle"/>
          </p:nvPr>
        </p:nvSpPr>
        <p:spPr>
          <a:xfrm flipH="1">
            <a:off x="284472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0" name="Google Shape;160;p21"/>
          <p:cNvSpPr txBox="1"/>
          <p:nvPr>
            <p:ph hasCustomPrompt="1" idx="9" type="title"/>
          </p:nvPr>
        </p:nvSpPr>
        <p:spPr>
          <a:xfrm>
            <a:off x="4959400"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61" name="Google Shape;161;p21"/>
          <p:cNvSpPr txBox="1"/>
          <p:nvPr>
            <p:ph idx="13" type="subTitle"/>
          </p:nvPr>
        </p:nvSpPr>
        <p:spPr>
          <a:xfrm flipH="1">
            <a:off x="478060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62" name="Google Shape;162;p21"/>
          <p:cNvSpPr txBox="1"/>
          <p:nvPr>
            <p:ph idx="14" type="subTitle"/>
          </p:nvPr>
        </p:nvSpPr>
        <p:spPr>
          <a:xfrm flipH="1">
            <a:off x="4780600"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3" name="Google Shape;163;p21"/>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1"/>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5" name="Shape 165"/>
        <p:cNvGrpSpPr/>
        <p:nvPr/>
      </p:nvGrpSpPr>
      <p:grpSpPr>
        <a:xfrm>
          <a:off x="0" y="0"/>
          <a:ext cx="0" cy="0"/>
          <a:chOff x="0" y="0"/>
          <a:chExt cx="0" cy="0"/>
        </a:xfrm>
      </p:grpSpPr>
      <p:sp>
        <p:nvSpPr>
          <p:cNvPr id="166" name="Google Shape;166;p22"/>
          <p:cNvSpPr/>
          <p:nvPr/>
        </p:nvSpPr>
        <p:spPr>
          <a:xfrm rot="10800000">
            <a:off x="-129" y="-130"/>
            <a:ext cx="2529479" cy="306788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67" name="Google Shape;167;p22"/>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ctrTitle"/>
          </p:nvPr>
        </p:nvSpPr>
        <p:spPr>
          <a:xfrm>
            <a:off x="2247450" y="535000"/>
            <a:ext cx="4649100" cy="81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9" name="Google Shape;169;p22"/>
          <p:cNvSpPr txBox="1"/>
          <p:nvPr>
            <p:ph idx="1" type="subTitle"/>
          </p:nvPr>
        </p:nvSpPr>
        <p:spPr>
          <a:xfrm>
            <a:off x="2247525" y="1648475"/>
            <a:ext cx="46491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0" name="Google Shape;170;p22"/>
          <p:cNvSpPr txBox="1"/>
          <p:nvPr/>
        </p:nvSpPr>
        <p:spPr>
          <a:xfrm>
            <a:off x="2098350" y="3822950"/>
            <a:ext cx="49473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b="1" lang="en" sz="1200">
                <a:solidFill>
                  <a:schemeClr val="hlink"/>
                </a:solidFill>
                <a:uFill>
                  <a:noFill/>
                </a:uFill>
                <a:latin typeface="Nunito"/>
                <a:ea typeface="Nunito"/>
                <a:cs typeface="Nunito"/>
                <a:sym typeface="Nunito"/>
                <a:hlinkClick r:id="rId2"/>
              </a:rPr>
              <a:t>Slidesgo</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a:t>
            </a:r>
            <a:r>
              <a:rPr lang="en" sz="1200">
                <a:solidFill>
                  <a:schemeClr val="dk1"/>
                </a:solidFill>
                <a:latin typeface="Nunito"/>
                <a:ea typeface="Nunito"/>
                <a:cs typeface="Nunito"/>
                <a:sym typeface="Nunito"/>
              </a:rPr>
              <a:t>icons by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b="1" lang="en" sz="12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1" name="Shape 171"/>
        <p:cNvGrpSpPr/>
        <p:nvPr/>
      </p:nvGrpSpPr>
      <p:grpSpPr>
        <a:xfrm>
          <a:off x="0" y="0"/>
          <a:ext cx="0" cy="0"/>
          <a:chOff x="0" y="0"/>
          <a:chExt cx="0" cy="0"/>
        </a:xfrm>
      </p:grpSpPr>
      <p:sp>
        <p:nvSpPr>
          <p:cNvPr id="172" name="Google Shape;172;p23"/>
          <p:cNvSpPr/>
          <p:nvPr/>
        </p:nvSpPr>
        <p:spPr>
          <a:xfrm rot="10800000">
            <a:off x="0" y="0"/>
            <a:ext cx="3487340" cy="351753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4" name="Shape 174"/>
        <p:cNvGrpSpPr/>
        <p:nvPr/>
      </p:nvGrpSpPr>
      <p:grpSpPr>
        <a:xfrm>
          <a:off x="0" y="0"/>
          <a:ext cx="0" cy="0"/>
          <a:chOff x="0" y="0"/>
          <a:chExt cx="0" cy="0"/>
        </a:xfrm>
      </p:grpSpPr>
      <p:sp>
        <p:nvSpPr>
          <p:cNvPr id="175" name="Google Shape;175;p24"/>
          <p:cNvSpPr/>
          <p:nvPr/>
        </p:nvSpPr>
        <p:spPr>
          <a:xfrm>
            <a:off x="7198400" y="3167775"/>
            <a:ext cx="1966112" cy="1983132"/>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2" name="Google Shape;22;p4"/>
          <p:cNvSpPr txBox="1"/>
          <p:nvPr>
            <p:ph idx="1" type="body"/>
          </p:nvPr>
        </p:nvSpPr>
        <p:spPr>
          <a:xfrm>
            <a:off x="720000" y="965025"/>
            <a:ext cx="7704000" cy="360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3" name="Google Shape;23;p4"/>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26" name="Google Shape;26;p5"/>
          <p:cNvSpPr txBox="1"/>
          <p:nvPr>
            <p:ph idx="1" type="subTitle"/>
          </p:nvPr>
        </p:nvSpPr>
        <p:spPr>
          <a:xfrm>
            <a:off x="1290763" y="1548500"/>
            <a:ext cx="2907600" cy="518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7" name="Google Shape;27;p5"/>
          <p:cNvSpPr txBox="1"/>
          <p:nvPr>
            <p:ph idx="2" type="subTitle"/>
          </p:nvPr>
        </p:nvSpPr>
        <p:spPr>
          <a:xfrm>
            <a:off x="4945638" y="1548500"/>
            <a:ext cx="2907600" cy="51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8" name="Google Shape;28;p5"/>
          <p:cNvSpPr txBox="1"/>
          <p:nvPr>
            <p:ph idx="3" type="subTitle"/>
          </p:nvPr>
        </p:nvSpPr>
        <p:spPr>
          <a:xfrm>
            <a:off x="1290775"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9" name="Google Shape;29;p5"/>
          <p:cNvSpPr txBox="1"/>
          <p:nvPr>
            <p:ph idx="4" type="subTitle"/>
          </p:nvPr>
        </p:nvSpPr>
        <p:spPr>
          <a:xfrm>
            <a:off x="4945650"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 name="Google Shape;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a:off x="4624950" y="572050"/>
            <a:ext cx="4539625" cy="4578925"/>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720000" y="1546325"/>
            <a:ext cx="4025400" cy="20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9" name="Google Shape;39;p7"/>
          <p:cNvSpPr txBox="1"/>
          <p:nvPr>
            <p:ph type="title"/>
          </p:nvPr>
        </p:nvSpPr>
        <p:spPr>
          <a:xfrm>
            <a:off x="720000" y="445025"/>
            <a:ext cx="425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2" name="Google Shape;42;p8"/>
          <p:cNvSpPr/>
          <p:nvPr/>
        </p:nvSpPr>
        <p:spPr>
          <a:xfrm>
            <a:off x="5249074" y="2948851"/>
            <a:ext cx="3915168" cy="220204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3" name="Google Shape;43;p8"/>
          <p:cNvSpPr/>
          <p:nvPr/>
        </p:nvSpPr>
        <p:spPr>
          <a:xfrm>
            <a:off x="-7975" y="1025"/>
            <a:ext cx="1516025" cy="1746400"/>
          </a:xfrm>
          <a:custGeom>
            <a:rect b="b" l="l" r="r" t="t"/>
            <a:pathLst>
              <a:path extrusionOk="0" h="69856" w="60641">
                <a:moveTo>
                  <a:pt x="0" y="69856"/>
                </a:moveTo>
                <a:lnTo>
                  <a:pt x="60641" y="27088"/>
                </a:lnTo>
                <a:lnTo>
                  <a:pt x="14055" y="0"/>
                </a:lnTo>
                <a:lnTo>
                  <a:pt x="319" y="0"/>
                </a:lnTo>
                <a:lnTo>
                  <a:pt x="319" y="24468"/>
                </a:lnTo>
                <a:close/>
              </a:path>
            </a:pathLst>
          </a:custGeom>
          <a:solidFill>
            <a:srgbClr val="878787">
              <a:alpha val="1321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20000" y="1246038"/>
            <a:ext cx="3811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720000" y="2074963"/>
            <a:ext cx="3811500" cy="197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9"/>
          <p:cNvSpPr/>
          <p:nvPr/>
        </p:nvSpPr>
        <p:spPr>
          <a:xfrm>
            <a:off x="3112375" y="1619225"/>
            <a:ext cx="6052200" cy="3531750"/>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8" name="Google Shape;48;p9"/>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p:nvPr>
            <p:ph idx="2" type="pic"/>
          </p:nvPr>
        </p:nvSpPr>
        <p:spPr>
          <a:xfrm>
            <a:off x="-6575" y="0"/>
            <a:ext cx="9144000" cy="5143500"/>
          </a:xfrm>
          <a:prstGeom prst="rect">
            <a:avLst/>
          </a:prstGeom>
          <a:noFill/>
          <a:ln>
            <a:noFill/>
          </a:ln>
        </p:spPr>
      </p:sp>
      <p:sp>
        <p:nvSpPr>
          <p:cNvPr id="51" name="Google Shape;51;p10"/>
          <p:cNvSpPr txBox="1"/>
          <p:nvPr>
            <p:ph type="title"/>
          </p:nvPr>
        </p:nvSpPr>
        <p:spPr>
          <a:xfrm>
            <a:off x="720000" y="403580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771700" y="1370075"/>
            <a:ext cx="4038600" cy="24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700">
                <a:solidFill>
                  <a:schemeClr val="lt2"/>
                </a:solidFill>
              </a:rPr>
              <a:t>WEB</a:t>
            </a:r>
            <a:r>
              <a:rPr lang="en" sz="5700"/>
              <a:t> </a:t>
            </a:r>
            <a:endParaRPr sz="5700"/>
          </a:p>
          <a:p>
            <a:pPr indent="0" lvl="0" marL="0" rtl="0" algn="l">
              <a:spcBef>
                <a:spcPts val="0"/>
              </a:spcBef>
              <a:spcAft>
                <a:spcPts val="0"/>
              </a:spcAft>
              <a:buNone/>
            </a:pPr>
            <a:r>
              <a:rPr lang="en" sz="5700"/>
              <a:t>Command</a:t>
            </a:r>
            <a:r>
              <a:rPr lang="en" sz="6500"/>
              <a:t> </a:t>
            </a:r>
            <a:r>
              <a:rPr lang="en" sz="5500">
                <a:solidFill>
                  <a:schemeClr val="dk2"/>
                </a:solidFill>
              </a:rPr>
              <a:t>Injection</a:t>
            </a:r>
            <a:endParaRPr sz="5500">
              <a:solidFill>
                <a:schemeClr val="dk2"/>
              </a:solidFill>
            </a:endParaRPr>
          </a:p>
        </p:txBody>
      </p:sp>
      <p:sp>
        <p:nvSpPr>
          <p:cNvPr id="182" name="Google Shape;182;p25"/>
          <p:cNvSpPr txBox="1"/>
          <p:nvPr>
            <p:ph idx="1" type="subTitle"/>
          </p:nvPr>
        </p:nvSpPr>
        <p:spPr>
          <a:xfrm>
            <a:off x="771700" y="3784525"/>
            <a:ext cx="40386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Cyber Security Club CNITV</a:t>
            </a:r>
            <a:endParaRPr/>
          </a:p>
          <a:p>
            <a:pPr indent="0" lvl="0" marL="0" rtl="0" algn="l">
              <a:spcBef>
                <a:spcPts val="0"/>
              </a:spcBef>
              <a:spcAft>
                <a:spcPts val="0"/>
              </a:spcAft>
              <a:buNone/>
            </a:pPr>
            <a:r>
              <a:rPr lang="en"/>
              <a:t>09.11.2024</a:t>
            </a:r>
            <a:endParaRPr/>
          </a:p>
          <a:p>
            <a:pPr indent="0" lvl="0" marL="0" rtl="0" algn="l">
              <a:spcBef>
                <a:spcPts val="0"/>
              </a:spcBef>
              <a:spcAft>
                <a:spcPts val="0"/>
              </a:spcAft>
              <a:buNone/>
            </a:pPr>
            <a:r>
              <a:t/>
            </a:r>
            <a:endParaRPr/>
          </a:p>
        </p:txBody>
      </p:sp>
      <p:cxnSp>
        <p:nvCxnSpPr>
          <p:cNvPr id="183" name="Google Shape;183;p25"/>
          <p:cNvCxnSpPr/>
          <p:nvPr/>
        </p:nvCxnSpPr>
        <p:spPr>
          <a:xfrm>
            <a:off x="771700" y="3799500"/>
            <a:ext cx="3647100" cy="0"/>
          </a:xfrm>
          <a:prstGeom prst="straightConnector1">
            <a:avLst/>
          </a:prstGeom>
          <a:noFill/>
          <a:ln cap="flat" cmpd="sng" w="19050">
            <a:solidFill>
              <a:schemeClr val="lt2"/>
            </a:solidFill>
            <a:prstDash val="solid"/>
            <a:round/>
            <a:headEnd len="med" w="med" type="none"/>
            <a:tailEnd len="med" w="med" type="none"/>
          </a:ln>
        </p:spPr>
      </p:cxnSp>
      <p:sp>
        <p:nvSpPr>
          <p:cNvPr id="184" name="Google Shape;184;p25"/>
          <p:cNvSpPr/>
          <p:nvPr/>
        </p:nvSpPr>
        <p:spPr>
          <a:xfrm>
            <a:off x="8085254" y="4932620"/>
            <a:ext cx="58710" cy="86695"/>
          </a:xfrm>
          <a:custGeom>
            <a:rect b="b" l="l" r="r" t="t"/>
            <a:pathLst>
              <a:path extrusionOk="0" h="697" w="472">
                <a:moveTo>
                  <a:pt x="63" y="1"/>
                </a:moveTo>
                <a:lnTo>
                  <a:pt x="0" y="697"/>
                </a:lnTo>
                <a:lnTo>
                  <a:pt x="0" y="697"/>
                </a:lnTo>
                <a:lnTo>
                  <a:pt x="471" y="430"/>
                </a:lnTo>
                <a:lnTo>
                  <a:pt x="63" y="1"/>
                </a:lnTo>
                <a:close/>
              </a:path>
            </a:pathLst>
          </a:custGeom>
          <a:solidFill>
            <a:srgbClr val="10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5"/>
          <p:cNvGrpSpPr/>
          <p:nvPr/>
        </p:nvGrpSpPr>
        <p:grpSpPr>
          <a:xfrm>
            <a:off x="5425952" y="484073"/>
            <a:ext cx="2918649" cy="4538349"/>
            <a:chOff x="5425952" y="484073"/>
            <a:chExt cx="2918649" cy="4538349"/>
          </a:xfrm>
        </p:grpSpPr>
        <p:sp>
          <p:nvSpPr>
            <p:cNvPr id="186" name="Google Shape;186;p25"/>
            <p:cNvSpPr/>
            <p:nvPr/>
          </p:nvSpPr>
          <p:spPr>
            <a:xfrm>
              <a:off x="5425952" y="484073"/>
              <a:ext cx="1201808" cy="1125537"/>
            </a:xfrm>
            <a:custGeom>
              <a:rect b="b" l="l" r="r" t="t"/>
              <a:pathLst>
                <a:path extrusionOk="0" h="9049" w="9662">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7" name="Google Shape;187;p25"/>
            <p:cNvSpPr/>
            <p:nvPr/>
          </p:nvSpPr>
          <p:spPr>
            <a:xfrm>
              <a:off x="5490880" y="1551401"/>
              <a:ext cx="74258" cy="74381"/>
            </a:xfrm>
            <a:custGeom>
              <a:rect b="b" l="l" r="r" t="t"/>
              <a:pathLst>
                <a:path extrusionOk="0" h="598" w="597">
                  <a:moveTo>
                    <a:pt x="541" y="1"/>
                  </a:moveTo>
                  <a:lnTo>
                    <a:pt x="1" y="255"/>
                  </a:lnTo>
                  <a:lnTo>
                    <a:pt x="596" y="597"/>
                  </a:lnTo>
                  <a:lnTo>
                    <a:pt x="5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8" name="Google Shape;188;p25"/>
            <p:cNvSpPr/>
            <p:nvPr/>
          </p:nvSpPr>
          <p:spPr>
            <a:xfrm>
              <a:off x="5778826" y="1565581"/>
              <a:ext cx="74382" cy="74381"/>
            </a:xfrm>
            <a:custGeom>
              <a:rect b="b" l="l" r="r" t="t"/>
              <a:pathLst>
                <a:path extrusionOk="0" h="598" w="598">
                  <a:moveTo>
                    <a:pt x="541" y="0"/>
                  </a:moveTo>
                  <a:lnTo>
                    <a:pt x="1" y="255"/>
                  </a:lnTo>
                  <a:lnTo>
                    <a:pt x="598" y="597"/>
                  </a:lnTo>
                  <a:lnTo>
                    <a:pt x="598" y="597"/>
                  </a:lnTo>
                  <a:lnTo>
                    <a:pt x="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89" name="Google Shape;189;p25"/>
            <p:cNvSpPr/>
            <p:nvPr/>
          </p:nvSpPr>
          <p:spPr>
            <a:xfrm>
              <a:off x="6069384" y="1376395"/>
              <a:ext cx="74133" cy="74132"/>
            </a:xfrm>
            <a:custGeom>
              <a:rect b="b" l="l" r="r" t="t"/>
              <a:pathLst>
                <a:path extrusionOk="0" h="596" w="596">
                  <a:moveTo>
                    <a:pt x="541" y="0"/>
                  </a:moveTo>
                  <a:lnTo>
                    <a:pt x="0" y="253"/>
                  </a:lnTo>
                  <a:lnTo>
                    <a:pt x="596" y="596"/>
                  </a:lnTo>
                  <a:lnTo>
                    <a:pt x="54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0" name="Google Shape;190;p25"/>
            <p:cNvSpPr/>
            <p:nvPr/>
          </p:nvSpPr>
          <p:spPr>
            <a:xfrm>
              <a:off x="6065403" y="584450"/>
              <a:ext cx="60202" cy="57713"/>
            </a:xfrm>
            <a:custGeom>
              <a:rect b="b" l="l" r="r" t="t"/>
              <a:pathLst>
                <a:path extrusionOk="0" h="464" w="484">
                  <a:moveTo>
                    <a:pt x="1" y="0"/>
                  </a:moveTo>
                  <a:lnTo>
                    <a:pt x="123" y="463"/>
                  </a:lnTo>
                  <a:lnTo>
                    <a:pt x="484" y="283"/>
                  </a:lnTo>
                  <a:lnTo>
                    <a:pt x="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1" name="Google Shape;191;p25"/>
            <p:cNvSpPr/>
            <p:nvPr/>
          </p:nvSpPr>
          <p:spPr>
            <a:xfrm>
              <a:off x="6332826" y="491536"/>
              <a:ext cx="64805" cy="57713"/>
            </a:xfrm>
            <a:custGeom>
              <a:rect b="b" l="l" r="r" t="t"/>
              <a:pathLst>
                <a:path extrusionOk="0" h="464" w="521">
                  <a:moveTo>
                    <a:pt x="0" y="1"/>
                  </a:moveTo>
                  <a:lnTo>
                    <a:pt x="122" y="464"/>
                  </a:lnTo>
                  <a:lnTo>
                    <a:pt x="520" y="305"/>
                  </a:lnTo>
                  <a:lnTo>
                    <a:pt x="0" y="1"/>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2" name="Google Shape;192;p25"/>
            <p:cNvSpPr/>
            <p:nvPr/>
          </p:nvSpPr>
          <p:spPr>
            <a:xfrm>
              <a:off x="6562934" y="584450"/>
              <a:ext cx="64805" cy="57713"/>
            </a:xfrm>
            <a:custGeom>
              <a:rect b="b" l="l" r="r" t="t"/>
              <a:pathLst>
                <a:path extrusionOk="0" h="464" w="521">
                  <a:moveTo>
                    <a:pt x="0" y="0"/>
                  </a:moveTo>
                  <a:lnTo>
                    <a:pt x="123" y="463"/>
                  </a:lnTo>
                  <a:lnTo>
                    <a:pt x="521" y="304"/>
                  </a:lnTo>
                  <a:lnTo>
                    <a:pt x="0"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3" name="Google Shape;193;p25"/>
            <p:cNvSpPr/>
            <p:nvPr/>
          </p:nvSpPr>
          <p:spPr>
            <a:xfrm>
              <a:off x="5493492" y="523130"/>
              <a:ext cx="1201932" cy="1125662"/>
            </a:xfrm>
            <a:custGeom>
              <a:rect b="b" l="l" r="r" t="t"/>
              <a:pathLst>
                <a:path extrusionOk="0" h="9050" w="9663">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4" name="Google Shape;194;p25"/>
            <p:cNvSpPr/>
            <p:nvPr/>
          </p:nvSpPr>
          <p:spPr>
            <a:xfrm>
              <a:off x="6002217" y="845032"/>
              <a:ext cx="523536" cy="379491"/>
            </a:xfrm>
            <a:custGeom>
              <a:rect b="b" l="l" r="r" t="t"/>
              <a:pathLst>
                <a:path extrusionOk="0" h="3051" w="4209">
                  <a:moveTo>
                    <a:pt x="4209" y="1"/>
                  </a:moveTo>
                  <a:lnTo>
                    <a:pt x="1" y="2440"/>
                  </a:lnTo>
                  <a:lnTo>
                    <a:pt x="1" y="3050"/>
                  </a:lnTo>
                  <a:lnTo>
                    <a:pt x="4209" y="611"/>
                  </a:lnTo>
                  <a:lnTo>
                    <a:pt x="42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5" name="Google Shape;195;p25"/>
            <p:cNvSpPr/>
            <p:nvPr/>
          </p:nvSpPr>
          <p:spPr>
            <a:xfrm>
              <a:off x="6159437" y="969290"/>
              <a:ext cx="367433" cy="288319"/>
            </a:xfrm>
            <a:custGeom>
              <a:rect b="b" l="l" r="r" t="t"/>
              <a:pathLst>
                <a:path extrusionOk="0" h="2318" w="2954">
                  <a:moveTo>
                    <a:pt x="2954" y="1"/>
                  </a:moveTo>
                  <a:lnTo>
                    <a:pt x="0" y="1707"/>
                  </a:lnTo>
                  <a:lnTo>
                    <a:pt x="0" y="2317"/>
                  </a:lnTo>
                  <a:lnTo>
                    <a:pt x="2954" y="611"/>
                  </a:lnTo>
                  <a:lnTo>
                    <a:pt x="29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6" name="Google Shape;196;p25"/>
            <p:cNvSpPr/>
            <p:nvPr/>
          </p:nvSpPr>
          <p:spPr>
            <a:xfrm>
              <a:off x="5776089" y="1286342"/>
              <a:ext cx="28857" cy="68037"/>
            </a:xfrm>
            <a:custGeom>
              <a:rect b="b" l="l" r="r" t="t"/>
              <a:pathLst>
                <a:path extrusionOk="0" h="547" w="232">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7" name="Google Shape;197;p25"/>
            <p:cNvSpPr/>
            <p:nvPr/>
          </p:nvSpPr>
          <p:spPr>
            <a:xfrm>
              <a:off x="5807931" y="1257858"/>
              <a:ext cx="42167" cy="69779"/>
            </a:xfrm>
            <a:custGeom>
              <a:rect b="b" l="l" r="r" t="t"/>
              <a:pathLst>
                <a:path extrusionOk="0" h="561" w="339">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8" name="Google Shape;198;p25"/>
            <p:cNvSpPr/>
            <p:nvPr/>
          </p:nvSpPr>
          <p:spPr>
            <a:xfrm>
              <a:off x="5856441" y="1229250"/>
              <a:ext cx="38186" cy="69903"/>
            </a:xfrm>
            <a:custGeom>
              <a:rect b="b" l="l" r="r" t="t"/>
              <a:pathLst>
                <a:path extrusionOk="0" h="562" w="307">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9" name="Google Shape;199;p25"/>
            <p:cNvSpPr/>
            <p:nvPr/>
          </p:nvSpPr>
          <p:spPr>
            <a:xfrm>
              <a:off x="5903955" y="1212458"/>
              <a:ext cx="10573" cy="68037"/>
            </a:xfrm>
            <a:custGeom>
              <a:rect b="b" l="l" r="r" t="t"/>
              <a:pathLst>
                <a:path extrusionOk="0" h="547" w="85">
                  <a:moveTo>
                    <a:pt x="85" y="1"/>
                  </a:moveTo>
                  <a:lnTo>
                    <a:pt x="0" y="49"/>
                  </a:lnTo>
                  <a:lnTo>
                    <a:pt x="0" y="547"/>
                  </a:lnTo>
                  <a:lnTo>
                    <a:pt x="85" y="498"/>
                  </a:lnTo>
                  <a:lnTo>
                    <a:pt x="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0" name="Google Shape;200;p25"/>
            <p:cNvSpPr/>
            <p:nvPr/>
          </p:nvSpPr>
          <p:spPr>
            <a:xfrm>
              <a:off x="5925224" y="1185343"/>
              <a:ext cx="36445" cy="82839"/>
            </a:xfrm>
            <a:custGeom>
              <a:rect b="b" l="l" r="r" t="t"/>
              <a:pathLst>
                <a:path extrusionOk="0" h="666" w="293">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1" name="Google Shape;201;p25"/>
            <p:cNvSpPr/>
            <p:nvPr/>
          </p:nvSpPr>
          <p:spPr>
            <a:xfrm>
              <a:off x="5775965" y="1401644"/>
              <a:ext cx="35201" cy="75251"/>
            </a:xfrm>
            <a:custGeom>
              <a:rect b="b" l="l" r="r" t="t"/>
              <a:pathLst>
                <a:path extrusionOk="0" h="605" w="283">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2" name="Google Shape;202;p25"/>
            <p:cNvSpPr/>
            <p:nvPr/>
          </p:nvSpPr>
          <p:spPr>
            <a:xfrm>
              <a:off x="5809548" y="1380002"/>
              <a:ext cx="41793" cy="77615"/>
            </a:xfrm>
            <a:custGeom>
              <a:rect b="b" l="l" r="r" t="t"/>
              <a:pathLst>
                <a:path extrusionOk="0" h="624" w="336">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3" name="Google Shape;203;p25"/>
            <p:cNvSpPr/>
            <p:nvPr/>
          </p:nvSpPr>
          <p:spPr>
            <a:xfrm>
              <a:off x="5853082" y="1356120"/>
              <a:ext cx="34703" cy="70525"/>
            </a:xfrm>
            <a:custGeom>
              <a:rect b="b" l="l" r="r" t="t"/>
              <a:pathLst>
                <a:path extrusionOk="0" h="567" w="279">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4" name="Google Shape;204;p25"/>
            <p:cNvSpPr/>
            <p:nvPr/>
          </p:nvSpPr>
          <p:spPr>
            <a:xfrm>
              <a:off x="5891143" y="1334229"/>
              <a:ext cx="34703" cy="70525"/>
            </a:xfrm>
            <a:custGeom>
              <a:rect b="b" l="l" r="r" t="t"/>
              <a:pathLst>
                <a:path extrusionOk="0" h="567" w="279">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5" name="Google Shape;205;p25"/>
            <p:cNvSpPr/>
            <p:nvPr/>
          </p:nvSpPr>
          <p:spPr>
            <a:xfrm>
              <a:off x="5928956" y="1294427"/>
              <a:ext cx="56098" cy="89182"/>
            </a:xfrm>
            <a:custGeom>
              <a:rect b="b" l="l" r="r" t="t"/>
              <a:pathLst>
                <a:path extrusionOk="0" h="717" w="451">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6" name="Google Shape;206;p25"/>
            <p:cNvSpPr/>
            <p:nvPr/>
          </p:nvSpPr>
          <p:spPr>
            <a:xfrm>
              <a:off x="5989033" y="1275894"/>
              <a:ext cx="42167" cy="69779"/>
            </a:xfrm>
            <a:custGeom>
              <a:rect b="b" l="l" r="r" t="t"/>
              <a:pathLst>
                <a:path extrusionOk="0" h="561" w="339">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7" name="Google Shape;207;p25"/>
            <p:cNvSpPr/>
            <p:nvPr/>
          </p:nvSpPr>
          <p:spPr>
            <a:xfrm>
              <a:off x="6039781" y="1249400"/>
              <a:ext cx="36942" cy="75251"/>
            </a:xfrm>
            <a:custGeom>
              <a:rect b="b" l="l" r="r" t="t"/>
              <a:pathLst>
                <a:path extrusionOk="0" h="605" w="297">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8" name="Google Shape;208;p25"/>
            <p:cNvSpPr/>
            <p:nvPr/>
          </p:nvSpPr>
          <p:spPr>
            <a:xfrm>
              <a:off x="6083688" y="1225892"/>
              <a:ext cx="36320" cy="73510"/>
            </a:xfrm>
            <a:custGeom>
              <a:rect b="b" l="l" r="r" t="t"/>
              <a:pathLst>
                <a:path extrusionOk="0" h="591" w="292">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9" name="Google Shape;209;p25"/>
            <p:cNvSpPr/>
            <p:nvPr/>
          </p:nvSpPr>
          <p:spPr>
            <a:xfrm>
              <a:off x="5834425" y="979738"/>
              <a:ext cx="94781" cy="190056"/>
            </a:xfrm>
            <a:custGeom>
              <a:rect b="b" l="l" r="r" t="t"/>
              <a:pathLst>
                <a:path extrusionOk="0" h="1528" w="762">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0" name="Google Shape;210;p25"/>
            <p:cNvSpPr/>
            <p:nvPr/>
          </p:nvSpPr>
          <p:spPr>
            <a:xfrm>
              <a:off x="5939777" y="925010"/>
              <a:ext cx="84084" cy="166299"/>
            </a:xfrm>
            <a:custGeom>
              <a:rect b="b" l="l" r="r" t="t"/>
              <a:pathLst>
                <a:path extrusionOk="0" h="1337" w="676">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1" name="Google Shape;211;p25"/>
            <p:cNvSpPr/>
            <p:nvPr/>
          </p:nvSpPr>
          <p:spPr>
            <a:xfrm>
              <a:off x="6066647" y="875133"/>
              <a:ext cx="79731" cy="160578"/>
            </a:xfrm>
            <a:custGeom>
              <a:rect b="b" l="l" r="r" t="t"/>
              <a:pathLst>
                <a:path extrusionOk="0" h="1291" w="641">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2" name="Google Shape;212;p25"/>
            <p:cNvSpPr/>
            <p:nvPr/>
          </p:nvSpPr>
          <p:spPr>
            <a:xfrm>
              <a:off x="6150854" y="817543"/>
              <a:ext cx="91174" cy="169533"/>
            </a:xfrm>
            <a:custGeom>
              <a:rect b="b" l="l" r="r" t="t"/>
              <a:pathLst>
                <a:path extrusionOk="0" h="1363" w="733">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3" name="Google Shape;213;p25"/>
            <p:cNvSpPr/>
            <p:nvPr/>
          </p:nvSpPr>
          <p:spPr>
            <a:xfrm>
              <a:off x="6238295" y="755725"/>
              <a:ext cx="78611" cy="164682"/>
            </a:xfrm>
            <a:custGeom>
              <a:rect b="b" l="l" r="r" t="t"/>
              <a:pathLst>
                <a:path extrusionOk="0" h="1324" w="632">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4" name="Google Shape;214;p25"/>
            <p:cNvSpPr/>
            <p:nvPr/>
          </p:nvSpPr>
          <p:spPr>
            <a:xfrm>
              <a:off x="6313423" y="723510"/>
              <a:ext cx="91299" cy="169658"/>
            </a:xfrm>
            <a:custGeom>
              <a:rect b="b" l="l" r="r" t="t"/>
              <a:pathLst>
                <a:path extrusionOk="0" h="1364" w="734">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5" name="Google Shape;215;p25"/>
            <p:cNvSpPr/>
            <p:nvPr/>
          </p:nvSpPr>
          <p:spPr>
            <a:xfrm>
              <a:off x="6222748" y="821275"/>
              <a:ext cx="551647" cy="846796"/>
            </a:xfrm>
            <a:custGeom>
              <a:rect b="b" l="l" r="r" t="t"/>
              <a:pathLst>
                <a:path extrusionOk="0" h="6808" w="4435">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6" name="Google Shape;216;p25"/>
            <p:cNvSpPr/>
            <p:nvPr/>
          </p:nvSpPr>
          <p:spPr>
            <a:xfrm>
              <a:off x="6383201" y="1585358"/>
              <a:ext cx="62566" cy="71893"/>
            </a:xfrm>
            <a:custGeom>
              <a:rect b="b" l="l" r="r" t="t"/>
              <a:pathLst>
                <a:path extrusionOk="0" h="578" w="503">
                  <a:moveTo>
                    <a:pt x="503" y="0"/>
                  </a:moveTo>
                  <a:lnTo>
                    <a:pt x="1" y="273"/>
                  </a:lnTo>
                  <a:lnTo>
                    <a:pt x="476" y="578"/>
                  </a:lnTo>
                  <a:lnTo>
                    <a:pt x="503" y="0"/>
                  </a:lnTo>
                  <a:close/>
                </a:path>
              </a:pathLst>
            </a:custGeom>
            <a:solidFill>
              <a:srgbClr val="89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7" name="Google Shape;217;p25"/>
            <p:cNvSpPr/>
            <p:nvPr/>
          </p:nvSpPr>
          <p:spPr>
            <a:xfrm>
              <a:off x="6260062" y="846898"/>
              <a:ext cx="554633" cy="846796"/>
            </a:xfrm>
            <a:custGeom>
              <a:rect b="b" l="l" r="r" t="t"/>
              <a:pathLst>
                <a:path extrusionOk="0" h="6808" w="4459">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8" name="Google Shape;218;p25"/>
            <p:cNvSpPr/>
            <p:nvPr/>
          </p:nvSpPr>
          <p:spPr>
            <a:xfrm>
              <a:off x="6382331" y="1034716"/>
              <a:ext cx="21892" cy="31593"/>
            </a:xfrm>
            <a:custGeom>
              <a:rect b="b" l="l" r="r" t="t"/>
              <a:pathLst>
                <a:path extrusionOk="0" h="254" w="176">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9" name="Google Shape;219;p25"/>
            <p:cNvSpPr/>
            <p:nvPr/>
          </p:nvSpPr>
          <p:spPr>
            <a:xfrm>
              <a:off x="6387555" y="1040686"/>
              <a:ext cx="16419" cy="23757"/>
            </a:xfrm>
            <a:custGeom>
              <a:rect b="b" l="l" r="r" t="t"/>
              <a:pathLst>
                <a:path extrusionOk="0" h="191" w="132">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0" name="Google Shape;220;p25"/>
            <p:cNvSpPr/>
            <p:nvPr/>
          </p:nvSpPr>
          <p:spPr>
            <a:xfrm>
              <a:off x="6293895" y="1373161"/>
              <a:ext cx="21767" cy="31718"/>
            </a:xfrm>
            <a:custGeom>
              <a:rect b="b" l="l" r="r" t="t"/>
              <a:pathLst>
                <a:path extrusionOk="0" h="255" w="175">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1" name="Google Shape;221;p25"/>
            <p:cNvSpPr/>
            <p:nvPr/>
          </p:nvSpPr>
          <p:spPr>
            <a:xfrm>
              <a:off x="6298994" y="1379256"/>
              <a:ext cx="16419" cy="23757"/>
            </a:xfrm>
            <a:custGeom>
              <a:rect b="b" l="l" r="r" t="t"/>
              <a:pathLst>
                <a:path extrusionOk="0" h="191" w="132">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2" name="Google Shape;222;p25"/>
            <p:cNvSpPr/>
            <p:nvPr/>
          </p:nvSpPr>
          <p:spPr>
            <a:xfrm>
              <a:off x="6762195" y="1102007"/>
              <a:ext cx="21892" cy="31718"/>
            </a:xfrm>
            <a:custGeom>
              <a:rect b="b" l="l" r="r" t="t"/>
              <a:pathLst>
                <a:path extrusionOk="0" h="255" w="176">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3" name="Google Shape;223;p25"/>
            <p:cNvSpPr/>
            <p:nvPr/>
          </p:nvSpPr>
          <p:spPr>
            <a:xfrm>
              <a:off x="6767419" y="1108101"/>
              <a:ext cx="16419" cy="23757"/>
            </a:xfrm>
            <a:custGeom>
              <a:rect b="b" l="l" r="r" t="t"/>
              <a:pathLst>
                <a:path extrusionOk="0" h="191" w="132">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4" name="Google Shape;224;p25"/>
            <p:cNvSpPr/>
            <p:nvPr/>
          </p:nvSpPr>
          <p:spPr>
            <a:xfrm>
              <a:off x="6728612" y="1247286"/>
              <a:ext cx="21892" cy="31593"/>
            </a:xfrm>
            <a:custGeom>
              <a:rect b="b" l="l" r="r" t="t"/>
              <a:pathLst>
                <a:path extrusionOk="0" h="254" w="176">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5" name="Google Shape;225;p25"/>
            <p:cNvSpPr/>
            <p:nvPr/>
          </p:nvSpPr>
          <p:spPr>
            <a:xfrm>
              <a:off x="6733836" y="1253380"/>
              <a:ext cx="16294" cy="23757"/>
            </a:xfrm>
            <a:custGeom>
              <a:rect b="b" l="l" r="r" t="t"/>
              <a:pathLst>
                <a:path extrusionOk="0" h="191" w="131">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6" name="Google Shape;226;p25"/>
            <p:cNvSpPr/>
            <p:nvPr/>
          </p:nvSpPr>
          <p:spPr>
            <a:xfrm>
              <a:off x="6327602" y="1480503"/>
              <a:ext cx="21892" cy="31593"/>
            </a:xfrm>
            <a:custGeom>
              <a:rect b="b" l="l" r="r" t="t"/>
              <a:pathLst>
                <a:path extrusionOk="0" h="254" w="176">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7" name="Google Shape;227;p25"/>
            <p:cNvSpPr/>
            <p:nvPr/>
          </p:nvSpPr>
          <p:spPr>
            <a:xfrm>
              <a:off x="6332826" y="1486598"/>
              <a:ext cx="16419" cy="23757"/>
            </a:xfrm>
            <a:custGeom>
              <a:rect b="b" l="l" r="r" t="t"/>
              <a:pathLst>
                <a:path extrusionOk="0" h="191" w="132">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8" name="Google Shape;228;p25"/>
            <p:cNvSpPr/>
            <p:nvPr/>
          </p:nvSpPr>
          <p:spPr>
            <a:xfrm>
              <a:off x="6395640" y="1578517"/>
              <a:ext cx="21892" cy="31718"/>
            </a:xfrm>
            <a:custGeom>
              <a:rect b="b" l="l" r="r" t="t"/>
              <a:pathLst>
                <a:path extrusionOk="0" h="255" w="176">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9" name="Google Shape;229;p25"/>
            <p:cNvSpPr/>
            <p:nvPr/>
          </p:nvSpPr>
          <p:spPr>
            <a:xfrm>
              <a:off x="6400864" y="1584611"/>
              <a:ext cx="16419" cy="23757"/>
            </a:xfrm>
            <a:custGeom>
              <a:rect b="b" l="l" r="r" t="t"/>
              <a:pathLst>
                <a:path extrusionOk="0" h="191" w="132">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0" name="Google Shape;230;p25"/>
            <p:cNvSpPr/>
            <p:nvPr/>
          </p:nvSpPr>
          <p:spPr>
            <a:xfrm>
              <a:off x="6658460" y="1427516"/>
              <a:ext cx="21767" cy="31718"/>
            </a:xfrm>
            <a:custGeom>
              <a:rect b="b" l="l" r="r" t="t"/>
              <a:pathLst>
                <a:path extrusionOk="0" h="255" w="175">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1" name="Google Shape;231;p25"/>
            <p:cNvSpPr/>
            <p:nvPr/>
          </p:nvSpPr>
          <p:spPr>
            <a:xfrm>
              <a:off x="6663560" y="1433486"/>
              <a:ext cx="16419" cy="23881"/>
            </a:xfrm>
            <a:custGeom>
              <a:rect b="b" l="l" r="r" t="t"/>
              <a:pathLst>
                <a:path extrusionOk="0" h="192" w="132">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2" name="Google Shape;232;p25"/>
            <p:cNvSpPr/>
            <p:nvPr/>
          </p:nvSpPr>
          <p:spPr>
            <a:xfrm>
              <a:off x="6526490" y="1644813"/>
              <a:ext cx="21892" cy="31718"/>
            </a:xfrm>
            <a:custGeom>
              <a:rect b="b" l="l" r="r" t="t"/>
              <a:pathLst>
                <a:path extrusionOk="0" h="255" w="176">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3" name="Google Shape;233;p25"/>
            <p:cNvSpPr/>
            <p:nvPr/>
          </p:nvSpPr>
          <p:spPr>
            <a:xfrm>
              <a:off x="6531714" y="1650907"/>
              <a:ext cx="16294" cy="23757"/>
            </a:xfrm>
            <a:custGeom>
              <a:rect b="b" l="l" r="r" t="t"/>
              <a:pathLst>
                <a:path extrusionOk="0" h="191" w="131">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4" name="Google Shape;234;p25"/>
            <p:cNvSpPr/>
            <p:nvPr/>
          </p:nvSpPr>
          <p:spPr>
            <a:xfrm>
              <a:off x="6728612" y="917920"/>
              <a:ext cx="21892" cy="31718"/>
            </a:xfrm>
            <a:custGeom>
              <a:rect b="b" l="l" r="r" t="t"/>
              <a:pathLst>
                <a:path extrusionOk="0" h="255" w="176">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5" name="Google Shape;235;p25"/>
            <p:cNvSpPr/>
            <p:nvPr/>
          </p:nvSpPr>
          <p:spPr>
            <a:xfrm>
              <a:off x="6733836" y="924015"/>
              <a:ext cx="16294" cy="23757"/>
            </a:xfrm>
            <a:custGeom>
              <a:rect b="b" l="l" r="r" t="t"/>
              <a:pathLst>
                <a:path extrusionOk="0" h="191" w="131">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6" name="Google Shape;236;p25"/>
            <p:cNvSpPr/>
            <p:nvPr/>
          </p:nvSpPr>
          <p:spPr>
            <a:xfrm>
              <a:off x="6773017" y="986579"/>
              <a:ext cx="21767" cy="31718"/>
            </a:xfrm>
            <a:custGeom>
              <a:rect b="b" l="l" r="r" t="t"/>
              <a:pathLst>
                <a:path extrusionOk="0" h="255" w="175">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7" name="Google Shape;237;p25"/>
            <p:cNvSpPr/>
            <p:nvPr/>
          </p:nvSpPr>
          <p:spPr>
            <a:xfrm>
              <a:off x="6778241" y="992674"/>
              <a:ext cx="16419" cy="23757"/>
            </a:xfrm>
            <a:custGeom>
              <a:rect b="b" l="l" r="r" t="t"/>
              <a:pathLst>
                <a:path extrusionOk="0" h="191" w="132">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8" name="Google Shape;238;p25"/>
            <p:cNvSpPr/>
            <p:nvPr/>
          </p:nvSpPr>
          <p:spPr>
            <a:xfrm>
              <a:off x="6327602" y="1148899"/>
              <a:ext cx="21892" cy="31718"/>
            </a:xfrm>
            <a:custGeom>
              <a:rect b="b" l="l" r="r" t="t"/>
              <a:pathLst>
                <a:path extrusionOk="0" h="255" w="176">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9" name="Google Shape;239;p25"/>
            <p:cNvSpPr/>
            <p:nvPr/>
          </p:nvSpPr>
          <p:spPr>
            <a:xfrm>
              <a:off x="6332826" y="1154994"/>
              <a:ext cx="16419" cy="23757"/>
            </a:xfrm>
            <a:custGeom>
              <a:rect b="b" l="l" r="r" t="t"/>
              <a:pathLst>
                <a:path extrusionOk="0" h="191" w="132">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0" name="Google Shape;240;p25"/>
            <p:cNvSpPr/>
            <p:nvPr/>
          </p:nvSpPr>
          <p:spPr>
            <a:xfrm>
              <a:off x="6280710" y="1274774"/>
              <a:ext cx="21767" cy="31593"/>
            </a:xfrm>
            <a:custGeom>
              <a:rect b="b" l="l" r="r" t="t"/>
              <a:pathLst>
                <a:path extrusionOk="0" h="254" w="175">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1" name="Google Shape;241;p25"/>
            <p:cNvSpPr/>
            <p:nvPr/>
          </p:nvSpPr>
          <p:spPr>
            <a:xfrm>
              <a:off x="6285934" y="1280744"/>
              <a:ext cx="16419" cy="23757"/>
            </a:xfrm>
            <a:custGeom>
              <a:rect b="b" l="l" r="r" t="t"/>
              <a:pathLst>
                <a:path extrusionOk="0" h="191" w="132">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2" name="Google Shape;242;p25"/>
            <p:cNvSpPr/>
            <p:nvPr/>
          </p:nvSpPr>
          <p:spPr>
            <a:xfrm>
              <a:off x="6483454" y="978246"/>
              <a:ext cx="21892" cy="31718"/>
            </a:xfrm>
            <a:custGeom>
              <a:rect b="b" l="l" r="r" t="t"/>
              <a:pathLst>
                <a:path extrusionOk="0" h="255" w="176">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3" name="Google Shape;243;p25"/>
            <p:cNvSpPr/>
            <p:nvPr/>
          </p:nvSpPr>
          <p:spPr>
            <a:xfrm>
              <a:off x="6488678" y="984341"/>
              <a:ext cx="16543" cy="23757"/>
            </a:xfrm>
            <a:custGeom>
              <a:rect b="b" l="l" r="r" t="t"/>
              <a:pathLst>
                <a:path extrusionOk="0" h="191" w="133">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4" name="Google Shape;244;p25"/>
            <p:cNvSpPr/>
            <p:nvPr/>
          </p:nvSpPr>
          <p:spPr>
            <a:xfrm>
              <a:off x="6674132" y="868540"/>
              <a:ext cx="21767" cy="31593"/>
            </a:xfrm>
            <a:custGeom>
              <a:rect b="b" l="l" r="r" t="t"/>
              <a:pathLst>
                <a:path extrusionOk="0" h="254" w="175">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5" name="Google Shape;245;p25"/>
            <p:cNvSpPr/>
            <p:nvPr/>
          </p:nvSpPr>
          <p:spPr>
            <a:xfrm>
              <a:off x="6679356" y="874511"/>
              <a:ext cx="16294" cy="23757"/>
            </a:xfrm>
            <a:custGeom>
              <a:rect b="b" l="l" r="r" t="t"/>
              <a:pathLst>
                <a:path extrusionOk="0" h="191" w="131">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6" name="Google Shape;246;p25"/>
            <p:cNvSpPr/>
            <p:nvPr/>
          </p:nvSpPr>
          <p:spPr>
            <a:xfrm>
              <a:off x="6590423" y="915806"/>
              <a:ext cx="21767" cy="31718"/>
            </a:xfrm>
            <a:custGeom>
              <a:rect b="b" l="l" r="r" t="t"/>
              <a:pathLst>
                <a:path extrusionOk="0" h="255" w="175">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7" name="Google Shape;247;p25"/>
            <p:cNvSpPr/>
            <p:nvPr/>
          </p:nvSpPr>
          <p:spPr>
            <a:xfrm>
              <a:off x="6595523" y="921900"/>
              <a:ext cx="16543" cy="23757"/>
            </a:xfrm>
            <a:custGeom>
              <a:rect b="b" l="l" r="r" t="t"/>
              <a:pathLst>
                <a:path extrusionOk="0" h="191" w="133">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8" name="Google Shape;248;p25"/>
            <p:cNvSpPr/>
            <p:nvPr/>
          </p:nvSpPr>
          <p:spPr>
            <a:xfrm>
              <a:off x="6387555" y="992799"/>
              <a:ext cx="378752" cy="641441"/>
            </a:xfrm>
            <a:custGeom>
              <a:rect b="b" l="l" r="r" t="t"/>
              <a:pathLst>
                <a:path extrusionOk="0" h="5157" w="3045">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9" name="Google Shape;249;p25"/>
            <p:cNvSpPr/>
            <p:nvPr/>
          </p:nvSpPr>
          <p:spPr>
            <a:xfrm>
              <a:off x="6338548" y="821275"/>
              <a:ext cx="357358" cy="208714"/>
            </a:xfrm>
            <a:custGeom>
              <a:rect b="b" l="l" r="r" t="t"/>
              <a:pathLst>
                <a:path extrusionOk="0" h="1678" w="2873">
                  <a:moveTo>
                    <a:pt x="2549" y="1"/>
                  </a:moveTo>
                  <a:lnTo>
                    <a:pt x="0" y="1471"/>
                  </a:lnTo>
                  <a:lnTo>
                    <a:pt x="325" y="1677"/>
                  </a:lnTo>
                  <a:lnTo>
                    <a:pt x="2873" y="207"/>
                  </a:lnTo>
                  <a:lnTo>
                    <a:pt x="2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0" name="Google Shape;250;p25"/>
            <p:cNvSpPr/>
            <p:nvPr/>
          </p:nvSpPr>
          <p:spPr>
            <a:xfrm>
              <a:off x="6230459" y="1004242"/>
              <a:ext cx="148516" cy="270532"/>
            </a:xfrm>
            <a:custGeom>
              <a:rect b="b" l="l" r="r" t="t"/>
              <a:pathLst>
                <a:path extrusionOk="0" h="2175" w="1194">
                  <a:moveTo>
                    <a:pt x="869" y="0"/>
                  </a:moveTo>
                  <a:lnTo>
                    <a:pt x="0" y="1968"/>
                  </a:lnTo>
                  <a:lnTo>
                    <a:pt x="326" y="2175"/>
                  </a:lnTo>
                  <a:lnTo>
                    <a:pt x="1194" y="206"/>
                  </a:lnTo>
                  <a:lnTo>
                    <a:pt x="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1" name="Google Shape;251;p25"/>
            <p:cNvSpPr/>
            <p:nvPr/>
          </p:nvSpPr>
          <p:spPr>
            <a:xfrm>
              <a:off x="6312054" y="1079991"/>
              <a:ext cx="398281" cy="379242"/>
            </a:xfrm>
            <a:custGeom>
              <a:rect b="b" l="l" r="r" t="t"/>
              <a:pathLst>
                <a:path extrusionOk="0" h="3049" w="3202">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2" name="Google Shape;252;p25"/>
            <p:cNvSpPr/>
            <p:nvPr/>
          </p:nvSpPr>
          <p:spPr>
            <a:xfrm>
              <a:off x="6312054" y="1275894"/>
              <a:ext cx="317431" cy="275632"/>
            </a:xfrm>
            <a:custGeom>
              <a:rect b="b" l="l" r="r" t="t"/>
              <a:pathLst>
                <a:path extrusionOk="0" h="2216" w="2552">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3" name="Google Shape;253;p25"/>
            <p:cNvSpPr/>
            <p:nvPr/>
          </p:nvSpPr>
          <p:spPr>
            <a:xfrm>
              <a:off x="6393152" y="1012202"/>
              <a:ext cx="346412" cy="251004"/>
            </a:xfrm>
            <a:custGeom>
              <a:rect b="b" l="l" r="r" t="t"/>
              <a:pathLst>
                <a:path extrusionOk="0" h="2018" w="2785">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4" name="Google Shape;254;p25"/>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5" name="Google Shape;255;p25"/>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6" name="Google Shape;256;p25"/>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7" name="Google Shape;257;p25"/>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8" name="Google Shape;258;p25"/>
            <p:cNvSpPr/>
            <p:nvPr/>
          </p:nvSpPr>
          <p:spPr>
            <a:xfrm>
              <a:off x="6734831" y="1532495"/>
              <a:ext cx="715836" cy="1299673"/>
            </a:xfrm>
            <a:custGeom>
              <a:rect b="b" l="l" r="r" t="t"/>
              <a:pathLst>
                <a:path extrusionOk="0" h="10449" w="5755">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9" name="Google Shape;259;p25"/>
            <p:cNvSpPr/>
            <p:nvPr/>
          </p:nvSpPr>
          <p:spPr>
            <a:xfrm>
              <a:off x="7171166" y="1553391"/>
              <a:ext cx="822558" cy="1399179"/>
            </a:xfrm>
            <a:custGeom>
              <a:rect b="b" l="l" r="r" t="t"/>
              <a:pathLst>
                <a:path extrusionOk="0" h="11249" w="6613">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0" name="Google Shape;260;p25"/>
            <p:cNvSpPr/>
            <p:nvPr/>
          </p:nvSpPr>
          <p:spPr>
            <a:xfrm>
              <a:off x="7132607" y="1318308"/>
              <a:ext cx="557494" cy="592683"/>
            </a:xfrm>
            <a:custGeom>
              <a:rect b="b" l="l" r="r" t="t"/>
              <a:pathLst>
                <a:path extrusionOk="0" h="4765" w="4482">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1" name="Google Shape;261;p25"/>
            <p:cNvSpPr/>
            <p:nvPr/>
          </p:nvSpPr>
          <p:spPr>
            <a:xfrm>
              <a:off x="7404383" y="1658992"/>
              <a:ext cx="229739" cy="251999"/>
            </a:xfrm>
            <a:custGeom>
              <a:rect b="b" l="l" r="r" t="t"/>
              <a:pathLst>
                <a:path extrusionOk="0" h="2026" w="1847">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2" name="Google Shape;262;p25"/>
            <p:cNvSpPr/>
            <p:nvPr/>
          </p:nvSpPr>
          <p:spPr>
            <a:xfrm>
              <a:off x="7461102" y="1417192"/>
              <a:ext cx="288946" cy="400512"/>
            </a:xfrm>
            <a:custGeom>
              <a:rect b="b" l="l" r="r" t="t"/>
              <a:pathLst>
                <a:path extrusionOk="0" h="3220" w="2323">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3" name="Google Shape;263;p25"/>
            <p:cNvSpPr/>
            <p:nvPr/>
          </p:nvSpPr>
          <p:spPr>
            <a:xfrm>
              <a:off x="7215197" y="1104743"/>
              <a:ext cx="508735" cy="571289"/>
            </a:xfrm>
            <a:custGeom>
              <a:rect b="b" l="l" r="r" t="t"/>
              <a:pathLst>
                <a:path extrusionOk="0" h="4593" w="409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4" name="Google Shape;264;p25"/>
            <p:cNvSpPr/>
            <p:nvPr/>
          </p:nvSpPr>
          <p:spPr>
            <a:xfrm>
              <a:off x="7228506" y="1046034"/>
              <a:ext cx="539831" cy="403248"/>
            </a:xfrm>
            <a:custGeom>
              <a:rect b="b" l="l" r="r" t="t"/>
              <a:pathLst>
                <a:path extrusionOk="0" h="3242" w="434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5" name="Google Shape;265;p25"/>
            <p:cNvSpPr/>
            <p:nvPr/>
          </p:nvSpPr>
          <p:spPr>
            <a:xfrm>
              <a:off x="7166315" y="1034591"/>
              <a:ext cx="621801" cy="876399"/>
            </a:xfrm>
            <a:custGeom>
              <a:rect b="b" l="l" r="r" t="t"/>
              <a:pathLst>
                <a:path extrusionOk="0" h="7046" w="4999">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6" name="Google Shape;266;p25"/>
            <p:cNvSpPr/>
            <p:nvPr/>
          </p:nvSpPr>
          <p:spPr>
            <a:xfrm>
              <a:off x="5429808" y="2223192"/>
              <a:ext cx="2729504" cy="1574931"/>
            </a:xfrm>
            <a:custGeom>
              <a:rect b="b" l="l" r="r" t="t"/>
              <a:pathLst>
                <a:path extrusionOk="0" h="12662" w="21944">
                  <a:moveTo>
                    <a:pt x="8982" y="0"/>
                  </a:moveTo>
                  <a:lnTo>
                    <a:pt x="1" y="5192"/>
                  </a:lnTo>
                  <a:lnTo>
                    <a:pt x="12958" y="12662"/>
                  </a:lnTo>
                  <a:lnTo>
                    <a:pt x="21944" y="7478"/>
                  </a:lnTo>
                  <a:lnTo>
                    <a:pt x="8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7" name="Google Shape;267;p25"/>
            <p:cNvSpPr/>
            <p:nvPr/>
          </p:nvSpPr>
          <p:spPr>
            <a:xfrm>
              <a:off x="5429808" y="2868987"/>
              <a:ext cx="1611905" cy="993816"/>
            </a:xfrm>
            <a:custGeom>
              <a:rect b="b" l="l" r="r" t="t"/>
              <a:pathLst>
                <a:path extrusionOk="0" h="7990" w="12959">
                  <a:moveTo>
                    <a:pt x="1" y="0"/>
                  </a:moveTo>
                  <a:lnTo>
                    <a:pt x="1" y="520"/>
                  </a:lnTo>
                  <a:lnTo>
                    <a:pt x="12958" y="7990"/>
                  </a:lnTo>
                  <a:lnTo>
                    <a:pt x="12958" y="747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8" name="Google Shape;268;p25"/>
            <p:cNvSpPr/>
            <p:nvPr/>
          </p:nvSpPr>
          <p:spPr>
            <a:xfrm>
              <a:off x="7041559" y="3153326"/>
              <a:ext cx="1117724" cy="709478"/>
            </a:xfrm>
            <a:custGeom>
              <a:rect b="b" l="l" r="r" t="t"/>
              <a:pathLst>
                <a:path extrusionOk="0" h="5704" w="8986">
                  <a:moveTo>
                    <a:pt x="8986" y="0"/>
                  </a:moveTo>
                  <a:lnTo>
                    <a:pt x="0" y="5184"/>
                  </a:lnTo>
                  <a:lnTo>
                    <a:pt x="0" y="5704"/>
                  </a:lnTo>
                  <a:lnTo>
                    <a:pt x="8986" y="521"/>
                  </a:lnTo>
                  <a:lnTo>
                    <a:pt x="89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9" name="Google Shape;269;p25"/>
            <p:cNvSpPr/>
            <p:nvPr/>
          </p:nvSpPr>
          <p:spPr>
            <a:xfrm>
              <a:off x="6676744" y="2597086"/>
              <a:ext cx="718572" cy="413821"/>
            </a:xfrm>
            <a:custGeom>
              <a:rect b="b" l="l" r="r" t="t"/>
              <a:pathLst>
                <a:path extrusionOk="0" h="3327" w="5777">
                  <a:moveTo>
                    <a:pt x="1556" y="1"/>
                  </a:moveTo>
                  <a:lnTo>
                    <a:pt x="1" y="905"/>
                  </a:lnTo>
                  <a:lnTo>
                    <a:pt x="4228" y="3326"/>
                  </a:lnTo>
                  <a:lnTo>
                    <a:pt x="5776" y="2422"/>
                  </a:lnTo>
                  <a:lnTo>
                    <a:pt x="15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0" name="Google Shape;270;p25"/>
            <p:cNvSpPr/>
            <p:nvPr/>
          </p:nvSpPr>
          <p:spPr>
            <a:xfrm>
              <a:off x="7202634" y="2898217"/>
              <a:ext cx="192797" cy="140055"/>
            </a:xfrm>
            <a:custGeom>
              <a:rect b="b" l="l" r="r" t="t"/>
              <a:pathLst>
                <a:path extrusionOk="0" h="1126" w="1550">
                  <a:moveTo>
                    <a:pt x="1548" y="1"/>
                  </a:moveTo>
                  <a:lnTo>
                    <a:pt x="0" y="905"/>
                  </a:lnTo>
                  <a:lnTo>
                    <a:pt x="1" y="1126"/>
                  </a:lnTo>
                  <a:lnTo>
                    <a:pt x="1549" y="219"/>
                  </a:lnTo>
                  <a:lnTo>
                    <a:pt x="1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1" name="Google Shape;271;p25"/>
            <p:cNvSpPr/>
            <p:nvPr/>
          </p:nvSpPr>
          <p:spPr>
            <a:xfrm>
              <a:off x="6676744" y="2709528"/>
              <a:ext cx="526149" cy="328743"/>
            </a:xfrm>
            <a:custGeom>
              <a:rect b="b" l="l" r="r" t="t"/>
              <a:pathLst>
                <a:path extrusionOk="0" h="2643" w="4230">
                  <a:moveTo>
                    <a:pt x="1" y="1"/>
                  </a:moveTo>
                  <a:lnTo>
                    <a:pt x="1" y="208"/>
                  </a:lnTo>
                  <a:lnTo>
                    <a:pt x="4229" y="2643"/>
                  </a:lnTo>
                  <a:lnTo>
                    <a:pt x="4228" y="242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2" name="Google Shape;272;p25"/>
            <p:cNvSpPr/>
            <p:nvPr/>
          </p:nvSpPr>
          <p:spPr>
            <a:xfrm>
              <a:off x="7124647" y="2853812"/>
              <a:ext cx="202872" cy="118039"/>
            </a:xfrm>
            <a:custGeom>
              <a:rect b="b" l="l" r="r" t="t"/>
              <a:pathLst>
                <a:path extrusionOk="0" h="949" w="1631">
                  <a:moveTo>
                    <a:pt x="1550" y="1"/>
                  </a:moveTo>
                  <a:lnTo>
                    <a:pt x="1" y="904"/>
                  </a:lnTo>
                  <a:lnTo>
                    <a:pt x="80" y="949"/>
                  </a:lnTo>
                  <a:lnTo>
                    <a:pt x="1630" y="45"/>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3" name="Google Shape;273;p25"/>
            <p:cNvSpPr/>
            <p:nvPr/>
          </p:nvSpPr>
          <p:spPr>
            <a:xfrm>
              <a:off x="7048151" y="2809905"/>
              <a:ext cx="202872" cy="118163"/>
            </a:xfrm>
            <a:custGeom>
              <a:rect b="b" l="l" r="r" t="t"/>
              <a:pathLst>
                <a:path extrusionOk="0" h="950" w="1631">
                  <a:moveTo>
                    <a:pt x="1549" y="0"/>
                  </a:moveTo>
                  <a:lnTo>
                    <a:pt x="0" y="904"/>
                  </a:lnTo>
                  <a:lnTo>
                    <a:pt x="79" y="950"/>
                  </a:lnTo>
                  <a:lnTo>
                    <a:pt x="1631" y="45"/>
                  </a:lnTo>
                  <a:lnTo>
                    <a:pt x="15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4" name="Google Shape;274;p25"/>
            <p:cNvSpPr/>
            <p:nvPr/>
          </p:nvSpPr>
          <p:spPr>
            <a:xfrm>
              <a:off x="6971656" y="276599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5" name="Google Shape;275;p25"/>
            <p:cNvSpPr/>
            <p:nvPr/>
          </p:nvSpPr>
          <p:spPr>
            <a:xfrm>
              <a:off x="6895658" y="2722340"/>
              <a:ext cx="202996" cy="118039"/>
            </a:xfrm>
            <a:custGeom>
              <a:rect b="b" l="l" r="r" t="t"/>
              <a:pathLst>
                <a:path extrusionOk="0" h="949" w="1632">
                  <a:moveTo>
                    <a:pt x="1551" y="0"/>
                  </a:moveTo>
                  <a:lnTo>
                    <a:pt x="1" y="904"/>
                  </a:lnTo>
                  <a:lnTo>
                    <a:pt x="81" y="949"/>
                  </a:lnTo>
                  <a:lnTo>
                    <a:pt x="1631" y="44"/>
                  </a:lnTo>
                  <a:lnTo>
                    <a:pt x="1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6" name="Google Shape;276;p25"/>
            <p:cNvSpPr/>
            <p:nvPr/>
          </p:nvSpPr>
          <p:spPr>
            <a:xfrm>
              <a:off x="6832098" y="2613132"/>
              <a:ext cx="535726" cy="306976"/>
            </a:xfrm>
            <a:custGeom>
              <a:rect b="b" l="l" r="r" t="t"/>
              <a:pathLst>
                <a:path extrusionOk="0" h="2468" w="4307">
                  <a:moveTo>
                    <a:pt x="79" y="0"/>
                  </a:moveTo>
                  <a:lnTo>
                    <a:pt x="1" y="46"/>
                  </a:lnTo>
                  <a:lnTo>
                    <a:pt x="4228" y="2467"/>
                  </a:lnTo>
                  <a:lnTo>
                    <a:pt x="4307" y="2422"/>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7" name="Google Shape;277;p25"/>
            <p:cNvSpPr/>
            <p:nvPr/>
          </p:nvSpPr>
          <p:spPr>
            <a:xfrm>
              <a:off x="6793415" y="2635894"/>
              <a:ext cx="536348" cy="307474"/>
            </a:xfrm>
            <a:custGeom>
              <a:rect b="b" l="l" r="r" t="t"/>
              <a:pathLst>
                <a:path extrusionOk="0" h="2472" w="4312">
                  <a:moveTo>
                    <a:pt x="80" y="1"/>
                  </a:moveTo>
                  <a:lnTo>
                    <a:pt x="1" y="48"/>
                  </a:lnTo>
                  <a:lnTo>
                    <a:pt x="4234" y="2471"/>
                  </a:lnTo>
                  <a:lnTo>
                    <a:pt x="4311" y="2426"/>
                  </a:lnTo>
                  <a:lnTo>
                    <a:pt x="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8" name="Google Shape;278;p25"/>
            <p:cNvSpPr/>
            <p:nvPr/>
          </p:nvSpPr>
          <p:spPr>
            <a:xfrm>
              <a:off x="6754359" y="2658656"/>
              <a:ext cx="535851" cy="307100"/>
            </a:xfrm>
            <a:custGeom>
              <a:rect b="b" l="l" r="r" t="t"/>
              <a:pathLst>
                <a:path extrusionOk="0" h="2469" w="4308">
                  <a:moveTo>
                    <a:pt x="81" y="0"/>
                  </a:moveTo>
                  <a:lnTo>
                    <a:pt x="1" y="46"/>
                  </a:lnTo>
                  <a:lnTo>
                    <a:pt x="4229" y="2468"/>
                  </a:lnTo>
                  <a:lnTo>
                    <a:pt x="4308" y="2422"/>
                  </a:lnTo>
                  <a:lnTo>
                    <a:pt x="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9" name="Google Shape;279;p25"/>
            <p:cNvSpPr/>
            <p:nvPr/>
          </p:nvSpPr>
          <p:spPr>
            <a:xfrm>
              <a:off x="6714184" y="2682164"/>
              <a:ext cx="537468" cy="307474"/>
            </a:xfrm>
            <a:custGeom>
              <a:rect b="b" l="l" r="r" t="t"/>
              <a:pathLst>
                <a:path extrusionOk="0" h="2472" w="4321">
                  <a:moveTo>
                    <a:pt x="79" y="0"/>
                  </a:moveTo>
                  <a:lnTo>
                    <a:pt x="0" y="45"/>
                  </a:lnTo>
                  <a:lnTo>
                    <a:pt x="4234" y="2472"/>
                  </a:lnTo>
                  <a:lnTo>
                    <a:pt x="4320" y="2430"/>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25"/>
            <p:cNvSpPr/>
            <p:nvPr/>
          </p:nvSpPr>
          <p:spPr>
            <a:xfrm>
              <a:off x="6821153" y="2679303"/>
              <a:ext cx="202872" cy="118288"/>
            </a:xfrm>
            <a:custGeom>
              <a:rect b="b" l="l" r="r" t="t"/>
              <a:pathLst>
                <a:path extrusionOk="0" h="951" w="1631">
                  <a:moveTo>
                    <a:pt x="1550" y="1"/>
                  </a:moveTo>
                  <a:lnTo>
                    <a:pt x="1" y="904"/>
                  </a:lnTo>
                  <a:lnTo>
                    <a:pt x="80" y="950"/>
                  </a:lnTo>
                  <a:lnTo>
                    <a:pt x="1630" y="46"/>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1" name="Google Shape;281;p25"/>
            <p:cNvSpPr/>
            <p:nvPr/>
          </p:nvSpPr>
          <p:spPr>
            <a:xfrm>
              <a:off x="6747394" y="263713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2" name="Google Shape;282;p25"/>
            <p:cNvSpPr/>
            <p:nvPr/>
          </p:nvSpPr>
          <p:spPr>
            <a:xfrm>
              <a:off x="6785206" y="2475813"/>
              <a:ext cx="223395" cy="245655"/>
            </a:xfrm>
            <a:custGeom>
              <a:rect b="b" l="l" r="r" t="t"/>
              <a:pathLst>
                <a:path extrusionOk="0" h="1975" w="1796">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3" name="Google Shape;283;p25"/>
            <p:cNvSpPr/>
            <p:nvPr/>
          </p:nvSpPr>
          <p:spPr>
            <a:xfrm>
              <a:off x="6812819" y="2326554"/>
              <a:ext cx="332854" cy="257721"/>
            </a:xfrm>
            <a:custGeom>
              <a:rect b="b" l="l" r="r" t="t"/>
              <a:pathLst>
                <a:path extrusionOk="0" h="2072" w="2676">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4" name="Google Shape;284;p25"/>
            <p:cNvSpPr/>
            <p:nvPr/>
          </p:nvSpPr>
          <p:spPr>
            <a:xfrm>
              <a:off x="5949479" y="1725910"/>
              <a:ext cx="987990" cy="1340470"/>
            </a:xfrm>
            <a:custGeom>
              <a:rect b="b" l="l" r="r" t="t"/>
              <a:pathLst>
                <a:path extrusionOk="0" h="10777" w="7943">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25"/>
            <p:cNvSpPr/>
            <p:nvPr/>
          </p:nvSpPr>
          <p:spPr>
            <a:xfrm>
              <a:off x="6785206" y="2969737"/>
              <a:ext cx="120405" cy="123512"/>
            </a:xfrm>
            <a:custGeom>
              <a:rect b="b" l="l" r="r" t="t"/>
              <a:pathLst>
                <a:path extrusionOk="0" h="993" w="968">
                  <a:moveTo>
                    <a:pt x="867" y="0"/>
                  </a:moveTo>
                  <a:lnTo>
                    <a:pt x="0" y="535"/>
                  </a:lnTo>
                  <a:lnTo>
                    <a:pt x="441" y="992"/>
                  </a:lnTo>
                  <a:lnTo>
                    <a:pt x="968" y="685"/>
                  </a:lnTo>
                  <a:lnTo>
                    <a:pt x="8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25"/>
            <p:cNvSpPr/>
            <p:nvPr/>
          </p:nvSpPr>
          <p:spPr>
            <a:xfrm>
              <a:off x="5923234" y="1733746"/>
              <a:ext cx="80850" cy="38434"/>
            </a:xfrm>
            <a:custGeom>
              <a:rect b="b" l="l" r="r" t="t"/>
              <a:pathLst>
                <a:path extrusionOk="0" h="309" w="650">
                  <a:moveTo>
                    <a:pt x="512" y="1"/>
                  </a:moveTo>
                  <a:lnTo>
                    <a:pt x="1" y="299"/>
                  </a:lnTo>
                  <a:lnTo>
                    <a:pt x="649" y="308"/>
                  </a:lnTo>
                  <a:lnTo>
                    <a:pt x="512" y="1"/>
                  </a:lnTo>
                  <a:close/>
                </a:path>
              </a:pathLst>
            </a:custGeom>
            <a:solidFill>
              <a:srgbClr val="564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7" name="Google Shape;287;p25"/>
            <p:cNvSpPr/>
            <p:nvPr/>
          </p:nvSpPr>
          <p:spPr>
            <a:xfrm>
              <a:off x="5888158" y="1761608"/>
              <a:ext cx="987866" cy="1340470"/>
            </a:xfrm>
            <a:custGeom>
              <a:rect b="b" l="l" r="r" t="t"/>
              <a:pathLst>
                <a:path extrusionOk="0" h="10777" w="7942">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8" name="Google Shape;288;p25"/>
            <p:cNvSpPr/>
            <p:nvPr/>
          </p:nvSpPr>
          <p:spPr>
            <a:xfrm>
              <a:off x="7376521" y="2926079"/>
              <a:ext cx="290812" cy="200878"/>
            </a:xfrm>
            <a:custGeom>
              <a:rect b="b" l="l" r="r" t="t"/>
              <a:pathLst>
                <a:path extrusionOk="0" h="1615" w="2338">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9" name="Google Shape;289;p25"/>
            <p:cNvSpPr/>
            <p:nvPr/>
          </p:nvSpPr>
          <p:spPr>
            <a:xfrm>
              <a:off x="7485729" y="2988394"/>
              <a:ext cx="194538" cy="138562"/>
            </a:xfrm>
            <a:custGeom>
              <a:rect b="b" l="l" r="r" t="t"/>
              <a:pathLst>
                <a:path extrusionOk="0" h="1114" w="1564">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0" name="Google Shape;290;p25"/>
            <p:cNvSpPr/>
            <p:nvPr/>
          </p:nvSpPr>
          <p:spPr>
            <a:xfrm>
              <a:off x="7418812" y="3038147"/>
              <a:ext cx="48510" cy="56967"/>
            </a:xfrm>
            <a:custGeom>
              <a:rect b="b" l="l" r="r" t="t"/>
              <a:pathLst>
                <a:path extrusionOk="0" h="458" w="39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1" name="Google Shape;291;p25"/>
            <p:cNvSpPr/>
            <p:nvPr/>
          </p:nvSpPr>
          <p:spPr>
            <a:xfrm>
              <a:off x="6084558" y="2543229"/>
              <a:ext cx="374274" cy="630495"/>
            </a:xfrm>
            <a:custGeom>
              <a:rect b="b" l="l" r="r" t="t"/>
              <a:pathLst>
                <a:path extrusionOk="0" h="5069" w="3009">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2" name="Google Shape;292;p25"/>
            <p:cNvSpPr/>
            <p:nvPr/>
          </p:nvSpPr>
          <p:spPr>
            <a:xfrm>
              <a:off x="6150730" y="2958916"/>
              <a:ext cx="626278" cy="385337"/>
            </a:xfrm>
            <a:custGeom>
              <a:rect b="b" l="l" r="r" t="t"/>
              <a:pathLst>
                <a:path extrusionOk="0" h="3098" w="5035">
                  <a:moveTo>
                    <a:pt x="2252" y="0"/>
                  </a:moveTo>
                  <a:lnTo>
                    <a:pt x="0" y="1280"/>
                  </a:lnTo>
                  <a:lnTo>
                    <a:pt x="2662" y="3097"/>
                  </a:lnTo>
                  <a:lnTo>
                    <a:pt x="5035" y="1611"/>
                  </a:lnTo>
                  <a:lnTo>
                    <a:pt x="2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25"/>
            <p:cNvSpPr/>
            <p:nvPr/>
          </p:nvSpPr>
          <p:spPr>
            <a:xfrm>
              <a:off x="6094633" y="2561264"/>
              <a:ext cx="369423" cy="790575"/>
            </a:xfrm>
            <a:custGeom>
              <a:rect b="b" l="l" r="r" t="t"/>
              <a:pathLst>
                <a:path extrusionOk="0" h="6356" w="297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25"/>
            <p:cNvSpPr/>
            <p:nvPr/>
          </p:nvSpPr>
          <p:spPr>
            <a:xfrm>
              <a:off x="6402854" y="2728559"/>
              <a:ext cx="374150" cy="630619"/>
            </a:xfrm>
            <a:custGeom>
              <a:rect b="b" l="l" r="r" t="t"/>
              <a:pathLst>
                <a:path extrusionOk="0" h="5070" w="3008">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5" name="Google Shape;295;p25"/>
            <p:cNvSpPr/>
            <p:nvPr/>
          </p:nvSpPr>
          <p:spPr>
            <a:xfrm>
              <a:off x="6146252" y="2543229"/>
              <a:ext cx="344049" cy="200629"/>
            </a:xfrm>
            <a:custGeom>
              <a:rect b="b" l="l" r="r" t="t"/>
              <a:pathLst>
                <a:path extrusionOk="0" h="1613" w="2766">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6" name="Google Shape;296;p25"/>
            <p:cNvSpPr/>
            <p:nvPr/>
          </p:nvSpPr>
          <p:spPr>
            <a:xfrm>
              <a:off x="6984965" y="2655671"/>
              <a:ext cx="500028" cy="278244"/>
            </a:xfrm>
            <a:custGeom>
              <a:rect b="b" l="l" r="r" t="t"/>
              <a:pathLst>
                <a:path extrusionOk="0" h="2237" w="402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7" name="Google Shape;297;p25"/>
            <p:cNvSpPr/>
            <p:nvPr/>
          </p:nvSpPr>
          <p:spPr>
            <a:xfrm>
              <a:off x="7329754" y="1782131"/>
              <a:ext cx="740961" cy="1072675"/>
            </a:xfrm>
            <a:custGeom>
              <a:rect b="b" l="l" r="r" t="t"/>
              <a:pathLst>
                <a:path extrusionOk="0" h="8624" w="5957">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25"/>
            <p:cNvSpPr/>
            <p:nvPr/>
          </p:nvSpPr>
          <p:spPr>
            <a:xfrm>
              <a:off x="6264913" y="2215978"/>
              <a:ext cx="153491" cy="239063"/>
            </a:xfrm>
            <a:custGeom>
              <a:rect b="b" l="l" r="r" t="t"/>
              <a:pathLst>
                <a:path extrusionOk="0" h="1922" w="1234">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9" name="Google Shape;299;p25"/>
            <p:cNvSpPr/>
            <p:nvPr/>
          </p:nvSpPr>
          <p:spPr>
            <a:xfrm>
              <a:off x="6376111" y="2439867"/>
              <a:ext cx="14677" cy="27862"/>
            </a:xfrm>
            <a:custGeom>
              <a:rect b="b" l="l" r="r" t="t"/>
              <a:pathLst>
                <a:path extrusionOk="0" h="224" w="118">
                  <a:moveTo>
                    <a:pt x="0" y="0"/>
                  </a:moveTo>
                  <a:lnTo>
                    <a:pt x="0" y="156"/>
                  </a:lnTo>
                  <a:lnTo>
                    <a:pt x="117" y="223"/>
                  </a:lnTo>
                  <a:lnTo>
                    <a:pt x="117" y="6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0" name="Google Shape;300;p25"/>
            <p:cNvSpPr/>
            <p:nvPr/>
          </p:nvSpPr>
          <p:spPr>
            <a:xfrm>
              <a:off x="6348499" y="2423821"/>
              <a:ext cx="14677" cy="27862"/>
            </a:xfrm>
            <a:custGeom>
              <a:rect b="b" l="l" r="r" t="t"/>
              <a:pathLst>
                <a:path extrusionOk="0" h="224" w="118">
                  <a:moveTo>
                    <a:pt x="0" y="1"/>
                  </a:moveTo>
                  <a:lnTo>
                    <a:pt x="0" y="156"/>
                  </a:lnTo>
                  <a:lnTo>
                    <a:pt x="117" y="224"/>
                  </a:lnTo>
                  <a:lnTo>
                    <a:pt x="116" y="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1" name="Google Shape;301;p25"/>
            <p:cNvSpPr/>
            <p:nvPr/>
          </p:nvSpPr>
          <p:spPr>
            <a:xfrm>
              <a:off x="6320761" y="2407900"/>
              <a:ext cx="14677" cy="27862"/>
            </a:xfrm>
            <a:custGeom>
              <a:rect b="b" l="l" r="r" t="t"/>
              <a:pathLst>
                <a:path extrusionOk="0" h="224" w="118">
                  <a:moveTo>
                    <a:pt x="0" y="0"/>
                  </a:moveTo>
                  <a:lnTo>
                    <a:pt x="0" y="157"/>
                  </a:lnTo>
                  <a:lnTo>
                    <a:pt x="118" y="223"/>
                  </a:lnTo>
                  <a:lnTo>
                    <a:pt x="118" y="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2" name="Google Shape;302;p25"/>
            <p:cNvSpPr/>
            <p:nvPr/>
          </p:nvSpPr>
          <p:spPr>
            <a:xfrm>
              <a:off x="6362056" y="2460390"/>
              <a:ext cx="14677" cy="27862"/>
            </a:xfrm>
            <a:custGeom>
              <a:rect b="b" l="l" r="r" t="t"/>
              <a:pathLst>
                <a:path extrusionOk="0" h="224" w="118">
                  <a:moveTo>
                    <a:pt x="1" y="1"/>
                  </a:moveTo>
                  <a:lnTo>
                    <a:pt x="1" y="157"/>
                  </a:lnTo>
                  <a:lnTo>
                    <a:pt x="118" y="224"/>
                  </a:lnTo>
                  <a:lnTo>
                    <a:pt x="118" y="6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3" name="Google Shape;303;p25"/>
            <p:cNvSpPr/>
            <p:nvPr/>
          </p:nvSpPr>
          <p:spPr>
            <a:xfrm>
              <a:off x="6334443" y="2444593"/>
              <a:ext cx="14677" cy="27862"/>
            </a:xfrm>
            <a:custGeom>
              <a:rect b="b" l="l" r="r" t="t"/>
              <a:pathLst>
                <a:path extrusionOk="0" h="224" w="118">
                  <a:moveTo>
                    <a:pt x="1" y="0"/>
                  </a:moveTo>
                  <a:lnTo>
                    <a:pt x="1" y="156"/>
                  </a:lnTo>
                  <a:lnTo>
                    <a:pt x="118" y="223"/>
                  </a:lnTo>
                  <a:lnTo>
                    <a:pt x="117"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25"/>
            <p:cNvSpPr/>
            <p:nvPr/>
          </p:nvSpPr>
          <p:spPr>
            <a:xfrm>
              <a:off x="6306706" y="2428672"/>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25"/>
            <p:cNvSpPr/>
            <p:nvPr/>
          </p:nvSpPr>
          <p:spPr>
            <a:xfrm>
              <a:off x="6293148" y="2392104"/>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6" name="Google Shape;306;p25"/>
            <p:cNvSpPr/>
            <p:nvPr/>
          </p:nvSpPr>
          <p:spPr>
            <a:xfrm>
              <a:off x="6359693" y="2333395"/>
              <a:ext cx="36072" cy="60326"/>
            </a:xfrm>
            <a:custGeom>
              <a:rect b="b" l="l" r="r" t="t"/>
              <a:pathLst>
                <a:path extrusionOk="0" h="485" w="29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7" name="Google Shape;307;p25"/>
            <p:cNvSpPr/>
            <p:nvPr/>
          </p:nvSpPr>
          <p:spPr>
            <a:xfrm>
              <a:off x="6286805" y="2292598"/>
              <a:ext cx="36072" cy="59206"/>
            </a:xfrm>
            <a:custGeom>
              <a:rect b="b" l="l" r="r" t="t"/>
              <a:pathLst>
                <a:path extrusionOk="0" h="476" w="29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8" name="Google Shape;308;p25"/>
            <p:cNvSpPr/>
            <p:nvPr/>
          </p:nvSpPr>
          <p:spPr>
            <a:xfrm>
              <a:off x="6329468" y="2368471"/>
              <a:ext cx="24504" cy="39678"/>
            </a:xfrm>
            <a:custGeom>
              <a:rect b="b" l="l" r="r" t="t"/>
              <a:pathLst>
                <a:path extrusionOk="0" h="319" w="197">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9" name="Google Shape;309;p25"/>
            <p:cNvSpPr/>
            <p:nvPr/>
          </p:nvSpPr>
          <p:spPr>
            <a:xfrm>
              <a:off x="6306706" y="2445588"/>
              <a:ext cx="70029" cy="51246"/>
            </a:xfrm>
            <a:custGeom>
              <a:rect b="b" l="l" r="r" t="t"/>
              <a:pathLst>
                <a:path extrusionOk="0" h="412" w="563">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0" name="Google Shape;310;p25"/>
            <p:cNvSpPr/>
            <p:nvPr/>
          </p:nvSpPr>
          <p:spPr>
            <a:xfrm>
              <a:off x="6170507" y="2101546"/>
              <a:ext cx="89682" cy="149632"/>
            </a:xfrm>
            <a:custGeom>
              <a:rect b="b" l="l" r="r" t="t"/>
              <a:pathLst>
                <a:path extrusionOk="0" h="1203" w="721">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1" name="Google Shape;311;p25"/>
            <p:cNvSpPr/>
            <p:nvPr/>
          </p:nvSpPr>
          <p:spPr>
            <a:xfrm>
              <a:off x="6170631" y="2317599"/>
              <a:ext cx="89682" cy="82466"/>
            </a:xfrm>
            <a:custGeom>
              <a:rect b="b" l="l" r="r" t="t"/>
              <a:pathLst>
                <a:path extrusionOk="0" h="663" w="721">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2" name="Google Shape;312;p25"/>
            <p:cNvSpPr/>
            <p:nvPr/>
          </p:nvSpPr>
          <p:spPr>
            <a:xfrm>
              <a:off x="6422631" y="2262248"/>
              <a:ext cx="89682" cy="82466"/>
            </a:xfrm>
            <a:custGeom>
              <a:rect b="b" l="l" r="r" t="t"/>
              <a:pathLst>
                <a:path extrusionOk="0" h="663" w="721">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3" name="Google Shape;313;p25"/>
            <p:cNvSpPr/>
            <p:nvPr/>
          </p:nvSpPr>
          <p:spPr>
            <a:xfrm>
              <a:off x="6422755" y="2411134"/>
              <a:ext cx="89806" cy="149632"/>
            </a:xfrm>
            <a:custGeom>
              <a:rect b="b" l="l" r="r" t="t"/>
              <a:pathLst>
                <a:path extrusionOk="0" h="1203" w="722">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4" name="Google Shape;314;p25"/>
            <p:cNvSpPr/>
            <p:nvPr/>
          </p:nvSpPr>
          <p:spPr>
            <a:xfrm>
              <a:off x="7152633" y="3663170"/>
              <a:ext cx="1011748" cy="1326042"/>
            </a:xfrm>
            <a:custGeom>
              <a:rect b="b" l="l" r="r" t="t"/>
              <a:pathLst>
                <a:path extrusionOk="0" h="10661" w="8134">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5" name="Google Shape;315;p25"/>
            <p:cNvSpPr/>
            <p:nvPr/>
          </p:nvSpPr>
          <p:spPr>
            <a:xfrm>
              <a:off x="7112457" y="3666778"/>
              <a:ext cx="114559" cy="106845"/>
            </a:xfrm>
            <a:custGeom>
              <a:rect b="b" l="l" r="r" t="t"/>
              <a:pathLst>
                <a:path extrusionOk="0" h="859" w="921">
                  <a:moveTo>
                    <a:pt x="481" y="0"/>
                  </a:moveTo>
                  <a:lnTo>
                    <a:pt x="1" y="274"/>
                  </a:lnTo>
                  <a:lnTo>
                    <a:pt x="921" y="859"/>
                  </a:lnTo>
                  <a:lnTo>
                    <a:pt x="4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6" name="Google Shape;316;p25"/>
            <p:cNvSpPr/>
            <p:nvPr/>
          </p:nvSpPr>
          <p:spPr>
            <a:xfrm>
              <a:off x="7093924" y="3696381"/>
              <a:ext cx="1011872" cy="1326042"/>
            </a:xfrm>
            <a:custGeom>
              <a:rect b="b" l="l" r="r" t="t"/>
              <a:pathLst>
                <a:path extrusionOk="0" h="10661" w="8135">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7" name="Google Shape;317;p25"/>
            <p:cNvSpPr/>
            <p:nvPr/>
          </p:nvSpPr>
          <p:spPr>
            <a:xfrm>
              <a:off x="7838852" y="4502505"/>
              <a:ext cx="193170" cy="275632"/>
            </a:xfrm>
            <a:custGeom>
              <a:rect b="b" l="l" r="r" t="t"/>
              <a:pathLst>
                <a:path extrusionOk="0" h="2216" w="1553">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8" name="Google Shape;318;p25"/>
            <p:cNvSpPr/>
            <p:nvPr/>
          </p:nvSpPr>
          <p:spPr>
            <a:xfrm>
              <a:off x="7093924" y="3750238"/>
              <a:ext cx="1011872" cy="765326"/>
            </a:xfrm>
            <a:custGeom>
              <a:rect b="b" l="l" r="r" t="t"/>
              <a:pathLst>
                <a:path extrusionOk="0" h="6153" w="8135">
                  <a:moveTo>
                    <a:pt x="0" y="1"/>
                  </a:moveTo>
                  <a:lnTo>
                    <a:pt x="0" y="1450"/>
                  </a:lnTo>
                  <a:lnTo>
                    <a:pt x="8135" y="6152"/>
                  </a:lnTo>
                  <a:lnTo>
                    <a:pt x="8135" y="4703"/>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25"/>
            <p:cNvSpPr/>
            <p:nvPr/>
          </p:nvSpPr>
          <p:spPr>
            <a:xfrm>
              <a:off x="7167683" y="4109953"/>
              <a:ext cx="602023" cy="401755"/>
            </a:xfrm>
            <a:custGeom>
              <a:rect b="b" l="l" r="r" t="t"/>
              <a:pathLst>
                <a:path extrusionOk="0" h="3230" w="4840">
                  <a:moveTo>
                    <a:pt x="1" y="0"/>
                  </a:moveTo>
                  <a:lnTo>
                    <a:pt x="1" y="436"/>
                  </a:lnTo>
                  <a:lnTo>
                    <a:pt x="4839" y="3230"/>
                  </a:lnTo>
                  <a:lnTo>
                    <a:pt x="4839" y="279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0" name="Google Shape;320;p25"/>
            <p:cNvSpPr/>
            <p:nvPr/>
          </p:nvSpPr>
          <p:spPr>
            <a:xfrm>
              <a:off x="7167683" y="4232843"/>
              <a:ext cx="602023" cy="401880"/>
            </a:xfrm>
            <a:custGeom>
              <a:rect b="b" l="l" r="r" t="t"/>
              <a:pathLst>
                <a:path extrusionOk="0" h="3231" w="4840">
                  <a:moveTo>
                    <a:pt x="1" y="1"/>
                  </a:moveTo>
                  <a:lnTo>
                    <a:pt x="1" y="437"/>
                  </a:lnTo>
                  <a:lnTo>
                    <a:pt x="4839" y="3231"/>
                  </a:lnTo>
                  <a:lnTo>
                    <a:pt x="4839" y="2795"/>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1" name="Google Shape;321;p25"/>
            <p:cNvSpPr/>
            <p:nvPr/>
          </p:nvSpPr>
          <p:spPr>
            <a:xfrm>
              <a:off x="7167683" y="4358345"/>
              <a:ext cx="864351" cy="553253"/>
            </a:xfrm>
            <a:custGeom>
              <a:rect b="b" l="l" r="r" t="t"/>
              <a:pathLst>
                <a:path extrusionOk="0" h="4448" w="6949">
                  <a:moveTo>
                    <a:pt x="1" y="1"/>
                  </a:moveTo>
                  <a:lnTo>
                    <a:pt x="1" y="437"/>
                  </a:lnTo>
                  <a:lnTo>
                    <a:pt x="6948" y="4448"/>
                  </a:lnTo>
                  <a:lnTo>
                    <a:pt x="6948" y="401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2" name="Google Shape;322;p25"/>
            <p:cNvSpPr/>
            <p:nvPr/>
          </p:nvSpPr>
          <p:spPr>
            <a:xfrm>
              <a:off x="7849300" y="2906426"/>
              <a:ext cx="495301" cy="1175290"/>
            </a:xfrm>
            <a:custGeom>
              <a:rect b="b" l="l" r="r" t="t"/>
              <a:pathLst>
                <a:path extrusionOk="0" h="9449" w="3982">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3" name="Google Shape;323;p25"/>
            <p:cNvSpPr/>
            <p:nvPr/>
          </p:nvSpPr>
          <p:spPr>
            <a:xfrm>
              <a:off x="7818578" y="2937024"/>
              <a:ext cx="472539" cy="1151409"/>
            </a:xfrm>
            <a:custGeom>
              <a:rect b="b" l="l" r="r" t="t"/>
              <a:pathLst>
                <a:path extrusionOk="0" h="9257" w="3799">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4" name="Google Shape;324;p25"/>
            <p:cNvSpPr/>
            <p:nvPr/>
          </p:nvSpPr>
          <p:spPr>
            <a:xfrm>
              <a:off x="8039979" y="3078821"/>
              <a:ext cx="26370" cy="34951"/>
            </a:xfrm>
            <a:custGeom>
              <a:rect b="b" l="l" r="r" t="t"/>
              <a:pathLst>
                <a:path extrusionOk="0" h="281" w="212">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5" name="Google Shape;325;p25"/>
            <p:cNvSpPr/>
            <p:nvPr/>
          </p:nvSpPr>
          <p:spPr>
            <a:xfrm>
              <a:off x="7873928" y="3039516"/>
              <a:ext cx="358478" cy="945680"/>
            </a:xfrm>
            <a:custGeom>
              <a:rect b="b" l="l" r="r" t="t"/>
              <a:pathLst>
                <a:path extrusionOk="0" h="7603" w="2882">
                  <a:moveTo>
                    <a:pt x="0" y="1"/>
                  </a:moveTo>
                  <a:lnTo>
                    <a:pt x="0" y="5931"/>
                  </a:lnTo>
                  <a:lnTo>
                    <a:pt x="2882" y="7603"/>
                  </a:lnTo>
                  <a:lnTo>
                    <a:pt x="2882" y="166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6" name="Google Shape;326;p25"/>
            <p:cNvSpPr/>
            <p:nvPr/>
          </p:nvSpPr>
          <p:spPr>
            <a:xfrm>
              <a:off x="7970822" y="3880840"/>
              <a:ext cx="114310" cy="83212"/>
            </a:xfrm>
            <a:custGeom>
              <a:rect b="b" l="l" r="r" t="t"/>
              <a:pathLst>
                <a:path extrusionOk="0" h="669" w="919">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25"/>
            <p:cNvSpPr/>
            <p:nvPr/>
          </p:nvSpPr>
          <p:spPr>
            <a:xfrm>
              <a:off x="8013361" y="3390897"/>
              <a:ext cx="88935" cy="165553"/>
            </a:xfrm>
            <a:custGeom>
              <a:rect b="b" l="l" r="r" t="t"/>
              <a:pathLst>
                <a:path extrusionOk="0" h="1331" w="715">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25"/>
            <p:cNvSpPr/>
            <p:nvPr/>
          </p:nvSpPr>
          <p:spPr>
            <a:xfrm>
              <a:off x="7998684" y="3341766"/>
              <a:ext cx="132346" cy="266303"/>
            </a:xfrm>
            <a:custGeom>
              <a:rect b="b" l="l" r="r" t="t"/>
              <a:pathLst>
                <a:path extrusionOk="0" h="2141" w="1064">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9" name="Google Shape;329;p25"/>
            <p:cNvSpPr/>
            <p:nvPr/>
          </p:nvSpPr>
          <p:spPr>
            <a:xfrm>
              <a:off x="8004654" y="3310048"/>
              <a:ext cx="56346" cy="44031"/>
            </a:xfrm>
            <a:custGeom>
              <a:rect b="b" l="l" r="r" t="t"/>
              <a:pathLst>
                <a:path extrusionOk="0" h="354" w="453">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0" name="Google Shape;330;p25"/>
            <p:cNvSpPr/>
            <p:nvPr/>
          </p:nvSpPr>
          <p:spPr>
            <a:xfrm>
              <a:off x="7975797" y="3283928"/>
              <a:ext cx="167173" cy="361704"/>
            </a:xfrm>
            <a:custGeom>
              <a:rect b="b" l="l" r="r" t="t"/>
              <a:pathLst>
                <a:path extrusionOk="0" h="2908" w="1344">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1" name="Google Shape;331;p25"/>
            <p:cNvSpPr/>
            <p:nvPr/>
          </p:nvSpPr>
          <p:spPr>
            <a:xfrm>
              <a:off x="7960871" y="3377090"/>
              <a:ext cx="32216" cy="157717"/>
            </a:xfrm>
            <a:custGeom>
              <a:rect b="b" l="l" r="r" t="t"/>
              <a:pathLst>
                <a:path extrusionOk="0" h="1268" w="259">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2" name="Google Shape;332;p25"/>
            <p:cNvSpPr/>
            <p:nvPr/>
          </p:nvSpPr>
          <p:spPr>
            <a:xfrm>
              <a:off x="7975424" y="3230692"/>
              <a:ext cx="157471" cy="296403"/>
            </a:xfrm>
            <a:custGeom>
              <a:rect b="b" l="l" r="r" t="t"/>
              <a:pathLst>
                <a:path extrusionOk="0" h="2383" w="1266">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3" name="Google Shape;333;p25"/>
            <p:cNvSpPr/>
            <p:nvPr/>
          </p:nvSpPr>
          <p:spPr>
            <a:xfrm>
              <a:off x="8047069" y="3237782"/>
              <a:ext cx="119907" cy="434966"/>
            </a:xfrm>
            <a:custGeom>
              <a:rect b="b" l="l" r="r" t="t"/>
              <a:pathLst>
                <a:path extrusionOk="0" h="3497" w="964">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4" name="Google Shape;334;p25"/>
            <p:cNvSpPr/>
            <p:nvPr/>
          </p:nvSpPr>
          <p:spPr>
            <a:xfrm>
              <a:off x="7978534" y="3549609"/>
              <a:ext cx="197897" cy="151498"/>
            </a:xfrm>
            <a:custGeom>
              <a:rect b="b" l="l" r="r" t="t"/>
              <a:pathLst>
                <a:path extrusionOk="0" h="1218" w="1591">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5" name="Google Shape;335;p25"/>
            <p:cNvSpPr/>
            <p:nvPr/>
          </p:nvSpPr>
          <p:spPr>
            <a:xfrm>
              <a:off x="7932263" y="3204074"/>
              <a:ext cx="105603" cy="213938"/>
            </a:xfrm>
            <a:custGeom>
              <a:rect b="b" l="l" r="r" t="t"/>
              <a:pathLst>
                <a:path extrusionOk="0" h="1720" w="849">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6" name="Google Shape;336;p25"/>
            <p:cNvSpPr/>
            <p:nvPr/>
          </p:nvSpPr>
          <p:spPr>
            <a:xfrm>
              <a:off x="7975175" y="3183675"/>
              <a:ext cx="215559" cy="449145"/>
            </a:xfrm>
            <a:custGeom>
              <a:rect b="b" l="l" r="r" t="t"/>
              <a:pathLst>
                <a:path extrusionOk="0" h="3611" w="1733">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7" name="Google Shape;337;p25"/>
            <p:cNvSpPr/>
            <p:nvPr/>
          </p:nvSpPr>
          <p:spPr>
            <a:xfrm>
              <a:off x="7936492" y="3429207"/>
              <a:ext cx="228122" cy="299016"/>
            </a:xfrm>
            <a:custGeom>
              <a:rect b="b" l="l" r="r" t="t"/>
              <a:pathLst>
                <a:path extrusionOk="0" h="2404" w="1834">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8" name="Google Shape;338;p25"/>
            <p:cNvSpPr/>
            <p:nvPr/>
          </p:nvSpPr>
          <p:spPr>
            <a:xfrm>
              <a:off x="7909750" y="3215517"/>
              <a:ext cx="281483" cy="559846"/>
            </a:xfrm>
            <a:custGeom>
              <a:rect b="b" l="l" r="r" t="t"/>
              <a:pathLst>
                <a:path extrusionOk="0" h="4501" w="2263">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9" name="Google Shape;339;p25"/>
            <p:cNvSpPr/>
            <p:nvPr/>
          </p:nvSpPr>
          <p:spPr>
            <a:xfrm>
              <a:off x="7891217" y="3706083"/>
              <a:ext cx="308226" cy="280109"/>
            </a:xfrm>
            <a:custGeom>
              <a:rect b="b" l="l" r="r" t="t"/>
              <a:pathLst>
                <a:path extrusionOk="0" h="2252" w="2478">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p25"/>
            <p:cNvSpPr/>
            <p:nvPr/>
          </p:nvSpPr>
          <p:spPr>
            <a:xfrm>
              <a:off x="8144460" y="3973257"/>
              <a:ext cx="34703" cy="23881"/>
            </a:xfrm>
            <a:custGeom>
              <a:rect b="b" l="l" r="r" t="t"/>
              <a:pathLst>
                <a:path extrusionOk="0" h="192" w="279">
                  <a:moveTo>
                    <a:pt x="1" y="0"/>
                  </a:moveTo>
                  <a:lnTo>
                    <a:pt x="66" y="192"/>
                  </a:lnTo>
                  <a:lnTo>
                    <a:pt x="279" y="70"/>
                  </a:lnTo>
                  <a:lnTo>
                    <a:pt x="1"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1" name="Google Shape;341;p25"/>
            <p:cNvSpPr/>
            <p:nvPr/>
          </p:nvSpPr>
          <p:spPr>
            <a:xfrm>
              <a:off x="7885247" y="3708943"/>
              <a:ext cx="28733" cy="30101"/>
            </a:xfrm>
            <a:custGeom>
              <a:rect b="b" l="l" r="r" t="t"/>
              <a:pathLst>
                <a:path extrusionOk="0" h="242" w="231">
                  <a:moveTo>
                    <a:pt x="230" y="0"/>
                  </a:moveTo>
                  <a:lnTo>
                    <a:pt x="0" y="136"/>
                  </a:lnTo>
                  <a:lnTo>
                    <a:pt x="230" y="241"/>
                  </a:lnTo>
                  <a:lnTo>
                    <a:pt x="230"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5"/>
            <p:cNvSpPr/>
            <p:nvPr/>
          </p:nvSpPr>
          <p:spPr>
            <a:xfrm>
              <a:off x="7866092" y="3721008"/>
              <a:ext cx="308102" cy="280109"/>
            </a:xfrm>
            <a:custGeom>
              <a:rect b="b" l="l" r="r" t="t"/>
              <a:pathLst>
                <a:path extrusionOk="0" h="2252" w="2477">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3" name="Google Shape;343;p25"/>
            <p:cNvSpPr/>
            <p:nvPr/>
          </p:nvSpPr>
          <p:spPr>
            <a:xfrm>
              <a:off x="7924054" y="3762055"/>
              <a:ext cx="44779" cy="111944"/>
            </a:xfrm>
            <a:custGeom>
              <a:rect b="b" l="l" r="r" t="t"/>
              <a:pathLst>
                <a:path extrusionOk="0" h="900" w="36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4" name="Google Shape;344;p25"/>
            <p:cNvSpPr/>
            <p:nvPr/>
          </p:nvSpPr>
          <p:spPr>
            <a:xfrm>
              <a:off x="7974553" y="3801360"/>
              <a:ext cx="50500" cy="105103"/>
            </a:xfrm>
            <a:custGeom>
              <a:rect b="b" l="l" r="r" t="t"/>
              <a:pathLst>
                <a:path extrusionOk="0" h="845" w="406">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5" name="Google Shape;345;p25"/>
            <p:cNvSpPr/>
            <p:nvPr/>
          </p:nvSpPr>
          <p:spPr>
            <a:xfrm>
              <a:off x="8027167" y="3832455"/>
              <a:ext cx="44157" cy="94531"/>
            </a:xfrm>
            <a:custGeom>
              <a:rect b="b" l="l" r="r" t="t"/>
              <a:pathLst>
                <a:path extrusionOk="0" h="760" w="355">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5"/>
            <p:cNvSpPr/>
            <p:nvPr/>
          </p:nvSpPr>
          <p:spPr>
            <a:xfrm>
              <a:off x="8079532" y="3851735"/>
              <a:ext cx="46769" cy="113188"/>
            </a:xfrm>
            <a:custGeom>
              <a:rect b="b" l="l" r="r" t="t"/>
              <a:pathLst>
                <a:path extrusionOk="0" h="910" w="376">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grpSp>
        <p:nvGrpSpPr>
          <p:cNvPr id="347" name="Google Shape;347;p25"/>
          <p:cNvGrpSpPr/>
          <p:nvPr/>
        </p:nvGrpSpPr>
        <p:grpSpPr>
          <a:xfrm>
            <a:off x="331179" y="148675"/>
            <a:ext cx="557496" cy="1104693"/>
            <a:chOff x="331179" y="148675"/>
            <a:chExt cx="557496" cy="1104693"/>
          </a:xfrm>
        </p:grpSpPr>
        <p:sp>
          <p:nvSpPr>
            <p:cNvPr id="348" name="Google Shape;348;p25"/>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9" name="Google Shape;349;p25"/>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0" name="Google Shape;350;p25"/>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5"/>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2" name="Google Shape;352;p25"/>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3" name="Google Shape;353;p25"/>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4" name="Google Shape;354;p25"/>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5" name="Google Shape;355;p25"/>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6" name="Google Shape;356;p25"/>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7" name="Google Shape;357;p25"/>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8" name="Google Shape;358;p25"/>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9" name="Google Shape;359;p25"/>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0" name="Google Shape;360;p25"/>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1" name="Google Shape;361;p25"/>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2" name="Google Shape;362;p25"/>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3" name="Google Shape;363;p25"/>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4" name="Google Shape;364;p25"/>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5" name="Google Shape;365;p25"/>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6" name="Google Shape;366;p25"/>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34"/>
          <p:cNvSpPr txBox="1"/>
          <p:nvPr>
            <p:ph type="title"/>
          </p:nvPr>
        </p:nvSpPr>
        <p:spPr>
          <a:xfrm>
            <a:off x="6438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3</a:t>
            </a:r>
            <a:endParaRPr>
              <a:solidFill>
                <a:schemeClr val="lt2"/>
              </a:solidFill>
            </a:endParaRPr>
          </a:p>
        </p:txBody>
      </p:sp>
      <p:sp>
        <p:nvSpPr>
          <p:cNvPr id="866" name="Google Shape;866;p34"/>
          <p:cNvSpPr txBox="1"/>
          <p:nvPr>
            <p:ph idx="1" type="subTitle"/>
          </p:nvPr>
        </p:nvSpPr>
        <p:spPr>
          <a:xfrm>
            <a:off x="653034" y="1172200"/>
            <a:ext cx="5409900" cy="6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Observarea comportamentului aplicației</a:t>
            </a:r>
            <a:endParaRPr/>
          </a:p>
        </p:txBody>
      </p:sp>
      <p:sp>
        <p:nvSpPr>
          <p:cNvPr id="867" name="Google Shape;867;p34"/>
          <p:cNvSpPr txBox="1"/>
          <p:nvPr>
            <p:ph idx="3" type="subTitle"/>
          </p:nvPr>
        </p:nvSpPr>
        <p:spPr>
          <a:xfrm>
            <a:off x="720000" y="1753150"/>
            <a:ext cx="6823500" cy="2225400"/>
          </a:xfrm>
          <a:prstGeom prst="rect">
            <a:avLst/>
          </a:prstGeom>
        </p:spPr>
        <p:txBody>
          <a:bodyPr anchorCtr="0" anchor="t" bIns="91425" lIns="91425" spcFirstLastPara="1" rIns="91425" wrap="square" tIns="91425">
            <a:noAutofit/>
          </a:bodyPr>
          <a:lstStyle/>
          <a:p>
            <a:pPr indent="-232409" lvl="0" marL="228600" rtl="0" algn="l">
              <a:spcBef>
                <a:spcPts val="0"/>
              </a:spcBef>
              <a:spcAft>
                <a:spcPts val="0"/>
              </a:spcAft>
              <a:buSzPts val="1500"/>
              <a:buChar char="●"/>
            </a:pPr>
            <a:r>
              <a:rPr b="1" lang="en" sz="1500"/>
              <a:t>Răspunsuri întârziate !!!</a:t>
            </a:r>
            <a:endParaRPr b="1" sz="1500"/>
          </a:p>
          <a:p>
            <a:pPr indent="-323850" lvl="1" marL="914400" rtl="0" algn="l">
              <a:spcBef>
                <a:spcPts val="0"/>
              </a:spcBef>
              <a:spcAft>
                <a:spcPts val="0"/>
              </a:spcAft>
              <a:buSzPts val="1500"/>
              <a:buChar char="○"/>
            </a:pPr>
            <a:r>
              <a:rPr lang="en" sz="1500"/>
              <a:t>Dacă aplicația răspunde lent după injectarea unei comenzi care include sleep, aceasta poate indica o vulnerabilitate, mai ales în cazul unui timing attack.</a:t>
            </a:r>
            <a:endParaRPr sz="1500"/>
          </a:p>
          <a:p>
            <a:pPr indent="-323850" lvl="2" marL="1371600" rtl="0" algn="l">
              <a:spcBef>
                <a:spcPts val="0"/>
              </a:spcBef>
              <a:spcAft>
                <a:spcPts val="0"/>
              </a:spcAft>
              <a:buSzPts val="1500"/>
              <a:buChar char="■"/>
            </a:pPr>
            <a:r>
              <a:rPr b="1" lang="en" sz="1500"/>
              <a:t>Exemplu</a:t>
            </a:r>
            <a:r>
              <a:rPr lang="en" sz="1500"/>
              <a:t>: </a:t>
            </a:r>
            <a:r>
              <a:rPr lang="en" sz="1500">
                <a:solidFill>
                  <a:schemeClr val="lt2"/>
                </a:solidFill>
              </a:rPr>
              <a:t>test; sleep 10</a:t>
            </a:r>
            <a:r>
              <a:rPr lang="en" sz="1500"/>
              <a:t> – Serverul va întârzia cu 10 secunde înainte de a răspunde, indicând faptul că o comandă a fost executată.</a:t>
            </a:r>
            <a:endParaRPr sz="1500"/>
          </a:p>
          <a:p>
            <a:pPr indent="-232409" lvl="0" marL="228600" rtl="0" algn="l">
              <a:spcBef>
                <a:spcPts val="0"/>
              </a:spcBef>
              <a:spcAft>
                <a:spcPts val="0"/>
              </a:spcAft>
              <a:buSzPts val="1500"/>
              <a:buChar char="●"/>
            </a:pPr>
            <a:r>
              <a:rPr b="1" lang="en" sz="1500"/>
              <a:t>Erori</a:t>
            </a:r>
            <a:endParaRPr b="1" sz="1500"/>
          </a:p>
          <a:p>
            <a:pPr indent="-323850" lvl="1" marL="914400" rtl="0" algn="l">
              <a:spcBef>
                <a:spcPts val="0"/>
              </a:spcBef>
              <a:spcAft>
                <a:spcPts val="0"/>
              </a:spcAft>
              <a:buSzPts val="1500"/>
              <a:buChar char="○"/>
            </a:pPr>
            <a:r>
              <a:rPr lang="en" sz="1500"/>
              <a:t>Dacă serverul returnează un mesaj de eroare sau afișează un output care provine de la comanda executată , acest lucru indică faptul că inputul este tratat de shell și poate duce la o vulnerabilitate de command injection.</a:t>
            </a:r>
            <a:endParaRPr sz="1500"/>
          </a:p>
        </p:txBody>
      </p:sp>
      <p:cxnSp>
        <p:nvCxnSpPr>
          <p:cNvPr id="868" name="Google Shape;868;p34"/>
          <p:cNvCxnSpPr/>
          <p:nvPr/>
        </p:nvCxnSpPr>
        <p:spPr>
          <a:xfrm>
            <a:off x="757375" y="1707584"/>
            <a:ext cx="3407400" cy="0"/>
          </a:xfrm>
          <a:prstGeom prst="straightConnector1">
            <a:avLst/>
          </a:prstGeom>
          <a:noFill/>
          <a:ln cap="flat" cmpd="sng" w="19050">
            <a:solidFill>
              <a:schemeClr val="accent1"/>
            </a:solidFill>
            <a:prstDash val="solid"/>
            <a:round/>
            <a:headEnd len="med" w="med" type="none"/>
            <a:tailEnd len="med" w="med" type="none"/>
          </a:ln>
        </p:spPr>
      </p:cxnSp>
      <p:grpSp>
        <p:nvGrpSpPr>
          <p:cNvPr id="869" name="Google Shape;869;p34"/>
          <p:cNvGrpSpPr/>
          <p:nvPr/>
        </p:nvGrpSpPr>
        <p:grpSpPr>
          <a:xfrm>
            <a:off x="7472750" y="3729905"/>
            <a:ext cx="1589817" cy="1293070"/>
            <a:chOff x="7472750" y="3729905"/>
            <a:chExt cx="1589817" cy="1293070"/>
          </a:xfrm>
        </p:grpSpPr>
        <p:sp>
          <p:nvSpPr>
            <p:cNvPr id="870" name="Google Shape;870;p34"/>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4"/>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4"/>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4"/>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4"/>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4"/>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4"/>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4"/>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4"/>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4"/>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4"/>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4"/>
            <p:cNvSpPr/>
            <p:nvPr/>
          </p:nvSpPr>
          <p:spPr>
            <a:xfrm rot="-565977">
              <a:off x="8442526" y="4240135"/>
              <a:ext cx="445922" cy="205178"/>
            </a:xfrm>
            <a:custGeom>
              <a:rect b="b" l="l" r="r" t="t"/>
              <a:pathLst>
                <a:path extrusionOk="0" h="1414" w="3073">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4"/>
            <p:cNvSpPr/>
            <p:nvPr/>
          </p:nvSpPr>
          <p:spPr>
            <a:xfrm rot="-565977">
              <a:off x="8116840" y="4620368"/>
              <a:ext cx="102593" cy="59058"/>
            </a:xfrm>
            <a:custGeom>
              <a:rect b="b" l="l" r="r" t="t"/>
              <a:pathLst>
                <a:path extrusionOk="0" h="407" w="707">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4"/>
            <p:cNvSpPr/>
            <p:nvPr/>
          </p:nvSpPr>
          <p:spPr>
            <a:xfrm rot="-565977">
              <a:off x="8169398" y="4584268"/>
              <a:ext cx="120586" cy="61234"/>
            </a:xfrm>
            <a:custGeom>
              <a:rect b="b" l="l" r="r" t="t"/>
              <a:pathLst>
                <a:path extrusionOk="0" h="422" w="831">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4"/>
            <p:cNvSpPr/>
            <p:nvPr/>
          </p:nvSpPr>
          <p:spPr>
            <a:xfrm rot="-565977">
              <a:off x="8227936" y="4539867"/>
              <a:ext cx="107236" cy="55430"/>
            </a:xfrm>
            <a:custGeom>
              <a:rect b="b" l="l" r="r" t="t"/>
              <a:pathLst>
                <a:path extrusionOk="0" h="382" w="739">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4"/>
            <p:cNvSpPr/>
            <p:nvPr/>
          </p:nvSpPr>
          <p:spPr>
            <a:xfrm rot="-565977">
              <a:off x="8294361" y="4498111"/>
              <a:ext cx="80681" cy="58913"/>
            </a:xfrm>
            <a:custGeom>
              <a:rect b="b" l="l" r="r" t="t"/>
              <a:pathLst>
                <a:path extrusionOk="0" h="406" w="556">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4"/>
            <p:cNvSpPr/>
            <p:nvPr/>
          </p:nvSpPr>
          <p:spPr>
            <a:xfrm rot="-565977">
              <a:off x="8329537" y="4465348"/>
              <a:ext cx="107526" cy="62250"/>
            </a:xfrm>
            <a:custGeom>
              <a:rect b="b" l="l" r="r" t="t"/>
              <a:pathLst>
                <a:path extrusionOk="0" h="429" w="741">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4"/>
            <p:cNvSpPr/>
            <p:nvPr/>
          </p:nvSpPr>
          <p:spPr>
            <a:xfrm rot="-565977">
              <a:off x="8364951" y="4415094"/>
              <a:ext cx="119861" cy="69215"/>
            </a:xfrm>
            <a:custGeom>
              <a:rect b="b" l="l" r="r" t="t"/>
              <a:pathLst>
                <a:path extrusionOk="0" h="477" w="826">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4"/>
            <p:cNvSpPr/>
            <p:nvPr/>
          </p:nvSpPr>
          <p:spPr>
            <a:xfrm rot="-565977">
              <a:off x="8228389" y="4654374"/>
              <a:ext cx="120876" cy="69795"/>
            </a:xfrm>
            <a:custGeom>
              <a:rect b="b" l="l" r="r" t="t"/>
              <a:pathLst>
                <a:path extrusionOk="0" h="481" w="833">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4"/>
            <p:cNvSpPr/>
            <p:nvPr/>
          </p:nvSpPr>
          <p:spPr>
            <a:xfrm rot="-565977">
              <a:off x="8292248" y="4614484"/>
              <a:ext cx="107381" cy="55285"/>
            </a:xfrm>
            <a:custGeom>
              <a:rect b="b" l="l" r="r" t="t"/>
              <a:pathLst>
                <a:path extrusionOk="0" h="381" w="74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4"/>
            <p:cNvSpPr/>
            <p:nvPr/>
          </p:nvSpPr>
          <p:spPr>
            <a:xfrm rot="-565977">
              <a:off x="8343614" y="4568719"/>
              <a:ext cx="120441" cy="61089"/>
            </a:xfrm>
            <a:custGeom>
              <a:rect b="b" l="l" r="r" t="t"/>
              <a:pathLst>
                <a:path extrusionOk="0" h="421" w="83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4"/>
            <p:cNvSpPr/>
            <p:nvPr/>
          </p:nvSpPr>
          <p:spPr>
            <a:xfrm rot="-565977">
              <a:off x="8400647" y="4528849"/>
              <a:ext cx="99981" cy="57026"/>
            </a:xfrm>
            <a:custGeom>
              <a:rect b="b" l="l" r="r" t="t"/>
              <a:pathLst>
                <a:path extrusionOk="0" h="393" w="689">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4"/>
            <p:cNvSpPr/>
            <p:nvPr/>
          </p:nvSpPr>
          <p:spPr>
            <a:xfrm rot="-565977">
              <a:off x="8440932" y="4486853"/>
              <a:ext cx="111154" cy="63701"/>
            </a:xfrm>
            <a:custGeom>
              <a:rect b="b" l="l" r="r" t="t"/>
              <a:pathLst>
                <a:path extrusionOk="0" h="439" w="766">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4"/>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4"/>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4"/>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4"/>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4"/>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4"/>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4"/>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4"/>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4"/>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4"/>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4"/>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4"/>
            <p:cNvSpPr/>
            <p:nvPr/>
          </p:nvSpPr>
          <p:spPr>
            <a:xfrm rot="-565977">
              <a:off x="7803668" y="4209033"/>
              <a:ext cx="166005" cy="95624"/>
            </a:xfrm>
            <a:custGeom>
              <a:rect b="b" l="l" r="r" t="t"/>
              <a:pathLst>
                <a:path extrusionOk="0" h="659" w="1144">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4"/>
            <p:cNvSpPr/>
            <p:nvPr/>
          </p:nvSpPr>
          <p:spPr>
            <a:xfrm rot="-565977">
              <a:off x="7905820" y="4161755"/>
              <a:ext cx="131905" cy="68054"/>
            </a:xfrm>
            <a:custGeom>
              <a:rect b="b" l="l" r="r" t="t"/>
              <a:pathLst>
                <a:path extrusionOk="0" h="469" w="909">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4"/>
            <p:cNvSpPr/>
            <p:nvPr/>
          </p:nvSpPr>
          <p:spPr>
            <a:xfrm rot="-565977">
              <a:off x="7968812" y="4105419"/>
              <a:ext cx="148157" cy="75309"/>
            </a:xfrm>
            <a:custGeom>
              <a:rect b="b" l="l" r="r" t="t"/>
              <a:pathLst>
                <a:path extrusionOk="0" h="519" w="1021">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4"/>
            <p:cNvSpPr/>
            <p:nvPr/>
          </p:nvSpPr>
          <p:spPr>
            <a:xfrm rot="-565977">
              <a:off x="8031188" y="4035720"/>
              <a:ext cx="159040" cy="91706"/>
            </a:xfrm>
            <a:custGeom>
              <a:rect b="b" l="l" r="r" t="t"/>
              <a:pathLst>
                <a:path extrusionOk="0" h="632" w="1096">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4"/>
            <p:cNvSpPr/>
            <p:nvPr/>
          </p:nvSpPr>
          <p:spPr>
            <a:xfrm rot="-565977">
              <a:off x="8107535" y="3850127"/>
              <a:ext cx="349859" cy="162082"/>
            </a:xfrm>
            <a:custGeom>
              <a:rect b="b" l="l" r="r" t="t"/>
              <a:pathLst>
                <a:path extrusionOk="0" h="1117" w="2411">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4"/>
            <p:cNvSpPr/>
            <p:nvPr/>
          </p:nvSpPr>
          <p:spPr>
            <a:xfrm rot="-565977">
              <a:off x="8095598" y="3917019"/>
              <a:ext cx="74877" cy="54269"/>
            </a:xfrm>
            <a:custGeom>
              <a:rect b="b" l="l" r="r" t="t"/>
              <a:pathLst>
                <a:path extrusionOk="0" h="374" w="516">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4"/>
            <p:cNvSpPr/>
            <p:nvPr/>
          </p:nvSpPr>
          <p:spPr>
            <a:xfrm rot="-565977">
              <a:off x="8123547" y="3886955"/>
              <a:ext cx="64429" cy="60364"/>
            </a:xfrm>
            <a:custGeom>
              <a:rect b="b" l="l" r="r" t="t"/>
              <a:pathLst>
                <a:path extrusionOk="0" h="416" w="444">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4"/>
            <p:cNvSpPr/>
            <p:nvPr/>
          </p:nvSpPr>
          <p:spPr>
            <a:xfrm rot="-565977">
              <a:off x="8157490" y="3850546"/>
              <a:ext cx="49773" cy="71972"/>
            </a:xfrm>
            <a:custGeom>
              <a:rect b="b" l="l" r="r" t="t"/>
              <a:pathLst>
                <a:path extrusionOk="0" h="496" w="343">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4"/>
            <p:cNvSpPr/>
            <p:nvPr/>
          </p:nvSpPr>
          <p:spPr>
            <a:xfrm rot="-565977">
              <a:off x="8179504" y="3966119"/>
              <a:ext cx="85615" cy="24958"/>
            </a:xfrm>
            <a:custGeom>
              <a:rect b="b" l="l" r="r" t="t"/>
              <a:pathLst>
                <a:path extrusionOk="0" h="172" w="59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4"/>
            <p:cNvSpPr/>
            <p:nvPr/>
          </p:nvSpPr>
          <p:spPr>
            <a:xfrm rot="-565977">
              <a:off x="8180171" y="3932585"/>
              <a:ext cx="84599" cy="29311"/>
            </a:xfrm>
            <a:custGeom>
              <a:rect b="b" l="l" r="r" t="t"/>
              <a:pathLst>
                <a:path extrusionOk="0" h="202" w="583">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4"/>
            <p:cNvSpPr/>
            <p:nvPr/>
          </p:nvSpPr>
          <p:spPr>
            <a:xfrm rot="-565977">
              <a:off x="8200285" y="3897979"/>
              <a:ext cx="81116" cy="39904"/>
            </a:xfrm>
            <a:custGeom>
              <a:rect b="b" l="l" r="r" t="t"/>
              <a:pathLst>
                <a:path extrusionOk="0" h="275" w="559">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4"/>
            <p:cNvSpPr/>
            <p:nvPr/>
          </p:nvSpPr>
          <p:spPr>
            <a:xfrm rot="-565977">
              <a:off x="8255047" y="3954772"/>
              <a:ext cx="43678" cy="78647"/>
            </a:xfrm>
            <a:custGeom>
              <a:rect b="b" l="l" r="r" t="t"/>
              <a:pathLst>
                <a:path extrusionOk="0" h="542" w="301">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4"/>
            <p:cNvSpPr/>
            <p:nvPr/>
          </p:nvSpPr>
          <p:spPr>
            <a:xfrm rot="-565977">
              <a:off x="8357182" y="3897222"/>
              <a:ext cx="45129" cy="77341"/>
            </a:xfrm>
            <a:custGeom>
              <a:rect b="b" l="l" r="r" t="t"/>
              <a:pathLst>
                <a:path extrusionOk="0" h="533" w="311">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4"/>
            <p:cNvSpPr/>
            <p:nvPr/>
          </p:nvSpPr>
          <p:spPr>
            <a:xfrm rot="-565977">
              <a:off x="8267896" y="3940243"/>
              <a:ext cx="58915" cy="64572"/>
            </a:xfrm>
            <a:custGeom>
              <a:rect b="b" l="l" r="r" t="t"/>
              <a:pathLst>
                <a:path extrusionOk="0" h="445" w="406">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4"/>
            <p:cNvSpPr/>
            <p:nvPr/>
          </p:nvSpPr>
          <p:spPr>
            <a:xfrm rot="-565977">
              <a:off x="8327715" y="3920448"/>
              <a:ext cx="44113" cy="78211"/>
            </a:xfrm>
            <a:custGeom>
              <a:rect b="b" l="l" r="r" t="t"/>
              <a:pathLst>
                <a:path extrusionOk="0" h="539" w="304">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4"/>
            <p:cNvSpPr/>
            <p:nvPr/>
          </p:nvSpPr>
          <p:spPr>
            <a:xfrm rot="-565977">
              <a:off x="8212252" y="3976353"/>
              <a:ext cx="54416" cy="66603"/>
            </a:xfrm>
            <a:custGeom>
              <a:rect b="b" l="l" r="r" t="t"/>
              <a:pathLst>
                <a:path extrusionOk="0" h="459" w="375">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4"/>
            <p:cNvSpPr/>
            <p:nvPr/>
          </p:nvSpPr>
          <p:spPr>
            <a:xfrm rot="-565977">
              <a:off x="8211207" y="3844106"/>
              <a:ext cx="53110" cy="67183"/>
            </a:xfrm>
            <a:custGeom>
              <a:rect b="b" l="l" r="r" t="t"/>
              <a:pathLst>
                <a:path extrusionOk="0" h="463" w="366">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5"/>
          <p:cNvSpPr txBox="1"/>
          <p:nvPr>
            <p:ph idx="1" type="subTitle"/>
          </p:nvPr>
        </p:nvSpPr>
        <p:spPr>
          <a:xfrm>
            <a:off x="1290784" y="1319900"/>
            <a:ext cx="5409900" cy="6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t>Comenzi simple pentru testare</a:t>
            </a:r>
            <a:endParaRPr sz="2500"/>
          </a:p>
        </p:txBody>
      </p:sp>
      <p:sp>
        <p:nvSpPr>
          <p:cNvPr id="926" name="Google Shape;926;p35"/>
          <p:cNvSpPr txBox="1"/>
          <p:nvPr>
            <p:ph idx="3" type="subTitle"/>
          </p:nvPr>
        </p:nvSpPr>
        <p:spPr>
          <a:xfrm>
            <a:off x="1290775" y="1981750"/>
            <a:ext cx="6252600" cy="2225400"/>
          </a:xfrm>
          <a:prstGeom prst="rect">
            <a:avLst/>
          </a:prstGeom>
        </p:spPr>
        <p:txBody>
          <a:bodyPr anchorCtr="0" anchor="t" bIns="91425" lIns="91425" spcFirstLastPara="1" rIns="91425" wrap="square" tIns="91425">
            <a:noAutofit/>
          </a:bodyPr>
          <a:lstStyle/>
          <a:p>
            <a:pPr indent="-257809" lvl="0" marL="228600" rtl="0" algn="l">
              <a:spcBef>
                <a:spcPts val="0"/>
              </a:spcBef>
              <a:spcAft>
                <a:spcPts val="0"/>
              </a:spcAft>
              <a:buSzPts val="1900"/>
              <a:buChar char="●"/>
            </a:pPr>
            <a:r>
              <a:rPr b="1" lang="en" sz="1900"/>
              <a:t>L</a:t>
            </a:r>
            <a:r>
              <a:rPr b="1" lang="en" sz="1900"/>
              <a:t>s</a:t>
            </a:r>
            <a:endParaRPr b="1" sz="1900"/>
          </a:p>
          <a:p>
            <a:pPr indent="-349250" lvl="1" marL="914400" rtl="0" algn="l">
              <a:spcBef>
                <a:spcPts val="0"/>
              </a:spcBef>
              <a:spcAft>
                <a:spcPts val="0"/>
              </a:spcAft>
              <a:buSzPts val="1900"/>
              <a:buChar char="○"/>
            </a:pPr>
            <a:r>
              <a:rPr b="1" lang="en" sz="1900"/>
              <a:t>Ls -lah</a:t>
            </a:r>
            <a:endParaRPr b="1" sz="1900"/>
          </a:p>
          <a:p>
            <a:pPr indent="-257809" lvl="0" marL="228600" rtl="0" algn="l">
              <a:spcBef>
                <a:spcPts val="0"/>
              </a:spcBef>
              <a:spcAft>
                <a:spcPts val="0"/>
              </a:spcAft>
              <a:buSzPts val="1900"/>
              <a:buChar char="●"/>
            </a:pPr>
            <a:r>
              <a:rPr b="1" lang="en" sz="1900"/>
              <a:t>Cat flag.txt </a:t>
            </a:r>
            <a:endParaRPr b="1" sz="1900"/>
          </a:p>
          <a:p>
            <a:pPr indent="-257809" lvl="0" marL="228600" rtl="0" algn="l">
              <a:spcBef>
                <a:spcPts val="0"/>
              </a:spcBef>
              <a:spcAft>
                <a:spcPts val="0"/>
              </a:spcAft>
              <a:buSzPts val="1900"/>
              <a:buChar char="●"/>
            </a:pPr>
            <a:r>
              <a:rPr b="1" lang="en" sz="1900"/>
              <a:t>Whoami</a:t>
            </a:r>
            <a:endParaRPr b="1" sz="1900"/>
          </a:p>
          <a:p>
            <a:pPr indent="-257809" lvl="0" marL="228600" rtl="0" algn="l">
              <a:spcBef>
                <a:spcPts val="0"/>
              </a:spcBef>
              <a:spcAft>
                <a:spcPts val="0"/>
              </a:spcAft>
              <a:buSzPts val="1900"/>
              <a:buChar char="●"/>
            </a:pPr>
            <a:r>
              <a:rPr b="1" lang="en" sz="1900"/>
              <a:t>Id</a:t>
            </a:r>
            <a:endParaRPr b="1" sz="1900"/>
          </a:p>
          <a:p>
            <a:pPr indent="-257809" lvl="0" marL="228600" rtl="0" algn="l">
              <a:spcBef>
                <a:spcPts val="0"/>
              </a:spcBef>
              <a:spcAft>
                <a:spcPts val="0"/>
              </a:spcAft>
              <a:buSzPts val="1900"/>
              <a:buChar char="●"/>
            </a:pPr>
            <a:r>
              <a:rPr b="1" lang="en" sz="1900"/>
              <a:t>sleep</a:t>
            </a:r>
            <a:endParaRPr sz="1900"/>
          </a:p>
        </p:txBody>
      </p:sp>
      <p:cxnSp>
        <p:nvCxnSpPr>
          <p:cNvPr id="927" name="Google Shape;927;p35"/>
          <p:cNvCxnSpPr/>
          <p:nvPr/>
        </p:nvCxnSpPr>
        <p:spPr>
          <a:xfrm>
            <a:off x="1290775" y="1936184"/>
            <a:ext cx="3407400" cy="0"/>
          </a:xfrm>
          <a:prstGeom prst="straightConnector1">
            <a:avLst/>
          </a:prstGeom>
          <a:noFill/>
          <a:ln cap="flat" cmpd="sng" w="19050">
            <a:solidFill>
              <a:schemeClr val="accent1"/>
            </a:solidFill>
            <a:prstDash val="solid"/>
            <a:round/>
            <a:headEnd len="med" w="med" type="none"/>
            <a:tailEnd len="med" w="med" type="none"/>
          </a:ln>
        </p:spPr>
      </p:cxnSp>
      <p:grpSp>
        <p:nvGrpSpPr>
          <p:cNvPr id="928" name="Google Shape;928;p35"/>
          <p:cNvGrpSpPr/>
          <p:nvPr/>
        </p:nvGrpSpPr>
        <p:grpSpPr>
          <a:xfrm>
            <a:off x="7472750" y="3729905"/>
            <a:ext cx="1589817" cy="1293070"/>
            <a:chOff x="7472750" y="3729905"/>
            <a:chExt cx="1589817" cy="1293070"/>
          </a:xfrm>
        </p:grpSpPr>
        <p:sp>
          <p:nvSpPr>
            <p:cNvPr id="929" name="Google Shape;929;p35"/>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5"/>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5"/>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5"/>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5"/>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5"/>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5"/>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5"/>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5"/>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5"/>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5"/>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5"/>
            <p:cNvSpPr/>
            <p:nvPr/>
          </p:nvSpPr>
          <p:spPr>
            <a:xfrm rot="-565977">
              <a:off x="8442526" y="4240135"/>
              <a:ext cx="445922" cy="205178"/>
            </a:xfrm>
            <a:custGeom>
              <a:rect b="b" l="l" r="r" t="t"/>
              <a:pathLst>
                <a:path extrusionOk="0" h="1414" w="3073">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5"/>
            <p:cNvSpPr/>
            <p:nvPr/>
          </p:nvSpPr>
          <p:spPr>
            <a:xfrm rot="-565977">
              <a:off x="8116840" y="4620368"/>
              <a:ext cx="102593" cy="59058"/>
            </a:xfrm>
            <a:custGeom>
              <a:rect b="b" l="l" r="r" t="t"/>
              <a:pathLst>
                <a:path extrusionOk="0" h="407" w="707">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5"/>
            <p:cNvSpPr/>
            <p:nvPr/>
          </p:nvSpPr>
          <p:spPr>
            <a:xfrm rot="-565977">
              <a:off x="8169398" y="4584268"/>
              <a:ext cx="120586" cy="61234"/>
            </a:xfrm>
            <a:custGeom>
              <a:rect b="b" l="l" r="r" t="t"/>
              <a:pathLst>
                <a:path extrusionOk="0" h="422" w="831">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5"/>
            <p:cNvSpPr/>
            <p:nvPr/>
          </p:nvSpPr>
          <p:spPr>
            <a:xfrm rot="-565977">
              <a:off x="8227936" y="4539867"/>
              <a:ext cx="107236" cy="55430"/>
            </a:xfrm>
            <a:custGeom>
              <a:rect b="b" l="l" r="r" t="t"/>
              <a:pathLst>
                <a:path extrusionOk="0" h="382" w="739">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5"/>
            <p:cNvSpPr/>
            <p:nvPr/>
          </p:nvSpPr>
          <p:spPr>
            <a:xfrm rot="-565977">
              <a:off x="8294361" y="4498111"/>
              <a:ext cx="80681" cy="58913"/>
            </a:xfrm>
            <a:custGeom>
              <a:rect b="b" l="l" r="r" t="t"/>
              <a:pathLst>
                <a:path extrusionOk="0" h="406" w="556">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5"/>
            <p:cNvSpPr/>
            <p:nvPr/>
          </p:nvSpPr>
          <p:spPr>
            <a:xfrm rot="-565977">
              <a:off x="8329537" y="4465348"/>
              <a:ext cx="107526" cy="62250"/>
            </a:xfrm>
            <a:custGeom>
              <a:rect b="b" l="l" r="r" t="t"/>
              <a:pathLst>
                <a:path extrusionOk="0" h="429" w="741">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5"/>
            <p:cNvSpPr/>
            <p:nvPr/>
          </p:nvSpPr>
          <p:spPr>
            <a:xfrm rot="-565977">
              <a:off x="8364951" y="4415094"/>
              <a:ext cx="119861" cy="69215"/>
            </a:xfrm>
            <a:custGeom>
              <a:rect b="b" l="l" r="r" t="t"/>
              <a:pathLst>
                <a:path extrusionOk="0" h="477" w="826">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5"/>
            <p:cNvSpPr/>
            <p:nvPr/>
          </p:nvSpPr>
          <p:spPr>
            <a:xfrm rot="-565977">
              <a:off x="8228389" y="4654374"/>
              <a:ext cx="120876" cy="69795"/>
            </a:xfrm>
            <a:custGeom>
              <a:rect b="b" l="l" r="r" t="t"/>
              <a:pathLst>
                <a:path extrusionOk="0" h="481" w="833">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5"/>
            <p:cNvSpPr/>
            <p:nvPr/>
          </p:nvSpPr>
          <p:spPr>
            <a:xfrm rot="-565977">
              <a:off x="8292248" y="4614484"/>
              <a:ext cx="107381" cy="55285"/>
            </a:xfrm>
            <a:custGeom>
              <a:rect b="b" l="l" r="r" t="t"/>
              <a:pathLst>
                <a:path extrusionOk="0" h="381" w="74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5"/>
            <p:cNvSpPr/>
            <p:nvPr/>
          </p:nvSpPr>
          <p:spPr>
            <a:xfrm rot="-565977">
              <a:off x="8343614" y="4568719"/>
              <a:ext cx="120441" cy="61089"/>
            </a:xfrm>
            <a:custGeom>
              <a:rect b="b" l="l" r="r" t="t"/>
              <a:pathLst>
                <a:path extrusionOk="0" h="421" w="83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5"/>
            <p:cNvSpPr/>
            <p:nvPr/>
          </p:nvSpPr>
          <p:spPr>
            <a:xfrm rot="-565977">
              <a:off x="8400647" y="4528849"/>
              <a:ext cx="99981" cy="57026"/>
            </a:xfrm>
            <a:custGeom>
              <a:rect b="b" l="l" r="r" t="t"/>
              <a:pathLst>
                <a:path extrusionOk="0" h="393" w="689">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5"/>
            <p:cNvSpPr/>
            <p:nvPr/>
          </p:nvSpPr>
          <p:spPr>
            <a:xfrm rot="-565977">
              <a:off x="8440932" y="4486853"/>
              <a:ext cx="111154" cy="63701"/>
            </a:xfrm>
            <a:custGeom>
              <a:rect b="b" l="l" r="r" t="t"/>
              <a:pathLst>
                <a:path extrusionOk="0" h="439" w="766">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5"/>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5"/>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5"/>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5"/>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5"/>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5"/>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5"/>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5"/>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5"/>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5"/>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5"/>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5"/>
            <p:cNvSpPr/>
            <p:nvPr/>
          </p:nvSpPr>
          <p:spPr>
            <a:xfrm rot="-565977">
              <a:off x="7803668" y="4209033"/>
              <a:ext cx="166005" cy="95624"/>
            </a:xfrm>
            <a:custGeom>
              <a:rect b="b" l="l" r="r" t="t"/>
              <a:pathLst>
                <a:path extrusionOk="0" h="659" w="1144">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5"/>
            <p:cNvSpPr/>
            <p:nvPr/>
          </p:nvSpPr>
          <p:spPr>
            <a:xfrm rot="-565977">
              <a:off x="7905820" y="4161755"/>
              <a:ext cx="131905" cy="68054"/>
            </a:xfrm>
            <a:custGeom>
              <a:rect b="b" l="l" r="r" t="t"/>
              <a:pathLst>
                <a:path extrusionOk="0" h="469" w="909">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5"/>
            <p:cNvSpPr/>
            <p:nvPr/>
          </p:nvSpPr>
          <p:spPr>
            <a:xfrm rot="-565977">
              <a:off x="7968812" y="4105419"/>
              <a:ext cx="148157" cy="75309"/>
            </a:xfrm>
            <a:custGeom>
              <a:rect b="b" l="l" r="r" t="t"/>
              <a:pathLst>
                <a:path extrusionOk="0" h="519" w="1021">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5"/>
            <p:cNvSpPr/>
            <p:nvPr/>
          </p:nvSpPr>
          <p:spPr>
            <a:xfrm rot="-565977">
              <a:off x="8031188" y="4035720"/>
              <a:ext cx="159040" cy="91706"/>
            </a:xfrm>
            <a:custGeom>
              <a:rect b="b" l="l" r="r" t="t"/>
              <a:pathLst>
                <a:path extrusionOk="0" h="632" w="1096">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5"/>
            <p:cNvSpPr/>
            <p:nvPr/>
          </p:nvSpPr>
          <p:spPr>
            <a:xfrm rot="-565977">
              <a:off x="8107535" y="3850127"/>
              <a:ext cx="349859" cy="162082"/>
            </a:xfrm>
            <a:custGeom>
              <a:rect b="b" l="l" r="r" t="t"/>
              <a:pathLst>
                <a:path extrusionOk="0" h="1117" w="2411">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5"/>
            <p:cNvSpPr/>
            <p:nvPr/>
          </p:nvSpPr>
          <p:spPr>
            <a:xfrm rot="-565977">
              <a:off x="8095598" y="3917019"/>
              <a:ext cx="74877" cy="54269"/>
            </a:xfrm>
            <a:custGeom>
              <a:rect b="b" l="l" r="r" t="t"/>
              <a:pathLst>
                <a:path extrusionOk="0" h="374" w="516">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5"/>
            <p:cNvSpPr/>
            <p:nvPr/>
          </p:nvSpPr>
          <p:spPr>
            <a:xfrm rot="-565977">
              <a:off x="8123547" y="3886955"/>
              <a:ext cx="64429" cy="60364"/>
            </a:xfrm>
            <a:custGeom>
              <a:rect b="b" l="l" r="r" t="t"/>
              <a:pathLst>
                <a:path extrusionOk="0" h="416" w="444">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5"/>
            <p:cNvSpPr/>
            <p:nvPr/>
          </p:nvSpPr>
          <p:spPr>
            <a:xfrm rot="-565977">
              <a:off x="8157490" y="3850546"/>
              <a:ext cx="49773" cy="71972"/>
            </a:xfrm>
            <a:custGeom>
              <a:rect b="b" l="l" r="r" t="t"/>
              <a:pathLst>
                <a:path extrusionOk="0" h="496" w="343">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5"/>
            <p:cNvSpPr/>
            <p:nvPr/>
          </p:nvSpPr>
          <p:spPr>
            <a:xfrm rot="-565977">
              <a:off x="8179504" y="3966119"/>
              <a:ext cx="85615" cy="24958"/>
            </a:xfrm>
            <a:custGeom>
              <a:rect b="b" l="l" r="r" t="t"/>
              <a:pathLst>
                <a:path extrusionOk="0" h="172" w="59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5"/>
            <p:cNvSpPr/>
            <p:nvPr/>
          </p:nvSpPr>
          <p:spPr>
            <a:xfrm rot="-565977">
              <a:off x="8180171" y="3932585"/>
              <a:ext cx="84599" cy="29311"/>
            </a:xfrm>
            <a:custGeom>
              <a:rect b="b" l="l" r="r" t="t"/>
              <a:pathLst>
                <a:path extrusionOk="0" h="202" w="583">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5"/>
            <p:cNvSpPr/>
            <p:nvPr/>
          </p:nvSpPr>
          <p:spPr>
            <a:xfrm rot="-565977">
              <a:off x="8200285" y="3897979"/>
              <a:ext cx="81116" cy="39904"/>
            </a:xfrm>
            <a:custGeom>
              <a:rect b="b" l="l" r="r" t="t"/>
              <a:pathLst>
                <a:path extrusionOk="0" h="275" w="559">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5"/>
            <p:cNvSpPr/>
            <p:nvPr/>
          </p:nvSpPr>
          <p:spPr>
            <a:xfrm rot="-565977">
              <a:off x="8255047" y="3954772"/>
              <a:ext cx="43678" cy="78647"/>
            </a:xfrm>
            <a:custGeom>
              <a:rect b="b" l="l" r="r" t="t"/>
              <a:pathLst>
                <a:path extrusionOk="0" h="542" w="301">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p:nvPr/>
          </p:nvSpPr>
          <p:spPr>
            <a:xfrm rot="-565977">
              <a:off x="8357182" y="3897222"/>
              <a:ext cx="45129" cy="77341"/>
            </a:xfrm>
            <a:custGeom>
              <a:rect b="b" l="l" r="r" t="t"/>
              <a:pathLst>
                <a:path extrusionOk="0" h="533" w="311">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5"/>
            <p:cNvSpPr/>
            <p:nvPr/>
          </p:nvSpPr>
          <p:spPr>
            <a:xfrm rot="-565977">
              <a:off x="8267896" y="3940243"/>
              <a:ext cx="58915" cy="64572"/>
            </a:xfrm>
            <a:custGeom>
              <a:rect b="b" l="l" r="r" t="t"/>
              <a:pathLst>
                <a:path extrusionOk="0" h="445" w="406">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p:nvPr/>
          </p:nvSpPr>
          <p:spPr>
            <a:xfrm rot="-565977">
              <a:off x="8327715" y="3920448"/>
              <a:ext cx="44113" cy="78211"/>
            </a:xfrm>
            <a:custGeom>
              <a:rect b="b" l="l" r="r" t="t"/>
              <a:pathLst>
                <a:path extrusionOk="0" h="539" w="304">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5"/>
            <p:cNvSpPr/>
            <p:nvPr/>
          </p:nvSpPr>
          <p:spPr>
            <a:xfrm rot="-565977">
              <a:off x="8212252" y="3976353"/>
              <a:ext cx="54416" cy="66603"/>
            </a:xfrm>
            <a:custGeom>
              <a:rect b="b" l="l" r="r" t="t"/>
              <a:pathLst>
                <a:path extrusionOk="0" h="459" w="375">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p:nvPr/>
          </p:nvSpPr>
          <p:spPr>
            <a:xfrm rot="-565977">
              <a:off x="8211207" y="3844106"/>
              <a:ext cx="53110" cy="67183"/>
            </a:xfrm>
            <a:custGeom>
              <a:rect b="b" l="l" r="r" t="t"/>
              <a:pathLst>
                <a:path extrusionOk="0" h="463" w="366">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6"/>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900">
                <a:solidFill>
                  <a:schemeClr val="lt2"/>
                </a:solidFill>
              </a:rPr>
              <a:t>DEMO </a:t>
            </a:r>
            <a:endParaRPr sz="7900">
              <a:solidFill>
                <a:schemeClr val="lt2"/>
              </a:solidFill>
            </a:endParaRPr>
          </a:p>
        </p:txBody>
      </p:sp>
      <p:grpSp>
        <p:nvGrpSpPr>
          <p:cNvPr id="985" name="Google Shape;985;p36"/>
          <p:cNvGrpSpPr/>
          <p:nvPr/>
        </p:nvGrpSpPr>
        <p:grpSpPr>
          <a:xfrm>
            <a:off x="506152" y="339964"/>
            <a:ext cx="597776" cy="667776"/>
            <a:chOff x="-1981011" y="3336622"/>
            <a:chExt cx="536748" cy="599601"/>
          </a:xfrm>
        </p:grpSpPr>
        <p:sp>
          <p:nvSpPr>
            <p:cNvPr id="986" name="Google Shape;986;p36"/>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6"/>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6"/>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6"/>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6"/>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36"/>
          <p:cNvGrpSpPr/>
          <p:nvPr/>
        </p:nvGrpSpPr>
        <p:grpSpPr>
          <a:xfrm>
            <a:off x="159525" y="1065017"/>
            <a:ext cx="1111141" cy="1006507"/>
            <a:chOff x="7443684" y="123535"/>
            <a:chExt cx="968230" cy="877130"/>
          </a:xfrm>
        </p:grpSpPr>
        <p:sp>
          <p:nvSpPr>
            <p:cNvPr id="992" name="Google Shape;992;p36"/>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6"/>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6"/>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6"/>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6"/>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6"/>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6"/>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6"/>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6"/>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6"/>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6"/>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6"/>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6"/>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6"/>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6"/>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6"/>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6"/>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6"/>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6"/>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6"/>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6"/>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6"/>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6"/>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6"/>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6" name="Google Shape;1016;p36"/>
          <p:cNvGrpSpPr/>
          <p:nvPr/>
        </p:nvGrpSpPr>
        <p:grpSpPr>
          <a:xfrm>
            <a:off x="7595596" y="3149422"/>
            <a:ext cx="1245385" cy="1593962"/>
            <a:chOff x="7577235" y="3020097"/>
            <a:chExt cx="985897" cy="1261745"/>
          </a:xfrm>
        </p:grpSpPr>
        <p:sp>
          <p:nvSpPr>
            <p:cNvPr id="1017" name="Google Shape;1017;p36"/>
            <p:cNvSpPr/>
            <p:nvPr/>
          </p:nvSpPr>
          <p:spPr>
            <a:xfrm flipH="1">
              <a:off x="7840206" y="3971655"/>
              <a:ext cx="330905" cy="252288"/>
            </a:xfrm>
            <a:custGeom>
              <a:rect b="b" l="l" r="r" t="t"/>
              <a:pathLst>
                <a:path extrusionOk="0" h="4958" w="6503">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6"/>
            <p:cNvSpPr/>
            <p:nvPr/>
          </p:nvSpPr>
          <p:spPr>
            <a:xfrm flipH="1">
              <a:off x="7840307" y="3904995"/>
              <a:ext cx="317879" cy="298542"/>
            </a:xfrm>
            <a:custGeom>
              <a:rect b="b" l="l" r="r" t="t"/>
              <a:pathLst>
                <a:path extrusionOk="0" h="5867" w="6247">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6"/>
            <p:cNvSpPr/>
            <p:nvPr/>
          </p:nvSpPr>
          <p:spPr>
            <a:xfrm flipH="1">
              <a:off x="7840307" y="3991806"/>
              <a:ext cx="305870" cy="211732"/>
            </a:xfrm>
            <a:custGeom>
              <a:rect b="b" l="l" r="r" t="t"/>
              <a:pathLst>
                <a:path extrusionOk="0" h="4161" w="6011">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6"/>
            <p:cNvSpPr/>
            <p:nvPr/>
          </p:nvSpPr>
          <p:spPr>
            <a:xfrm flipH="1">
              <a:off x="7840307" y="4043607"/>
              <a:ext cx="268317" cy="159932"/>
            </a:xfrm>
            <a:custGeom>
              <a:rect b="b" l="l" r="r" t="t"/>
              <a:pathLst>
                <a:path extrusionOk="0" h="3143" w="5273">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6"/>
            <p:cNvSpPr/>
            <p:nvPr/>
          </p:nvSpPr>
          <p:spPr>
            <a:xfrm flipH="1">
              <a:off x="7588990" y="3020097"/>
              <a:ext cx="974142" cy="1255384"/>
            </a:xfrm>
            <a:custGeom>
              <a:rect b="b" l="l" r="r" t="t"/>
              <a:pathLst>
                <a:path extrusionOk="0" h="24671" w="19144">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6"/>
            <p:cNvSpPr/>
            <p:nvPr/>
          </p:nvSpPr>
          <p:spPr>
            <a:xfrm flipH="1">
              <a:off x="7577235" y="3042640"/>
              <a:ext cx="945291" cy="1239202"/>
            </a:xfrm>
            <a:custGeom>
              <a:rect b="b" l="l" r="r" t="t"/>
              <a:pathLst>
                <a:path extrusionOk="0" h="24353" w="18577">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6"/>
            <p:cNvSpPr/>
            <p:nvPr/>
          </p:nvSpPr>
          <p:spPr>
            <a:xfrm flipH="1">
              <a:off x="7596673" y="3037551"/>
              <a:ext cx="934757" cy="1237218"/>
            </a:xfrm>
            <a:custGeom>
              <a:rect b="b" l="l" r="r" t="t"/>
              <a:pathLst>
                <a:path extrusionOk="0" h="24314" w="1837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6"/>
            <p:cNvSpPr/>
            <p:nvPr/>
          </p:nvSpPr>
          <p:spPr>
            <a:xfrm flipH="1">
              <a:off x="7604000" y="3088080"/>
              <a:ext cx="891811" cy="1074589"/>
            </a:xfrm>
            <a:custGeom>
              <a:rect b="b" l="l" r="r" t="t"/>
              <a:pathLst>
                <a:path extrusionOk="0" h="21118" w="17526">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6"/>
            <p:cNvSpPr/>
            <p:nvPr/>
          </p:nvSpPr>
          <p:spPr>
            <a:xfrm flipH="1">
              <a:off x="7633920" y="3132147"/>
              <a:ext cx="831919" cy="965034"/>
            </a:xfrm>
            <a:custGeom>
              <a:rect b="b" l="l" r="r" t="t"/>
              <a:pathLst>
                <a:path extrusionOk="0" h="18965" w="16349">
                  <a:moveTo>
                    <a:pt x="16349" y="1"/>
                  </a:moveTo>
                  <a:lnTo>
                    <a:pt x="1" y="9439"/>
                  </a:lnTo>
                  <a:lnTo>
                    <a:pt x="1" y="18965"/>
                  </a:lnTo>
                  <a:lnTo>
                    <a:pt x="16349" y="9526"/>
                  </a:lnTo>
                  <a:lnTo>
                    <a:pt x="163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6"/>
            <p:cNvSpPr/>
            <p:nvPr/>
          </p:nvSpPr>
          <p:spPr>
            <a:xfrm flipH="1">
              <a:off x="7686891" y="3192446"/>
              <a:ext cx="722211" cy="837720"/>
            </a:xfrm>
            <a:custGeom>
              <a:rect b="b" l="l" r="r" t="t"/>
              <a:pathLst>
                <a:path extrusionOk="0" h="16463" w="14193">
                  <a:moveTo>
                    <a:pt x="14192" y="0"/>
                  </a:moveTo>
                  <a:lnTo>
                    <a:pt x="1" y="8193"/>
                  </a:lnTo>
                  <a:lnTo>
                    <a:pt x="1" y="16462"/>
                  </a:lnTo>
                  <a:lnTo>
                    <a:pt x="14192" y="8269"/>
                  </a:lnTo>
                  <a:lnTo>
                    <a:pt x="141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26"/>
          <p:cNvPicPr preferRelativeResize="0"/>
          <p:nvPr/>
        </p:nvPicPr>
        <p:blipFill rotWithShape="1">
          <a:blip r:embed="rId3">
            <a:alphaModFix/>
          </a:blip>
          <a:srcRect b="0" l="25356" r="21012" t="-10852"/>
          <a:stretch/>
        </p:blipFill>
        <p:spPr>
          <a:xfrm>
            <a:off x="5203100" y="733775"/>
            <a:ext cx="3398226" cy="3675949"/>
          </a:xfrm>
          <a:prstGeom prst="rect">
            <a:avLst/>
          </a:prstGeom>
          <a:noFill/>
          <a:ln cap="flat" cmpd="sng" w="19050">
            <a:solidFill>
              <a:srgbClr val="000000"/>
            </a:solidFill>
            <a:prstDash val="solid"/>
            <a:round/>
            <a:headEnd len="sm" w="sm" type="none"/>
            <a:tailEnd len="sm" w="sm" type="none"/>
          </a:ln>
        </p:spPr>
      </p:pic>
      <p:sp>
        <p:nvSpPr>
          <p:cNvPr id="372" name="Google Shape;372;p26"/>
          <p:cNvSpPr txBox="1"/>
          <p:nvPr>
            <p:ph type="title"/>
          </p:nvPr>
        </p:nvSpPr>
        <p:spPr>
          <a:xfrm>
            <a:off x="720000" y="1398438"/>
            <a:ext cx="3811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Definitie:)</a:t>
            </a:r>
            <a:endParaRPr>
              <a:solidFill>
                <a:schemeClr val="lt2"/>
              </a:solidFill>
            </a:endParaRPr>
          </a:p>
        </p:txBody>
      </p:sp>
      <p:sp>
        <p:nvSpPr>
          <p:cNvPr id="373" name="Google Shape;373;p26"/>
          <p:cNvSpPr txBox="1"/>
          <p:nvPr>
            <p:ph idx="1" type="subTitle"/>
          </p:nvPr>
        </p:nvSpPr>
        <p:spPr>
          <a:xfrm>
            <a:off x="720000" y="2227363"/>
            <a:ext cx="38115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Command Injection</a:t>
            </a:r>
            <a:r>
              <a:rPr lang="en"/>
              <a:t> este o vulnerabilitate de securitate care permite unui atacator să execute comenzi nedorite pe un server web, prin intermediul unui input nesecurizat.</a:t>
            </a:r>
            <a:endParaRPr/>
          </a:p>
        </p:txBody>
      </p:sp>
      <p:sp>
        <p:nvSpPr>
          <p:cNvPr id="374" name="Google Shape;374;p26"/>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6"/>
          <p:cNvGrpSpPr/>
          <p:nvPr/>
        </p:nvGrpSpPr>
        <p:grpSpPr>
          <a:xfrm>
            <a:off x="4870700" y="341075"/>
            <a:ext cx="1114126" cy="970524"/>
            <a:chOff x="4870700" y="341075"/>
            <a:chExt cx="1114126" cy="970524"/>
          </a:xfrm>
        </p:grpSpPr>
        <p:sp>
          <p:nvSpPr>
            <p:cNvPr id="377" name="Google Shape;377;p26"/>
            <p:cNvSpPr/>
            <p:nvPr/>
          </p:nvSpPr>
          <p:spPr>
            <a:xfrm>
              <a:off x="4870700" y="341075"/>
              <a:ext cx="964196" cy="903003"/>
            </a:xfrm>
            <a:custGeom>
              <a:rect b="b" l="l" r="r" t="t"/>
              <a:pathLst>
                <a:path extrusionOk="0" h="7703" w="8225">
                  <a:moveTo>
                    <a:pt x="5985" y="1"/>
                  </a:moveTo>
                  <a:cubicBezTo>
                    <a:pt x="5869" y="1"/>
                    <a:pt x="5741" y="38"/>
                    <a:pt x="5606" y="115"/>
                  </a:cubicBezTo>
                  <a:cubicBezTo>
                    <a:pt x="5263" y="314"/>
                    <a:pt x="4962" y="730"/>
                    <a:pt x="4796" y="1191"/>
                  </a:cubicBezTo>
                  <a:cubicBezTo>
                    <a:pt x="4621" y="793"/>
                    <a:pt x="4314" y="570"/>
                    <a:pt x="3935" y="570"/>
                  </a:cubicBezTo>
                  <a:cubicBezTo>
                    <a:pt x="3730" y="570"/>
                    <a:pt x="3505" y="635"/>
                    <a:pt x="3268" y="772"/>
                  </a:cubicBezTo>
                  <a:cubicBezTo>
                    <a:pt x="2373" y="1288"/>
                    <a:pt x="1644" y="2638"/>
                    <a:pt x="1586" y="3844"/>
                  </a:cubicBezTo>
                  <a:cubicBezTo>
                    <a:pt x="1497" y="3870"/>
                    <a:pt x="1405" y="3909"/>
                    <a:pt x="1310" y="3963"/>
                  </a:cubicBezTo>
                  <a:cubicBezTo>
                    <a:pt x="588" y="4381"/>
                    <a:pt x="1" y="5502"/>
                    <a:pt x="1" y="6468"/>
                  </a:cubicBezTo>
                  <a:cubicBezTo>
                    <a:pt x="1" y="6989"/>
                    <a:pt x="172" y="7358"/>
                    <a:pt x="445" y="7521"/>
                  </a:cubicBezTo>
                  <a:cubicBezTo>
                    <a:pt x="547" y="7583"/>
                    <a:pt x="664" y="7615"/>
                    <a:pt x="791" y="7615"/>
                  </a:cubicBezTo>
                  <a:cubicBezTo>
                    <a:pt x="950" y="7615"/>
                    <a:pt x="1126" y="7565"/>
                    <a:pt x="1310" y="7458"/>
                  </a:cubicBezTo>
                  <a:cubicBezTo>
                    <a:pt x="1566" y="7311"/>
                    <a:pt x="1803" y="7076"/>
                    <a:pt x="2004" y="6792"/>
                  </a:cubicBezTo>
                  <a:cubicBezTo>
                    <a:pt x="2048" y="7365"/>
                    <a:pt x="2337" y="7702"/>
                    <a:pt x="2735" y="7702"/>
                  </a:cubicBezTo>
                  <a:cubicBezTo>
                    <a:pt x="2884" y="7702"/>
                    <a:pt x="3047" y="7656"/>
                    <a:pt x="3219" y="7556"/>
                  </a:cubicBezTo>
                  <a:cubicBezTo>
                    <a:pt x="3657" y="7303"/>
                    <a:pt x="4040" y="6774"/>
                    <a:pt x="4256" y="6187"/>
                  </a:cubicBezTo>
                  <a:cubicBezTo>
                    <a:pt x="4383" y="6340"/>
                    <a:pt x="4553" y="6423"/>
                    <a:pt x="4750" y="6423"/>
                  </a:cubicBezTo>
                  <a:cubicBezTo>
                    <a:pt x="4898" y="6423"/>
                    <a:pt x="5061" y="6376"/>
                    <a:pt x="5233" y="6277"/>
                  </a:cubicBezTo>
                  <a:cubicBezTo>
                    <a:pt x="5817" y="5939"/>
                    <a:pt x="6306" y="5109"/>
                    <a:pt x="6425" y="4309"/>
                  </a:cubicBezTo>
                  <a:cubicBezTo>
                    <a:pt x="6430" y="4309"/>
                    <a:pt x="6436" y="4309"/>
                    <a:pt x="6441" y="4309"/>
                  </a:cubicBezTo>
                  <a:cubicBezTo>
                    <a:pt x="6597" y="4309"/>
                    <a:pt x="6768" y="4261"/>
                    <a:pt x="6947" y="4157"/>
                  </a:cubicBezTo>
                  <a:cubicBezTo>
                    <a:pt x="7652" y="3750"/>
                    <a:pt x="8223" y="2659"/>
                    <a:pt x="8223" y="1720"/>
                  </a:cubicBezTo>
                  <a:cubicBezTo>
                    <a:pt x="8224" y="1020"/>
                    <a:pt x="7907" y="602"/>
                    <a:pt x="7454" y="602"/>
                  </a:cubicBezTo>
                  <a:cubicBezTo>
                    <a:pt x="7299" y="602"/>
                    <a:pt x="7128" y="651"/>
                    <a:pt x="6947" y="755"/>
                  </a:cubicBezTo>
                  <a:cubicBezTo>
                    <a:pt x="6806" y="837"/>
                    <a:pt x="6669" y="949"/>
                    <a:pt x="6542" y="1079"/>
                  </a:cubicBezTo>
                  <a:cubicBezTo>
                    <a:pt x="6552" y="997"/>
                    <a:pt x="6559" y="915"/>
                    <a:pt x="6559" y="835"/>
                  </a:cubicBezTo>
                  <a:cubicBezTo>
                    <a:pt x="6559" y="313"/>
                    <a:pt x="6323" y="1"/>
                    <a:pt x="59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8" name="Google Shape;378;p26"/>
            <p:cNvSpPr/>
            <p:nvPr/>
          </p:nvSpPr>
          <p:spPr>
            <a:xfrm>
              <a:off x="4922749" y="1197415"/>
              <a:ext cx="59552" cy="59669"/>
            </a:xfrm>
            <a:custGeom>
              <a:rect b="b" l="l" r="r" t="t"/>
              <a:pathLst>
                <a:path extrusionOk="0" h="509" w="508">
                  <a:moveTo>
                    <a:pt x="460" y="0"/>
                  </a:moveTo>
                  <a:lnTo>
                    <a:pt x="1" y="216"/>
                  </a:lnTo>
                  <a:lnTo>
                    <a:pt x="507" y="508"/>
                  </a:lnTo>
                  <a:lnTo>
                    <a:pt x="4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9" name="Google Shape;379;p26"/>
            <p:cNvSpPr/>
            <p:nvPr/>
          </p:nvSpPr>
          <p:spPr>
            <a:xfrm>
              <a:off x="5153803" y="1208786"/>
              <a:ext cx="59552" cy="59552"/>
            </a:xfrm>
            <a:custGeom>
              <a:rect b="b" l="l" r="r" t="t"/>
              <a:pathLst>
                <a:path extrusionOk="0" h="508" w="508">
                  <a:moveTo>
                    <a:pt x="461" y="0"/>
                  </a:moveTo>
                  <a:lnTo>
                    <a:pt x="0"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0" name="Google Shape;380;p26"/>
            <p:cNvSpPr/>
            <p:nvPr/>
          </p:nvSpPr>
          <p:spPr>
            <a:xfrm>
              <a:off x="5386732" y="1056977"/>
              <a:ext cx="59669" cy="59669"/>
            </a:xfrm>
            <a:custGeom>
              <a:rect b="b" l="l" r="r" t="t"/>
              <a:pathLst>
                <a:path extrusionOk="0" h="509" w="509">
                  <a:moveTo>
                    <a:pt x="461" y="0"/>
                  </a:moveTo>
                  <a:lnTo>
                    <a:pt x="1"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1" name="Google Shape;381;p26"/>
            <p:cNvSpPr/>
            <p:nvPr/>
          </p:nvSpPr>
          <p:spPr>
            <a:xfrm>
              <a:off x="5383684" y="421727"/>
              <a:ext cx="48298" cy="46188"/>
            </a:xfrm>
            <a:custGeom>
              <a:rect b="b" l="l" r="r" t="t"/>
              <a:pathLst>
                <a:path extrusionOk="0" h="394" w="412">
                  <a:moveTo>
                    <a:pt x="1" y="1"/>
                  </a:moveTo>
                  <a:lnTo>
                    <a:pt x="104" y="394"/>
                  </a:lnTo>
                  <a:lnTo>
                    <a:pt x="412" y="240"/>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2" name="Google Shape;382;p26"/>
            <p:cNvSpPr/>
            <p:nvPr/>
          </p:nvSpPr>
          <p:spPr>
            <a:xfrm>
              <a:off x="5598092" y="347171"/>
              <a:ext cx="52166" cy="46305"/>
            </a:xfrm>
            <a:custGeom>
              <a:rect b="b" l="l" r="r" t="t"/>
              <a:pathLst>
                <a:path extrusionOk="0" h="395" w="445">
                  <a:moveTo>
                    <a:pt x="0" y="0"/>
                  </a:moveTo>
                  <a:lnTo>
                    <a:pt x="105" y="394"/>
                  </a:lnTo>
                  <a:lnTo>
                    <a:pt x="444" y="259"/>
                  </a:lnTo>
                  <a:lnTo>
                    <a:pt x="0" y="0"/>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3" name="Google Shape;383;p26"/>
            <p:cNvSpPr/>
            <p:nvPr/>
          </p:nvSpPr>
          <p:spPr>
            <a:xfrm>
              <a:off x="5782724" y="421727"/>
              <a:ext cx="52166" cy="46188"/>
            </a:xfrm>
            <a:custGeom>
              <a:rect b="b" l="l" r="r" t="t"/>
              <a:pathLst>
                <a:path extrusionOk="0" h="394" w="445">
                  <a:moveTo>
                    <a:pt x="1" y="1"/>
                  </a:moveTo>
                  <a:lnTo>
                    <a:pt x="105" y="394"/>
                  </a:lnTo>
                  <a:lnTo>
                    <a:pt x="444" y="258"/>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4" name="Google Shape;384;p26"/>
            <p:cNvSpPr/>
            <p:nvPr/>
          </p:nvSpPr>
          <p:spPr>
            <a:xfrm>
              <a:off x="4924859" y="372492"/>
              <a:ext cx="964196" cy="903003"/>
            </a:xfrm>
            <a:custGeom>
              <a:rect b="b" l="l" r="r" t="t"/>
              <a:pathLst>
                <a:path extrusionOk="0" h="7703" w="8225">
                  <a:moveTo>
                    <a:pt x="5984" y="1"/>
                  </a:moveTo>
                  <a:cubicBezTo>
                    <a:pt x="5868" y="1"/>
                    <a:pt x="5740" y="38"/>
                    <a:pt x="5606" y="115"/>
                  </a:cubicBezTo>
                  <a:cubicBezTo>
                    <a:pt x="5263" y="314"/>
                    <a:pt x="4963" y="730"/>
                    <a:pt x="4795" y="1191"/>
                  </a:cubicBezTo>
                  <a:cubicBezTo>
                    <a:pt x="4621" y="793"/>
                    <a:pt x="4314" y="570"/>
                    <a:pt x="3935" y="570"/>
                  </a:cubicBezTo>
                  <a:cubicBezTo>
                    <a:pt x="3730" y="570"/>
                    <a:pt x="3505" y="635"/>
                    <a:pt x="3267" y="772"/>
                  </a:cubicBezTo>
                  <a:cubicBezTo>
                    <a:pt x="2373" y="1288"/>
                    <a:pt x="1643" y="2638"/>
                    <a:pt x="1587" y="3844"/>
                  </a:cubicBezTo>
                  <a:cubicBezTo>
                    <a:pt x="1498" y="3870"/>
                    <a:pt x="1406" y="3909"/>
                    <a:pt x="1311" y="3963"/>
                  </a:cubicBezTo>
                  <a:cubicBezTo>
                    <a:pt x="587" y="4381"/>
                    <a:pt x="1" y="5502"/>
                    <a:pt x="1" y="6468"/>
                  </a:cubicBezTo>
                  <a:cubicBezTo>
                    <a:pt x="1" y="7186"/>
                    <a:pt x="326" y="7616"/>
                    <a:pt x="791" y="7616"/>
                  </a:cubicBezTo>
                  <a:cubicBezTo>
                    <a:pt x="950" y="7616"/>
                    <a:pt x="1126" y="7565"/>
                    <a:pt x="1311" y="7458"/>
                  </a:cubicBezTo>
                  <a:cubicBezTo>
                    <a:pt x="1566" y="7311"/>
                    <a:pt x="1802" y="7076"/>
                    <a:pt x="2004" y="6792"/>
                  </a:cubicBezTo>
                  <a:cubicBezTo>
                    <a:pt x="2048" y="7365"/>
                    <a:pt x="2337" y="7702"/>
                    <a:pt x="2735" y="7702"/>
                  </a:cubicBezTo>
                  <a:cubicBezTo>
                    <a:pt x="2883" y="7702"/>
                    <a:pt x="3047" y="7656"/>
                    <a:pt x="3219" y="7556"/>
                  </a:cubicBezTo>
                  <a:cubicBezTo>
                    <a:pt x="3657" y="7303"/>
                    <a:pt x="4040" y="6774"/>
                    <a:pt x="4256" y="6187"/>
                  </a:cubicBezTo>
                  <a:cubicBezTo>
                    <a:pt x="4383" y="6340"/>
                    <a:pt x="4553" y="6423"/>
                    <a:pt x="4750" y="6423"/>
                  </a:cubicBezTo>
                  <a:cubicBezTo>
                    <a:pt x="4898" y="6423"/>
                    <a:pt x="5061" y="6376"/>
                    <a:pt x="5232" y="6277"/>
                  </a:cubicBezTo>
                  <a:cubicBezTo>
                    <a:pt x="5817" y="5939"/>
                    <a:pt x="6305" y="5109"/>
                    <a:pt x="6425" y="4309"/>
                  </a:cubicBezTo>
                  <a:cubicBezTo>
                    <a:pt x="6430" y="4309"/>
                    <a:pt x="6435" y="4309"/>
                    <a:pt x="6441" y="4309"/>
                  </a:cubicBezTo>
                  <a:cubicBezTo>
                    <a:pt x="6596" y="4309"/>
                    <a:pt x="6768" y="4261"/>
                    <a:pt x="6948" y="4157"/>
                  </a:cubicBezTo>
                  <a:cubicBezTo>
                    <a:pt x="7652" y="3750"/>
                    <a:pt x="8224" y="2659"/>
                    <a:pt x="8224" y="1720"/>
                  </a:cubicBezTo>
                  <a:cubicBezTo>
                    <a:pt x="8224" y="1020"/>
                    <a:pt x="7908" y="602"/>
                    <a:pt x="7455" y="602"/>
                  </a:cubicBezTo>
                  <a:cubicBezTo>
                    <a:pt x="7300" y="602"/>
                    <a:pt x="7128" y="651"/>
                    <a:pt x="6948" y="755"/>
                  </a:cubicBezTo>
                  <a:cubicBezTo>
                    <a:pt x="6806" y="837"/>
                    <a:pt x="6670" y="949"/>
                    <a:pt x="6542" y="1079"/>
                  </a:cubicBezTo>
                  <a:cubicBezTo>
                    <a:pt x="6553" y="997"/>
                    <a:pt x="6559" y="916"/>
                    <a:pt x="6559" y="835"/>
                  </a:cubicBezTo>
                  <a:cubicBezTo>
                    <a:pt x="6559" y="313"/>
                    <a:pt x="6322" y="1"/>
                    <a:pt x="59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5" name="Google Shape;385;p26"/>
            <p:cNvSpPr/>
            <p:nvPr/>
          </p:nvSpPr>
          <p:spPr>
            <a:xfrm>
              <a:off x="5333042" y="630742"/>
              <a:ext cx="420026" cy="304440"/>
            </a:xfrm>
            <a:custGeom>
              <a:rect b="b" l="l" r="r" t="t"/>
              <a:pathLst>
                <a:path extrusionOk="0" h="2597" w="3583">
                  <a:moveTo>
                    <a:pt x="3582" y="0"/>
                  </a:moveTo>
                  <a:lnTo>
                    <a:pt x="0" y="2077"/>
                  </a:lnTo>
                  <a:lnTo>
                    <a:pt x="0" y="2597"/>
                  </a:lnTo>
                  <a:lnTo>
                    <a:pt x="3582" y="520"/>
                  </a:lnTo>
                  <a:lnTo>
                    <a:pt x="35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6" name="Google Shape;386;p26"/>
            <p:cNvSpPr/>
            <p:nvPr/>
          </p:nvSpPr>
          <p:spPr>
            <a:xfrm>
              <a:off x="5459061" y="730502"/>
              <a:ext cx="294944" cy="231173"/>
            </a:xfrm>
            <a:custGeom>
              <a:rect b="b" l="l" r="r" t="t"/>
              <a:pathLst>
                <a:path extrusionOk="0" h="1972" w="2516">
                  <a:moveTo>
                    <a:pt x="2515" y="0"/>
                  </a:moveTo>
                  <a:lnTo>
                    <a:pt x="1" y="1452"/>
                  </a:lnTo>
                  <a:lnTo>
                    <a:pt x="1" y="1971"/>
                  </a:lnTo>
                  <a:lnTo>
                    <a:pt x="2515" y="520"/>
                  </a:lnTo>
                  <a:lnTo>
                    <a:pt x="25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7" name="Google Shape;387;p26"/>
            <p:cNvSpPr/>
            <p:nvPr/>
          </p:nvSpPr>
          <p:spPr>
            <a:xfrm>
              <a:off x="5151458" y="984766"/>
              <a:ext cx="23328" cy="54628"/>
            </a:xfrm>
            <a:custGeom>
              <a:rect b="b" l="l" r="r" t="t"/>
              <a:pathLst>
                <a:path extrusionOk="0" h="466" w="199">
                  <a:moveTo>
                    <a:pt x="73" y="0"/>
                  </a:moveTo>
                  <a:lnTo>
                    <a:pt x="1" y="42"/>
                  </a:lnTo>
                  <a:lnTo>
                    <a:pt x="1" y="465"/>
                  </a:lnTo>
                  <a:lnTo>
                    <a:pt x="198" y="352"/>
                  </a:lnTo>
                  <a:lnTo>
                    <a:pt x="198" y="270"/>
                  </a:lnTo>
                  <a:lnTo>
                    <a:pt x="73" y="344"/>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8" name="Google Shape;388;p26"/>
            <p:cNvSpPr/>
            <p:nvPr/>
          </p:nvSpPr>
          <p:spPr>
            <a:xfrm>
              <a:off x="5177131" y="961907"/>
              <a:ext cx="33762" cy="56035"/>
            </a:xfrm>
            <a:custGeom>
              <a:rect b="b" l="l" r="r" t="t"/>
              <a:pathLst>
                <a:path extrusionOk="0" h="478" w="288">
                  <a:moveTo>
                    <a:pt x="169" y="94"/>
                  </a:moveTo>
                  <a:cubicBezTo>
                    <a:pt x="198" y="94"/>
                    <a:pt x="214" y="130"/>
                    <a:pt x="214" y="196"/>
                  </a:cubicBezTo>
                  <a:cubicBezTo>
                    <a:pt x="214" y="282"/>
                    <a:pt x="187" y="352"/>
                    <a:pt x="145" y="377"/>
                  </a:cubicBezTo>
                  <a:cubicBezTo>
                    <a:pt x="136" y="382"/>
                    <a:pt x="128" y="384"/>
                    <a:pt x="121" y="384"/>
                  </a:cubicBezTo>
                  <a:cubicBezTo>
                    <a:pt x="92" y="384"/>
                    <a:pt x="74" y="346"/>
                    <a:pt x="74" y="277"/>
                  </a:cubicBezTo>
                  <a:cubicBezTo>
                    <a:pt x="74" y="193"/>
                    <a:pt x="102" y="127"/>
                    <a:pt x="145" y="102"/>
                  </a:cubicBezTo>
                  <a:cubicBezTo>
                    <a:pt x="154" y="97"/>
                    <a:pt x="162" y="94"/>
                    <a:pt x="169" y="94"/>
                  </a:cubicBezTo>
                  <a:close/>
                  <a:moveTo>
                    <a:pt x="205" y="0"/>
                  </a:moveTo>
                  <a:cubicBezTo>
                    <a:pt x="187" y="0"/>
                    <a:pt x="167" y="7"/>
                    <a:pt x="145" y="20"/>
                  </a:cubicBezTo>
                  <a:cubicBezTo>
                    <a:pt x="59" y="69"/>
                    <a:pt x="0" y="182"/>
                    <a:pt x="0" y="320"/>
                  </a:cubicBezTo>
                  <a:cubicBezTo>
                    <a:pt x="0" y="424"/>
                    <a:pt x="33" y="477"/>
                    <a:pt x="85" y="477"/>
                  </a:cubicBezTo>
                  <a:cubicBezTo>
                    <a:pt x="103" y="477"/>
                    <a:pt x="123" y="471"/>
                    <a:pt x="145" y="459"/>
                  </a:cubicBezTo>
                  <a:cubicBezTo>
                    <a:pt x="230" y="409"/>
                    <a:pt x="288" y="292"/>
                    <a:pt x="288" y="155"/>
                  </a:cubicBezTo>
                  <a:cubicBezTo>
                    <a:pt x="288" y="52"/>
                    <a:pt x="25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89" name="Google Shape;389;p26"/>
            <p:cNvSpPr/>
            <p:nvPr/>
          </p:nvSpPr>
          <p:spPr>
            <a:xfrm>
              <a:off x="5216050" y="938930"/>
              <a:ext cx="30596" cy="56152"/>
            </a:xfrm>
            <a:custGeom>
              <a:rect b="b" l="l" r="r" t="t"/>
              <a:pathLst>
                <a:path extrusionOk="0" h="479" w="261">
                  <a:moveTo>
                    <a:pt x="211" y="1"/>
                  </a:moveTo>
                  <a:cubicBezTo>
                    <a:pt x="195" y="1"/>
                    <a:pt x="177" y="5"/>
                    <a:pt x="156" y="17"/>
                  </a:cubicBezTo>
                  <a:cubicBezTo>
                    <a:pt x="70" y="67"/>
                    <a:pt x="1" y="189"/>
                    <a:pt x="1" y="329"/>
                  </a:cubicBezTo>
                  <a:cubicBezTo>
                    <a:pt x="1" y="431"/>
                    <a:pt x="36" y="479"/>
                    <a:pt x="87" y="479"/>
                  </a:cubicBezTo>
                  <a:cubicBezTo>
                    <a:pt x="107" y="479"/>
                    <a:pt x="130" y="472"/>
                    <a:pt x="154" y="458"/>
                  </a:cubicBezTo>
                  <a:cubicBezTo>
                    <a:pt x="199" y="432"/>
                    <a:pt x="238" y="384"/>
                    <a:pt x="261" y="345"/>
                  </a:cubicBezTo>
                  <a:lnTo>
                    <a:pt x="261" y="149"/>
                  </a:lnTo>
                  <a:lnTo>
                    <a:pt x="145" y="217"/>
                  </a:lnTo>
                  <a:lnTo>
                    <a:pt x="145" y="294"/>
                  </a:lnTo>
                  <a:lnTo>
                    <a:pt x="197" y="264"/>
                  </a:lnTo>
                  <a:lnTo>
                    <a:pt x="197" y="337"/>
                  </a:lnTo>
                  <a:cubicBezTo>
                    <a:pt x="189" y="350"/>
                    <a:pt x="176" y="362"/>
                    <a:pt x="164" y="370"/>
                  </a:cubicBezTo>
                  <a:cubicBezTo>
                    <a:pt x="148" y="379"/>
                    <a:pt x="134" y="383"/>
                    <a:pt x="123" y="383"/>
                  </a:cubicBezTo>
                  <a:cubicBezTo>
                    <a:pt x="90" y="383"/>
                    <a:pt x="74" y="348"/>
                    <a:pt x="74" y="283"/>
                  </a:cubicBezTo>
                  <a:cubicBezTo>
                    <a:pt x="74" y="199"/>
                    <a:pt x="109" y="127"/>
                    <a:pt x="157" y="98"/>
                  </a:cubicBezTo>
                  <a:cubicBezTo>
                    <a:pt x="170" y="91"/>
                    <a:pt x="181" y="88"/>
                    <a:pt x="189" y="88"/>
                  </a:cubicBezTo>
                  <a:cubicBezTo>
                    <a:pt x="199" y="88"/>
                    <a:pt x="207" y="92"/>
                    <a:pt x="216" y="97"/>
                  </a:cubicBezTo>
                  <a:lnTo>
                    <a:pt x="255" y="15"/>
                  </a:lnTo>
                  <a:cubicBezTo>
                    <a:pt x="244" y="7"/>
                    <a:pt x="229" y="1"/>
                    <a:pt x="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0" name="Google Shape;390;p26"/>
            <p:cNvSpPr/>
            <p:nvPr/>
          </p:nvSpPr>
          <p:spPr>
            <a:xfrm>
              <a:off x="5254031" y="925449"/>
              <a:ext cx="8558" cy="54628"/>
            </a:xfrm>
            <a:custGeom>
              <a:rect b="b" l="l" r="r" t="t"/>
              <a:pathLst>
                <a:path extrusionOk="0" h="466" w="73">
                  <a:moveTo>
                    <a:pt x="73" y="1"/>
                  </a:moveTo>
                  <a:lnTo>
                    <a:pt x="1" y="42"/>
                  </a:lnTo>
                  <a:lnTo>
                    <a:pt x="1" y="466"/>
                  </a:lnTo>
                  <a:lnTo>
                    <a:pt x="73" y="424"/>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1" name="Google Shape;391;p26"/>
            <p:cNvSpPr/>
            <p:nvPr/>
          </p:nvSpPr>
          <p:spPr>
            <a:xfrm>
              <a:off x="5271264" y="903645"/>
              <a:ext cx="29307" cy="66585"/>
            </a:xfrm>
            <a:custGeom>
              <a:rect b="b" l="l" r="r" t="t"/>
              <a:pathLst>
                <a:path extrusionOk="0" h="568" w="250">
                  <a:moveTo>
                    <a:pt x="249" y="1"/>
                  </a:moveTo>
                  <a:lnTo>
                    <a:pt x="180" y="40"/>
                  </a:lnTo>
                  <a:lnTo>
                    <a:pt x="180" y="189"/>
                  </a:lnTo>
                  <a:cubicBezTo>
                    <a:pt x="180" y="240"/>
                    <a:pt x="186" y="296"/>
                    <a:pt x="189" y="339"/>
                  </a:cubicBezTo>
                  <a:lnTo>
                    <a:pt x="187" y="340"/>
                  </a:lnTo>
                  <a:lnTo>
                    <a:pt x="156" y="264"/>
                  </a:lnTo>
                  <a:lnTo>
                    <a:pt x="74" y="102"/>
                  </a:lnTo>
                  <a:lnTo>
                    <a:pt x="0" y="144"/>
                  </a:lnTo>
                  <a:lnTo>
                    <a:pt x="0" y="567"/>
                  </a:lnTo>
                  <a:lnTo>
                    <a:pt x="69" y="528"/>
                  </a:lnTo>
                  <a:lnTo>
                    <a:pt x="69" y="378"/>
                  </a:lnTo>
                  <a:cubicBezTo>
                    <a:pt x="69" y="327"/>
                    <a:pt x="63" y="274"/>
                    <a:pt x="60" y="231"/>
                  </a:cubicBezTo>
                  <a:lnTo>
                    <a:pt x="61" y="229"/>
                  </a:lnTo>
                  <a:lnTo>
                    <a:pt x="93" y="304"/>
                  </a:lnTo>
                  <a:lnTo>
                    <a:pt x="175" y="467"/>
                  </a:lnTo>
                  <a:lnTo>
                    <a:pt x="249" y="424"/>
                  </a:lnTo>
                  <a:lnTo>
                    <a:pt x="2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2" name="Google Shape;392;p26"/>
            <p:cNvSpPr/>
            <p:nvPr/>
          </p:nvSpPr>
          <p:spPr>
            <a:xfrm>
              <a:off x="5151458" y="1077258"/>
              <a:ext cx="28252" cy="60489"/>
            </a:xfrm>
            <a:custGeom>
              <a:rect b="b" l="l" r="r" t="t"/>
              <a:pathLst>
                <a:path extrusionOk="0" h="516" w="241">
                  <a:moveTo>
                    <a:pt x="147" y="91"/>
                  </a:moveTo>
                  <a:cubicBezTo>
                    <a:pt x="163" y="91"/>
                    <a:pt x="171" y="103"/>
                    <a:pt x="171" y="130"/>
                  </a:cubicBezTo>
                  <a:cubicBezTo>
                    <a:pt x="171" y="174"/>
                    <a:pt x="152" y="209"/>
                    <a:pt x="112" y="231"/>
                  </a:cubicBezTo>
                  <a:lnTo>
                    <a:pt x="73" y="254"/>
                  </a:lnTo>
                  <a:lnTo>
                    <a:pt x="73" y="126"/>
                  </a:lnTo>
                  <a:lnTo>
                    <a:pt x="112" y="103"/>
                  </a:lnTo>
                  <a:cubicBezTo>
                    <a:pt x="126" y="95"/>
                    <a:pt x="138" y="91"/>
                    <a:pt x="147" y="91"/>
                  </a:cubicBezTo>
                  <a:close/>
                  <a:moveTo>
                    <a:pt x="187" y="1"/>
                  </a:moveTo>
                  <a:cubicBezTo>
                    <a:pt x="167" y="1"/>
                    <a:pt x="142" y="10"/>
                    <a:pt x="116" y="25"/>
                  </a:cubicBezTo>
                  <a:lnTo>
                    <a:pt x="1" y="92"/>
                  </a:lnTo>
                  <a:lnTo>
                    <a:pt x="1" y="515"/>
                  </a:lnTo>
                  <a:lnTo>
                    <a:pt x="73" y="474"/>
                  </a:lnTo>
                  <a:lnTo>
                    <a:pt x="73" y="329"/>
                  </a:lnTo>
                  <a:lnTo>
                    <a:pt x="116" y="305"/>
                  </a:lnTo>
                  <a:cubicBezTo>
                    <a:pt x="183" y="266"/>
                    <a:pt x="241" y="189"/>
                    <a:pt x="241" y="90"/>
                  </a:cubicBezTo>
                  <a:cubicBezTo>
                    <a:pt x="241" y="26"/>
                    <a:pt x="219"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3" name="Google Shape;393;p26"/>
            <p:cNvSpPr/>
            <p:nvPr/>
          </p:nvSpPr>
          <p:spPr>
            <a:xfrm>
              <a:off x="5178420" y="1059791"/>
              <a:ext cx="33527" cy="62365"/>
            </a:xfrm>
            <a:custGeom>
              <a:rect b="b" l="l" r="r" t="t"/>
              <a:pathLst>
                <a:path extrusionOk="0" h="532" w="286">
                  <a:moveTo>
                    <a:pt x="141" y="99"/>
                  </a:moveTo>
                  <a:cubicBezTo>
                    <a:pt x="150" y="138"/>
                    <a:pt x="159" y="183"/>
                    <a:pt x="167" y="221"/>
                  </a:cubicBezTo>
                  <a:lnTo>
                    <a:pt x="175" y="255"/>
                  </a:lnTo>
                  <a:lnTo>
                    <a:pt x="108" y="295"/>
                  </a:lnTo>
                  <a:lnTo>
                    <a:pt x="116" y="251"/>
                  </a:lnTo>
                  <a:cubicBezTo>
                    <a:pt x="123" y="204"/>
                    <a:pt x="132" y="150"/>
                    <a:pt x="140" y="100"/>
                  </a:cubicBezTo>
                  <a:lnTo>
                    <a:pt x="141" y="99"/>
                  </a:lnTo>
                  <a:close/>
                  <a:moveTo>
                    <a:pt x="185" y="1"/>
                  </a:moveTo>
                  <a:lnTo>
                    <a:pt x="100" y="50"/>
                  </a:lnTo>
                  <a:lnTo>
                    <a:pt x="1" y="531"/>
                  </a:lnTo>
                  <a:lnTo>
                    <a:pt x="73" y="490"/>
                  </a:lnTo>
                  <a:lnTo>
                    <a:pt x="93" y="377"/>
                  </a:lnTo>
                  <a:lnTo>
                    <a:pt x="190" y="322"/>
                  </a:lnTo>
                  <a:lnTo>
                    <a:pt x="209" y="411"/>
                  </a:lnTo>
                  <a:lnTo>
                    <a:pt x="286" y="367"/>
                  </a:lnTo>
                  <a:lnTo>
                    <a:pt x="1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4" name="Google Shape;394;p26"/>
            <p:cNvSpPr/>
            <p:nvPr/>
          </p:nvSpPr>
          <p:spPr>
            <a:xfrm>
              <a:off x="5213236" y="1040800"/>
              <a:ext cx="27900" cy="56621"/>
            </a:xfrm>
            <a:custGeom>
              <a:rect b="b" l="l" r="r" t="t"/>
              <a:pathLst>
                <a:path extrusionOk="0" h="483" w="238">
                  <a:moveTo>
                    <a:pt x="185" y="1"/>
                  </a:moveTo>
                  <a:cubicBezTo>
                    <a:pt x="166" y="1"/>
                    <a:pt x="146" y="7"/>
                    <a:pt x="126" y="18"/>
                  </a:cubicBezTo>
                  <a:cubicBezTo>
                    <a:pt x="61" y="56"/>
                    <a:pt x="13" y="139"/>
                    <a:pt x="13" y="209"/>
                  </a:cubicBezTo>
                  <a:cubicBezTo>
                    <a:pt x="13" y="269"/>
                    <a:pt x="43" y="288"/>
                    <a:pt x="75" y="288"/>
                  </a:cubicBezTo>
                  <a:cubicBezTo>
                    <a:pt x="76" y="288"/>
                    <a:pt x="77" y="288"/>
                    <a:pt x="78" y="288"/>
                  </a:cubicBezTo>
                  <a:lnTo>
                    <a:pt x="119" y="288"/>
                  </a:lnTo>
                  <a:cubicBezTo>
                    <a:pt x="126" y="288"/>
                    <a:pt x="131" y="287"/>
                    <a:pt x="137" y="287"/>
                  </a:cubicBezTo>
                  <a:cubicBezTo>
                    <a:pt x="154" y="287"/>
                    <a:pt x="164" y="291"/>
                    <a:pt x="164" y="312"/>
                  </a:cubicBezTo>
                  <a:cubicBezTo>
                    <a:pt x="164" y="336"/>
                    <a:pt x="150" y="361"/>
                    <a:pt x="120" y="378"/>
                  </a:cubicBezTo>
                  <a:cubicBezTo>
                    <a:pt x="108" y="386"/>
                    <a:pt x="94" y="389"/>
                    <a:pt x="81" y="389"/>
                  </a:cubicBezTo>
                  <a:cubicBezTo>
                    <a:pt x="67" y="389"/>
                    <a:pt x="54" y="385"/>
                    <a:pt x="43" y="379"/>
                  </a:cubicBezTo>
                  <a:lnTo>
                    <a:pt x="1" y="469"/>
                  </a:lnTo>
                  <a:cubicBezTo>
                    <a:pt x="15" y="479"/>
                    <a:pt x="31" y="483"/>
                    <a:pt x="49" y="483"/>
                  </a:cubicBezTo>
                  <a:cubicBezTo>
                    <a:pt x="71" y="483"/>
                    <a:pt x="96" y="475"/>
                    <a:pt x="119" y="461"/>
                  </a:cubicBezTo>
                  <a:cubicBezTo>
                    <a:pt x="195" y="419"/>
                    <a:pt x="237" y="332"/>
                    <a:pt x="237" y="262"/>
                  </a:cubicBezTo>
                  <a:cubicBezTo>
                    <a:pt x="237" y="204"/>
                    <a:pt x="215" y="183"/>
                    <a:pt x="178" y="183"/>
                  </a:cubicBezTo>
                  <a:cubicBezTo>
                    <a:pt x="177" y="183"/>
                    <a:pt x="177" y="183"/>
                    <a:pt x="176" y="183"/>
                  </a:cubicBezTo>
                  <a:lnTo>
                    <a:pt x="135" y="184"/>
                  </a:lnTo>
                  <a:cubicBezTo>
                    <a:pt x="128" y="185"/>
                    <a:pt x="122" y="185"/>
                    <a:pt x="116" y="185"/>
                  </a:cubicBezTo>
                  <a:cubicBezTo>
                    <a:pt x="98" y="185"/>
                    <a:pt x="87" y="182"/>
                    <a:pt x="87" y="162"/>
                  </a:cubicBezTo>
                  <a:cubicBezTo>
                    <a:pt x="87" y="138"/>
                    <a:pt x="102" y="115"/>
                    <a:pt x="126" y="101"/>
                  </a:cubicBezTo>
                  <a:cubicBezTo>
                    <a:pt x="140" y="93"/>
                    <a:pt x="153" y="89"/>
                    <a:pt x="164" y="89"/>
                  </a:cubicBezTo>
                  <a:cubicBezTo>
                    <a:pt x="174" y="89"/>
                    <a:pt x="183" y="92"/>
                    <a:pt x="192" y="97"/>
                  </a:cubicBezTo>
                  <a:lnTo>
                    <a:pt x="228" y="15"/>
                  </a:lnTo>
                  <a:cubicBezTo>
                    <a:pt x="216" y="5"/>
                    <a:pt x="201"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5" name="Google Shape;395;p26"/>
            <p:cNvSpPr/>
            <p:nvPr/>
          </p:nvSpPr>
          <p:spPr>
            <a:xfrm>
              <a:off x="5243950" y="1023216"/>
              <a:ext cx="27783" cy="56621"/>
            </a:xfrm>
            <a:custGeom>
              <a:rect b="b" l="l" r="r" t="t"/>
              <a:pathLst>
                <a:path extrusionOk="0" h="483" w="237">
                  <a:moveTo>
                    <a:pt x="184" y="1"/>
                  </a:moveTo>
                  <a:cubicBezTo>
                    <a:pt x="165" y="1"/>
                    <a:pt x="145" y="6"/>
                    <a:pt x="125" y="18"/>
                  </a:cubicBezTo>
                  <a:cubicBezTo>
                    <a:pt x="60" y="55"/>
                    <a:pt x="13" y="138"/>
                    <a:pt x="13" y="208"/>
                  </a:cubicBezTo>
                  <a:cubicBezTo>
                    <a:pt x="13" y="268"/>
                    <a:pt x="42" y="287"/>
                    <a:pt x="74" y="287"/>
                  </a:cubicBezTo>
                  <a:cubicBezTo>
                    <a:pt x="75" y="287"/>
                    <a:pt x="76" y="287"/>
                    <a:pt x="77" y="287"/>
                  </a:cubicBezTo>
                  <a:lnTo>
                    <a:pt x="117" y="287"/>
                  </a:lnTo>
                  <a:cubicBezTo>
                    <a:pt x="123" y="287"/>
                    <a:pt x="128" y="287"/>
                    <a:pt x="133" y="287"/>
                  </a:cubicBezTo>
                  <a:cubicBezTo>
                    <a:pt x="152" y="287"/>
                    <a:pt x="163" y="290"/>
                    <a:pt x="163" y="311"/>
                  </a:cubicBezTo>
                  <a:cubicBezTo>
                    <a:pt x="163" y="337"/>
                    <a:pt x="149" y="360"/>
                    <a:pt x="120" y="377"/>
                  </a:cubicBezTo>
                  <a:cubicBezTo>
                    <a:pt x="106" y="385"/>
                    <a:pt x="92" y="389"/>
                    <a:pt x="78" y="389"/>
                  </a:cubicBezTo>
                  <a:cubicBezTo>
                    <a:pt x="65" y="389"/>
                    <a:pt x="52" y="385"/>
                    <a:pt x="41" y="378"/>
                  </a:cubicBezTo>
                  <a:lnTo>
                    <a:pt x="0" y="468"/>
                  </a:lnTo>
                  <a:cubicBezTo>
                    <a:pt x="15" y="478"/>
                    <a:pt x="31" y="482"/>
                    <a:pt x="48" y="482"/>
                  </a:cubicBezTo>
                  <a:cubicBezTo>
                    <a:pt x="71" y="482"/>
                    <a:pt x="95" y="475"/>
                    <a:pt x="117" y="462"/>
                  </a:cubicBezTo>
                  <a:cubicBezTo>
                    <a:pt x="193" y="418"/>
                    <a:pt x="237" y="331"/>
                    <a:pt x="237" y="261"/>
                  </a:cubicBezTo>
                  <a:cubicBezTo>
                    <a:pt x="237" y="203"/>
                    <a:pt x="214" y="182"/>
                    <a:pt x="177" y="182"/>
                  </a:cubicBezTo>
                  <a:cubicBezTo>
                    <a:pt x="176" y="182"/>
                    <a:pt x="175" y="182"/>
                    <a:pt x="174" y="182"/>
                  </a:cubicBezTo>
                  <a:lnTo>
                    <a:pt x="134" y="183"/>
                  </a:lnTo>
                  <a:cubicBezTo>
                    <a:pt x="127" y="184"/>
                    <a:pt x="119" y="184"/>
                    <a:pt x="113" y="184"/>
                  </a:cubicBezTo>
                  <a:cubicBezTo>
                    <a:pt x="96" y="184"/>
                    <a:pt x="85" y="181"/>
                    <a:pt x="85" y="162"/>
                  </a:cubicBezTo>
                  <a:cubicBezTo>
                    <a:pt x="85" y="137"/>
                    <a:pt x="102" y="114"/>
                    <a:pt x="125" y="100"/>
                  </a:cubicBezTo>
                  <a:cubicBezTo>
                    <a:pt x="139" y="92"/>
                    <a:pt x="151" y="89"/>
                    <a:pt x="162" y="89"/>
                  </a:cubicBezTo>
                  <a:cubicBezTo>
                    <a:pt x="172" y="89"/>
                    <a:pt x="182" y="91"/>
                    <a:pt x="192" y="96"/>
                  </a:cubicBezTo>
                  <a:lnTo>
                    <a:pt x="228" y="15"/>
                  </a:lnTo>
                  <a:cubicBezTo>
                    <a:pt x="215" y="5"/>
                    <a:pt x="200"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6" name="Google Shape;396;p26"/>
            <p:cNvSpPr/>
            <p:nvPr/>
          </p:nvSpPr>
          <p:spPr>
            <a:xfrm>
              <a:off x="5274312" y="991213"/>
              <a:ext cx="44781" cy="71626"/>
            </a:xfrm>
            <a:custGeom>
              <a:rect b="b" l="l" r="r" t="t"/>
              <a:pathLst>
                <a:path extrusionOk="0" h="611" w="382">
                  <a:moveTo>
                    <a:pt x="382" y="0"/>
                  </a:moveTo>
                  <a:lnTo>
                    <a:pt x="313" y="40"/>
                  </a:lnTo>
                  <a:lnTo>
                    <a:pt x="292" y="250"/>
                  </a:lnTo>
                  <a:cubicBezTo>
                    <a:pt x="287" y="297"/>
                    <a:pt x="283" y="344"/>
                    <a:pt x="279" y="392"/>
                  </a:cubicBezTo>
                  <a:lnTo>
                    <a:pt x="277" y="393"/>
                  </a:lnTo>
                  <a:cubicBezTo>
                    <a:pt x="270" y="351"/>
                    <a:pt x="265" y="309"/>
                    <a:pt x="258" y="270"/>
                  </a:cubicBezTo>
                  <a:lnTo>
                    <a:pt x="223" y="92"/>
                  </a:lnTo>
                  <a:lnTo>
                    <a:pt x="162" y="127"/>
                  </a:lnTo>
                  <a:lnTo>
                    <a:pt x="129" y="345"/>
                  </a:lnTo>
                  <a:cubicBezTo>
                    <a:pt x="123" y="392"/>
                    <a:pt x="116" y="441"/>
                    <a:pt x="111" y="489"/>
                  </a:cubicBezTo>
                  <a:lnTo>
                    <a:pt x="108" y="490"/>
                  </a:lnTo>
                  <a:cubicBezTo>
                    <a:pt x="104" y="447"/>
                    <a:pt x="99" y="406"/>
                    <a:pt x="96" y="364"/>
                  </a:cubicBezTo>
                  <a:lnTo>
                    <a:pt x="73" y="178"/>
                  </a:lnTo>
                  <a:lnTo>
                    <a:pt x="0" y="221"/>
                  </a:lnTo>
                  <a:lnTo>
                    <a:pt x="59" y="611"/>
                  </a:lnTo>
                  <a:lnTo>
                    <a:pt x="148" y="559"/>
                  </a:lnTo>
                  <a:lnTo>
                    <a:pt x="177" y="349"/>
                  </a:lnTo>
                  <a:cubicBezTo>
                    <a:pt x="183" y="315"/>
                    <a:pt x="186" y="277"/>
                    <a:pt x="191" y="245"/>
                  </a:cubicBezTo>
                  <a:lnTo>
                    <a:pt x="192" y="244"/>
                  </a:lnTo>
                  <a:cubicBezTo>
                    <a:pt x="196" y="273"/>
                    <a:pt x="200" y="304"/>
                    <a:pt x="205" y="334"/>
                  </a:cubicBezTo>
                  <a:lnTo>
                    <a:pt x="236" y="508"/>
                  </a:lnTo>
                  <a:lnTo>
                    <a:pt x="326" y="456"/>
                  </a:lnTo>
                  <a:lnTo>
                    <a:pt x="3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7" name="Google Shape;397;p26"/>
            <p:cNvSpPr/>
            <p:nvPr/>
          </p:nvSpPr>
          <p:spPr>
            <a:xfrm>
              <a:off x="5322492" y="976443"/>
              <a:ext cx="33762" cy="55918"/>
            </a:xfrm>
            <a:custGeom>
              <a:rect b="b" l="l" r="r" t="t"/>
              <a:pathLst>
                <a:path extrusionOk="0" h="477" w="288">
                  <a:moveTo>
                    <a:pt x="169" y="94"/>
                  </a:moveTo>
                  <a:cubicBezTo>
                    <a:pt x="197" y="94"/>
                    <a:pt x="214" y="130"/>
                    <a:pt x="214" y="196"/>
                  </a:cubicBezTo>
                  <a:cubicBezTo>
                    <a:pt x="214" y="281"/>
                    <a:pt x="187" y="350"/>
                    <a:pt x="144" y="375"/>
                  </a:cubicBezTo>
                  <a:cubicBezTo>
                    <a:pt x="136" y="380"/>
                    <a:pt x="128" y="383"/>
                    <a:pt x="120" y="383"/>
                  </a:cubicBezTo>
                  <a:cubicBezTo>
                    <a:pt x="91" y="383"/>
                    <a:pt x="73" y="345"/>
                    <a:pt x="73" y="277"/>
                  </a:cubicBezTo>
                  <a:cubicBezTo>
                    <a:pt x="73" y="193"/>
                    <a:pt x="102" y="126"/>
                    <a:pt x="144" y="102"/>
                  </a:cubicBezTo>
                  <a:cubicBezTo>
                    <a:pt x="153" y="96"/>
                    <a:pt x="162" y="94"/>
                    <a:pt x="169" y="94"/>
                  </a:cubicBezTo>
                  <a:close/>
                  <a:moveTo>
                    <a:pt x="204" y="0"/>
                  </a:moveTo>
                  <a:cubicBezTo>
                    <a:pt x="186" y="0"/>
                    <a:pt x="166" y="7"/>
                    <a:pt x="143" y="19"/>
                  </a:cubicBezTo>
                  <a:cubicBezTo>
                    <a:pt x="59" y="68"/>
                    <a:pt x="0" y="182"/>
                    <a:pt x="0" y="320"/>
                  </a:cubicBezTo>
                  <a:cubicBezTo>
                    <a:pt x="0" y="423"/>
                    <a:pt x="33" y="476"/>
                    <a:pt x="84" y="476"/>
                  </a:cubicBezTo>
                  <a:cubicBezTo>
                    <a:pt x="102" y="476"/>
                    <a:pt x="122" y="470"/>
                    <a:pt x="143" y="457"/>
                  </a:cubicBezTo>
                  <a:cubicBezTo>
                    <a:pt x="229" y="408"/>
                    <a:pt x="287" y="292"/>
                    <a:pt x="287" y="153"/>
                  </a:cubicBezTo>
                  <a:cubicBezTo>
                    <a:pt x="287" y="52"/>
                    <a:pt x="255"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8" name="Google Shape;398;p26"/>
            <p:cNvSpPr/>
            <p:nvPr/>
          </p:nvSpPr>
          <p:spPr>
            <a:xfrm>
              <a:off x="5363169" y="955108"/>
              <a:ext cx="29659" cy="60372"/>
            </a:xfrm>
            <a:custGeom>
              <a:rect b="b" l="l" r="r" t="t"/>
              <a:pathLst>
                <a:path extrusionOk="0" h="515" w="253">
                  <a:moveTo>
                    <a:pt x="145" y="91"/>
                  </a:moveTo>
                  <a:cubicBezTo>
                    <a:pt x="159" y="91"/>
                    <a:pt x="167" y="102"/>
                    <a:pt x="167" y="127"/>
                  </a:cubicBezTo>
                  <a:cubicBezTo>
                    <a:pt x="167" y="169"/>
                    <a:pt x="146" y="201"/>
                    <a:pt x="108" y="224"/>
                  </a:cubicBezTo>
                  <a:lnTo>
                    <a:pt x="72" y="244"/>
                  </a:lnTo>
                  <a:lnTo>
                    <a:pt x="72" y="126"/>
                  </a:lnTo>
                  <a:lnTo>
                    <a:pt x="108" y="105"/>
                  </a:lnTo>
                  <a:cubicBezTo>
                    <a:pt x="123" y="96"/>
                    <a:pt x="136" y="91"/>
                    <a:pt x="145" y="91"/>
                  </a:cubicBezTo>
                  <a:close/>
                  <a:moveTo>
                    <a:pt x="185" y="1"/>
                  </a:moveTo>
                  <a:cubicBezTo>
                    <a:pt x="165" y="1"/>
                    <a:pt x="141" y="10"/>
                    <a:pt x="115" y="26"/>
                  </a:cubicBezTo>
                  <a:lnTo>
                    <a:pt x="0" y="91"/>
                  </a:lnTo>
                  <a:lnTo>
                    <a:pt x="0" y="514"/>
                  </a:lnTo>
                  <a:lnTo>
                    <a:pt x="72" y="473"/>
                  </a:lnTo>
                  <a:lnTo>
                    <a:pt x="72" y="321"/>
                  </a:lnTo>
                  <a:lnTo>
                    <a:pt x="112" y="298"/>
                  </a:lnTo>
                  <a:lnTo>
                    <a:pt x="172" y="415"/>
                  </a:lnTo>
                  <a:lnTo>
                    <a:pt x="252" y="369"/>
                  </a:lnTo>
                  <a:lnTo>
                    <a:pt x="180" y="241"/>
                  </a:lnTo>
                  <a:cubicBezTo>
                    <a:pt x="214" y="201"/>
                    <a:pt x="238" y="148"/>
                    <a:pt x="238" y="87"/>
                  </a:cubicBezTo>
                  <a:cubicBezTo>
                    <a:pt x="238" y="25"/>
                    <a:pt x="217"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99" name="Google Shape;399;p26"/>
            <p:cNvSpPr/>
            <p:nvPr/>
          </p:nvSpPr>
          <p:spPr>
            <a:xfrm>
              <a:off x="5398220" y="936234"/>
              <a:ext cx="29307" cy="59083"/>
            </a:xfrm>
            <a:custGeom>
              <a:rect b="b" l="l" r="r" t="t"/>
              <a:pathLst>
                <a:path extrusionOk="0" h="504" w="250">
                  <a:moveTo>
                    <a:pt x="131" y="92"/>
                  </a:moveTo>
                  <a:cubicBezTo>
                    <a:pt x="159" y="92"/>
                    <a:pt x="176" y="118"/>
                    <a:pt x="176" y="188"/>
                  </a:cubicBezTo>
                  <a:cubicBezTo>
                    <a:pt x="176" y="289"/>
                    <a:pt x="139" y="346"/>
                    <a:pt x="86" y="376"/>
                  </a:cubicBezTo>
                  <a:lnTo>
                    <a:pt x="73" y="384"/>
                  </a:lnTo>
                  <a:lnTo>
                    <a:pt x="73" y="115"/>
                  </a:lnTo>
                  <a:lnTo>
                    <a:pt x="86" y="107"/>
                  </a:lnTo>
                  <a:cubicBezTo>
                    <a:pt x="103" y="97"/>
                    <a:pt x="118" y="92"/>
                    <a:pt x="131" y="92"/>
                  </a:cubicBezTo>
                  <a:close/>
                  <a:moveTo>
                    <a:pt x="170" y="1"/>
                  </a:moveTo>
                  <a:cubicBezTo>
                    <a:pt x="148" y="1"/>
                    <a:pt x="120" y="10"/>
                    <a:pt x="90" y="28"/>
                  </a:cubicBezTo>
                  <a:lnTo>
                    <a:pt x="1" y="80"/>
                  </a:lnTo>
                  <a:lnTo>
                    <a:pt x="1" y="503"/>
                  </a:lnTo>
                  <a:lnTo>
                    <a:pt x="94" y="449"/>
                  </a:lnTo>
                  <a:cubicBezTo>
                    <a:pt x="187" y="395"/>
                    <a:pt x="249" y="290"/>
                    <a:pt x="249" y="145"/>
                  </a:cubicBezTo>
                  <a:cubicBezTo>
                    <a:pt x="249" y="45"/>
                    <a:pt x="220"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0" name="Google Shape;400;p26"/>
            <p:cNvSpPr/>
            <p:nvPr/>
          </p:nvSpPr>
          <p:spPr>
            <a:xfrm>
              <a:off x="5198349" y="738707"/>
              <a:ext cx="76081" cy="152513"/>
            </a:xfrm>
            <a:custGeom>
              <a:rect b="b" l="l" r="r" t="t"/>
              <a:pathLst>
                <a:path extrusionOk="0" h="1301" w="649">
                  <a:moveTo>
                    <a:pt x="648" y="0"/>
                  </a:moveTo>
                  <a:lnTo>
                    <a:pt x="483" y="96"/>
                  </a:lnTo>
                  <a:lnTo>
                    <a:pt x="370" y="578"/>
                  </a:lnTo>
                  <a:lnTo>
                    <a:pt x="328" y="764"/>
                  </a:lnTo>
                  <a:lnTo>
                    <a:pt x="324" y="766"/>
                  </a:lnTo>
                  <a:lnTo>
                    <a:pt x="282" y="627"/>
                  </a:lnTo>
                  <a:lnTo>
                    <a:pt x="166" y="278"/>
                  </a:lnTo>
                  <a:lnTo>
                    <a:pt x="1" y="375"/>
                  </a:lnTo>
                  <a:lnTo>
                    <a:pt x="1" y="1301"/>
                  </a:lnTo>
                  <a:lnTo>
                    <a:pt x="146" y="1218"/>
                  </a:lnTo>
                  <a:lnTo>
                    <a:pt x="146" y="877"/>
                  </a:lnTo>
                  <a:cubicBezTo>
                    <a:pt x="146" y="786"/>
                    <a:pt x="132" y="659"/>
                    <a:pt x="126" y="575"/>
                  </a:cubicBezTo>
                  <a:lnTo>
                    <a:pt x="129" y="571"/>
                  </a:lnTo>
                  <a:lnTo>
                    <a:pt x="184" y="754"/>
                  </a:lnTo>
                  <a:lnTo>
                    <a:pt x="291" y="1052"/>
                  </a:lnTo>
                  <a:lnTo>
                    <a:pt x="354" y="1016"/>
                  </a:lnTo>
                  <a:lnTo>
                    <a:pt x="461" y="594"/>
                  </a:lnTo>
                  <a:lnTo>
                    <a:pt x="518" y="347"/>
                  </a:lnTo>
                  <a:lnTo>
                    <a:pt x="522" y="345"/>
                  </a:lnTo>
                  <a:lnTo>
                    <a:pt x="522" y="345"/>
                  </a:lnTo>
                  <a:cubicBezTo>
                    <a:pt x="514" y="438"/>
                    <a:pt x="502" y="580"/>
                    <a:pt x="502" y="671"/>
                  </a:cubicBezTo>
                  <a:lnTo>
                    <a:pt x="502" y="1010"/>
                  </a:lnTo>
                  <a:lnTo>
                    <a:pt x="648" y="926"/>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1" name="Google Shape;401;p26"/>
            <p:cNvSpPr/>
            <p:nvPr/>
          </p:nvSpPr>
          <p:spPr>
            <a:xfrm>
              <a:off x="5282869" y="694982"/>
              <a:ext cx="67406" cy="133405"/>
            </a:xfrm>
            <a:custGeom>
              <a:rect b="b" l="l" r="r" t="t"/>
              <a:pathLst>
                <a:path extrusionOk="0" h="1138" w="575">
                  <a:moveTo>
                    <a:pt x="575" y="1"/>
                  </a:moveTo>
                  <a:lnTo>
                    <a:pt x="411" y="95"/>
                  </a:lnTo>
                  <a:lnTo>
                    <a:pt x="349" y="343"/>
                  </a:lnTo>
                  <a:cubicBezTo>
                    <a:pt x="330" y="424"/>
                    <a:pt x="310" y="499"/>
                    <a:pt x="291" y="582"/>
                  </a:cubicBezTo>
                  <a:lnTo>
                    <a:pt x="286" y="584"/>
                  </a:lnTo>
                  <a:cubicBezTo>
                    <a:pt x="266" y="525"/>
                    <a:pt x="248" y="471"/>
                    <a:pt x="230" y="412"/>
                  </a:cubicBezTo>
                  <a:lnTo>
                    <a:pt x="167" y="235"/>
                  </a:lnTo>
                  <a:lnTo>
                    <a:pt x="0" y="332"/>
                  </a:lnTo>
                  <a:lnTo>
                    <a:pt x="209" y="808"/>
                  </a:lnTo>
                  <a:lnTo>
                    <a:pt x="209" y="1138"/>
                  </a:lnTo>
                  <a:lnTo>
                    <a:pt x="365" y="1047"/>
                  </a:lnTo>
                  <a:lnTo>
                    <a:pt x="365" y="718"/>
                  </a:lnTo>
                  <a:lnTo>
                    <a:pt x="5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2" name="Google Shape;402;p26"/>
            <p:cNvSpPr/>
            <p:nvPr/>
          </p:nvSpPr>
          <p:spPr>
            <a:xfrm>
              <a:off x="5384622" y="654773"/>
              <a:ext cx="64006" cy="128950"/>
            </a:xfrm>
            <a:custGeom>
              <a:rect b="b" l="l" r="r" t="t"/>
              <a:pathLst>
                <a:path extrusionOk="0" h="1100" w="546">
                  <a:moveTo>
                    <a:pt x="286" y="200"/>
                  </a:moveTo>
                  <a:cubicBezTo>
                    <a:pt x="347" y="200"/>
                    <a:pt x="385" y="258"/>
                    <a:pt x="385" y="410"/>
                  </a:cubicBezTo>
                  <a:cubicBezTo>
                    <a:pt x="385" y="632"/>
                    <a:pt x="305" y="755"/>
                    <a:pt x="188" y="822"/>
                  </a:cubicBezTo>
                  <a:lnTo>
                    <a:pt x="158" y="839"/>
                  </a:lnTo>
                  <a:lnTo>
                    <a:pt x="158" y="251"/>
                  </a:lnTo>
                  <a:lnTo>
                    <a:pt x="188" y="234"/>
                  </a:lnTo>
                  <a:cubicBezTo>
                    <a:pt x="225" y="213"/>
                    <a:pt x="258" y="200"/>
                    <a:pt x="286" y="200"/>
                  </a:cubicBezTo>
                  <a:close/>
                  <a:moveTo>
                    <a:pt x="372" y="1"/>
                  </a:moveTo>
                  <a:cubicBezTo>
                    <a:pt x="322" y="1"/>
                    <a:pt x="263" y="21"/>
                    <a:pt x="197" y="60"/>
                  </a:cubicBezTo>
                  <a:lnTo>
                    <a:pt x="1" y="173"/>
                  </a:lnTo>
                  <a:lnTo>
                    <a:pt x="1" y="1099"/>
                  </a:lnTo>
                  <a:lnTo>
                    <a:pt x="206" y="981"/>
                  </a:lnTo>
                  <a:cubicBezTo>
                    <a:pt x="409" y="864"/>
                    <a:pt x="546" y="635"/>
                    <a:pt x="546" y="318"/>
                  </a:cubicBezTo>
                  <a:cubicBezTo>
                    <a:pt x="546" y="99"/>
                    <a:pt x="481"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3" name="Google Shape;403;p26"/>
            <p:cNvSpPr/>
            <p:nvPr/>
          </p:nvSpPr>
          <p:spPr>
            <a:xfrm>
              <a:off x="5452145" y="608703"/>
              <a:ext cx="73150" cy="135984"/>
            </a:xfrm>
            <a:custGeom>
              <a:rect b="b" l="l" r="r" t="t"/>
              <a:pathLst>
                <a:path extrusionOk="0" h="1160" w="624">
                  <a:moveTo>
                    <a:pt x="311" y="214"/>
                  </a:moveTo>
                  <a:cubicBezTo>
                    <a:pt x="330" y="300"/>
                    <a:pt x="348" y="399"/>
                    <a:pt x="367" y="480"/>
                  </a:cubicBezTo>
                  <a:lnTo>
                    <a:pt x="384" y="555"/>
                  </a:lnTo>
                  <a:lnTo>
                    <a:pt x="235" y="641"/>
                  </a:lnTo>
                  <a:lnTo>
                    <a:pt x="252" y="546"/>
                  </a:lnTo>
                  <a:cubicBezTo>
                    <a:pt x="271" y="443"/>
                    <a:pt x="291" y="323"/>
                    <a:pt x="306" y="216"/>
                  </a:cubicBezTo>
                  <a:lnTo>
                    <a:pt x="311" y="214"/>
                  </a:lnTo>
                  <a:close/>
                  <a:moveTo>
                    <a:pt x="405" y="0"/>
                  </a:moveTo>
                  <a:lnTo>
                    <a:pt x="218" y="108"/>
                  </a:lnTo>
                  <a:lnTo>
                    <a:pt x="0" y="1160"/>
                  </a:lnTo>
                  <a:lnTo>
                    <a:pt x="160" y="1068"/>
                  </a:lnTo>
                  <a:lnTo>
                    <a:pt x="203" y="823"/>
                  </a:lnTo>
                  <a:lnTo>
                    <a:pt x="416" y="700"/>
                  </a:lnTo>
                  <a:lnTo>
                    <a:pt x="458" y="895"/>
                  </a:lnTo>
                  <a:lnTo>
                    <a:pt x="624" y="800"/>
                  </a:lnTo>
                  <a:lnTo>
                    <a:pt x="4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4" name="Google Shape;404;p26"/>
            <p:cNvSpPr/>
            <p:nvPr/>
          </p:nvSpPr>
          <p:spPr>
            <a:xfrm>
              <a:off x="5522363" y="559116"/>
              <a:ext cx="63186" cy="132115"/>
            </a:xfrm>
            <a:custGeom>
              <a:rect b="b" l="l" r="r" t="t"/>
              <a:pathLst>
                <a:path extrusionOk="0" h="1127" w="539">
                  <a:moveTo>
                    <a:pt x="538" y="1"/>
                  </a:moveTo>
                  <a:lnTo>
                    <a:pt x="0" y="312"/>
                  </a:lnTo>
                  <a:lnTo>
                    <a:pt x="0" y="487"/>
                  </a:lnTo>
                  <a:lnTo>
                    <a:pt x="191" y="377"/>
                  </a:lnTo>
                  <a:lnTo>
                    <a:pt x="191" y="1127"/>
                  </a:lnTo>
                  <a:lnTo>
                    <a:pt x="348" y="1037"/>
                  </a:lnTo>
                  <a:lnTo>
                    <a:pt x="348" y="287"/>
                  </a:lnTo>
                  <a:lnTo>
                    <a:pt x="538" y="176"/>
                  </a:lnTo>
                  <a:lnTo>
                    <a:pt x="5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5" name="Google Shape;405;p26"/>
            <p:cNvSpPr/>
            <p:nvPr/>
          </p:nvSpPr>
          <p:spPr>
            <a:xfrm>
              <a:off x="5582618" y="533327"/>
              <a:ext cx="73267" cy="135984"/>
            </a:xfrm>
            <a:custGeom>
              <a:rect b="b" l="l" r="r" t="t"/>
              <a:pathLst>
                <a:path extrusionOk="0" h="1160" w="625">
                  <a:moveTo>
                    <a:pt x="310" y="214"/>
                  </a:moveTo>
                  <a:cubicBezTo>
                    <a:pt x="329" y="300"/>
                    <a:pt x="347" y="399"/>
                    <a:pt x="367" y="480"/>
                  </a:cubicBezTo>
                  <a:lnTo>
                    <a:pt x="385" y="555"/>
                  </a:lnTo>
                  <a:lnTo>
                    <a:pt x="235" y="641"/>
                  </a:lnTo>
                  <a:lnTo>
                    <a:pt x="252" y="546"/>
                  </a:lnTo>
                  <a:cubicBezTo>
                    <a:pt x="271" y="443"/>
                    <a:pt x="290" y="324"/>
                    <a:pt x="306" y="216"/>
                  </a:cubicBezTo>
                  <a:lnTo>
                    <a:pt x="310" y="214"/>
                  </a:lnTo>
                  <a:close/>
                  <a:moveTo>
                    <a:pt x="406" y="0"/>
                  </a:moveTo>
                  <a:lnTo>
                    <a:pt x="219" y="108"/>
                  </a:lnTo>
                  <a:lnTo>
                    <a:pt x="1" y="1160"/>
                  </a:lnTo>
                  <a:lnTo>
                    <a:pt x="161" y="1068"/>
                  </a:lnTo>
                  <a:lnTo>
                    <a:pt x="203" y="823"/>
                  </a:lnTo>
                  <a:lnTo>
                    <a:pt x="416" y="701"/>
                  </a:lnTo>
                  <a:lnTo>
                    <a:pt x="459" y="895"/>
                  </a:lnTo>
                  <a:lnTo>
                    <a:pt x="625" y="800"/>
                  </a:lnTo>
                  <a:lnTo>
                    <a:pt x="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6" name="Google Shape;406;p26"/>
            <p:cNvSpPr/>
            <p:nvPr/>
          </p:nvSpPr>
          <p:spPr>
            <a:xfrm>
              <a:off x="5509937" y="611634"/>
              <a:ext cx="442534" cy="679333"/>
            </a:xfrm>
            <a:custGeom>
              <a:rect b="b" l="l" r="r" t="t"/>
              <a:pathLst>
                <a:path extrusionOk="0" h="5795" w="3775">
                  <a:moveTo>
                    <a:pt x="2961" y="1"/>
                  </a:moveTo>
                  <a:lnTo>
                    <a:pt x="1876" y="627"/>
                  </a:lnTo>
                  <a:lnTo>
                    <a:pt x="792" y="1253"/>
                  </a:lnTo>
                  <a:lnTo>
                    <a:pt x="53" y="2929"/>
                  </a:lnTo>
                  <a:cubicBezTo>
                    <a:pt x="53" y="2929"/>
                    <a:pt x="0" y="4709"/>
                    <a:pt x="1134" y="5487"/>
                  </a:cubicBezTo>
                  <a:cubicBezTo>
                    <a:pt x="1340" y="5628"/>
                    <a:pt x="1585" y="5736"/>
                    <a:pt x="1876" y="5795"/>
                  </a:cubicBezTo>
                  <a:cubicBezTo>
                    <a:pt x="3775" y="3223"/>
                    <a:pt x="3700" y="822"/>
                    <a:pt x="3700" y="822"/>
                  </a:cubicBezTo>
                  <a:lnTo>
                    <a:pt x="2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7" name="Google Shape;407;p26"/>
            <p:cNvSpPr/>
            <p:nvPr/>
          </p:nvSpPr>
          <p:spPr>
            <a:xfrm>
              <a:off x="5638652" y="1224611"/>
              <a:ext cx="50291" cy="57793"/>
            </a:xfrm>
            <a:custGeom>
              <a:rect b="b" l="l" r="r" t="t"/>
              <a:pathLst>
                <a:path extrusionOk="0" h="493" w="429">
                  <a:moveTo>
                    <a:pt x="428" y="0"/>
                  </a:moveTo>
                  <a:lnTo>
                    <a:pt x="0" y="232"/>
                  </a:lnTo>
                  <a:lnTo>
                    <a:pt x="404" y="492"/>
                  </a:ln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8" name="Google Shape;408;p26"/>
            <p:cNvSpPr/>
            <p:nvPr/>
          </p:nvSpPr>
          <p:spPr>
            <a:xfrm>
              <a:off x="5539713" y="632148"/>
              <a:ext cx="445113" cy="679451"/>
            </a:xfrm>
            <a:custGeom>
              <a:rect b="b" l="l" r="r" t="t"/>
              <a:pathLst>
                <a:path extrusionOk="0" h="5796" w="3797">
                  <a:moveTo>
                    <a:pt x="2984" y="1"/>
                  </a:moveTo>
                  <a:lnTo>
                    <a:pt x="1899" y="627"/>
                  </a:lnTo>
                  <a:lnTo>
                    <a:pt x="815" y="1253"/>
                  </a:lnTo>
                  <a:lnTo>
                    <a:pt x="75" y="2928"/>
                  </a:lnTo>
                  <a:cubicBezTo>
                    <a:pt x="75" y="2928"/>
                    <a:pt x="1" y="5413"/>
                    <a:pt x="1899" y="5795"/>
                  </a:cubicBezTo>
                  <a:cubicBezTo>
                    <a:pt x="3797" y="3223"/>
                    <a:pt x="3722" y="823"/>
                    <a:pt x="3722" y="823"/>
                  </a:cubicBezTo>
                  <a:lnTo>
                    <a:pt x="2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9" name="Google Shape;409;p26"/>
            <p:cNvSpPr/>
            <p:nvPr/>
          </p:nvSpPr>
          <p:spPr>
            <a:xfrm>
              <a:off x="5642052" y="787708"/>
              <a:ext cx="13129" cy="19108"/>
            </a:xfrm>
            <a:custGeom>
              <a:rect b="b" l="l" r="r" t="t"/>
              <a:pathLst>
                <a:path extrusionOk="0" h="163" w="112">
                  <a:moveTo>
                    <a:pt x="78" y="0"/>
                  </a:moveTo>
                  <a:cubicBezTo>
                    <a:pt x="72" y="0"/>
                    <a:pt x="64" y="3"/>
                    <a:pt x="57" y="7"/>
                  </a:cubicBezTo>
                  <a:cubicBezTo>
                    <a:pt x="25" y="25"/>
                    <a:pt x="0" y="72"/>
                    <a:pt x="0" y="114"/>
                  </a:cubicBezTo>
                  <a:cubicBezTo>
                    <a:pt x="0" y="144"/>
                    <a:pt x="14" y="162"/>
                    <a:pt x="34" y="162"/>
                  </a:cubicBezTo>
                  <a:cubicBezTo>
                    <a:pt x="41" y="162"/>
                    <a:pt x="49" y="160"/>
                    <a:pt x="57" y="155"/>
                  </a:cubicBezTo>
                  <a:cubicBezTo>
                    <a:pt x="87" y="137"/>
                    <a:pt x="112" y="90"/>
                    <a:pt x="112" y="50"/>
                  </a:cubicBezTo>
                  <a:cubicBezTo>
                    <a:pt x="112" y="18"/>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0" name="Google Shape;410;p26"/>
            <p:cNvSpPr/>
            <p:nvPr/>
          </p:nvSpPr>
          <p:spPr>
            <a:xfrm>
              <a:off x="5571012" y="1059322"/>
              <a:ext cx="13247" cy="19108"/>
            </a:xfrm>
            <a:custGeom>
              <a:rect b="b" l="l" r="r" t="t"/>
              <a:pathLst>
                <a:path extrusionOk="0" h="163" w="113">
                  <a:moveTo>
                    <a:pt x="79" y="0"/>
                  </a:moveTo>
                  <a:cubicBezTo>
                    <a:pt x="72" y="0"/>
                    <a:pt x="65" y="3"/>
                    <a:pt x="57" y="7"/>
                  </a:cubicBezTo>
                  <a:cubicBezTo>
                    <a:pt x="25" y="25"/>
                    <a:pt x="1" y="73"/>
                    <a:pt x="1" y="113"/>
                  </a:cubicBezTo>
                  <a:cubicBezTo>
                    <a:pt x="1" y="144"/>
                    <a:pt x="14" y="162"/>
                    <a:pt x="35" y="162"/>
                  </a:cubicBezTo>
                  <a:cubicBezTo>
                    <a:pt x="41" y="162"/>
                    <a:pt x="49" y="160"/>
                    <a:pt x="57" y="156"/>
                  </a:cubicBezTo>
                  <a:cubicBezTo>
                    <a:pt x="87" y="138"/>
                    <a:pt x="112" y="91"/>
                    <a:pt x="112" y="49"/>
                  </a:cubicBezTo>
                  <a:cubicBezTo>
                    <a:pt x="112" y="19"/>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1" name="Google Shape;411;p26"/>
            <p:cNvSpPr/>
            <p:nvPr/>
          </p:nvSpPr>
          <p:spPr>
            <a:xfrm>
              <a:off x="5919762" y="958273"/>
              <a:ext cx="13247" cy="19108"/>
            </a:xfrm>
            <a:custGeom>
              <a:rect b="b" l="l" r="r" t="t"/>
              <a:pathLst>
                <a:path extrusionOk="0" h="163" w="113">
                  <a:moveTo>
                    <a:pt x="79" y="0"/>
                  </a:moveTo>
                  <a:cubicBezTo>
                    <a:pt x="72" y="0"/>
                    <a:pt x="65" y="2"/>
                    <a:pt x="57" y="7"/>
                  </a:cubicBezTo>
                  <a:cubicBezTo>
                    <a:pt x="25" y="25"/>
                    <a:pt x="1" y="72"/>
                    <a:pt x="1" y="114"/>
                  </a:cubicBezTo>
                  <a:cubicBezTo>
                    <a:pt x="1" y="144"/>
                    <a:pt x="15" y="162"/>
                    <a:pt x="35" y="162"/>
                  </a:cubicBezTo>
                  <a:cubicBezTo>
                    <a:pt x="42" y="162"/>
                    <a:pt x="49" y="160"/>
                    <a:pt x="57" y="155"/>
                  </a:cubicBezTo>
                  <a:cubicBezTo>
                    <a:pt x="87" y="138"/>
                    <a:pt x="112" y="90"/>
                    <a:pt x="112" y="49"/>
                  </a:cubicBezTo>
                  <a:cubicBezTo>
                    <a:pt x="112" y="18"/>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2" name="Google Shape;412;p26"/>
            <p:cNvSpPr/>
            <p:nvPr/>
          </p:nvSpPr>
          <p:spPr>
            <a:xfrm>
              <a:off x="5598209" y="1145366"/>
              <a:ext cx="13247" cy="19108"/>
            </a:xfrm>
            <a:custGeom>
              <a:rect b="b" l="l" r="r" t="t"/>
              <a:pathLst>
                <a:path extrusionOk="0" h="163" w="113">
                  <a:moveTo>
                    <a:pt x="78" y="1"/>
                  </a:moveTo>
                  <a:cubicBezTo>
                    <a:pt x="71" y="1"/>
                    <a:pt x="64" y="3"/>
                    <a:pt x="56" y="7"/>
                  </a:cubicBezTo>
                  <a:cubicBezTo>
                    <a:pt x="25" y="25"/>
                    <a:pt x="1" y="73"/>
                    <a:pt x="1" y="113"/>
                  </a:cubicBezTo>
                  <a:cubicBezTo>
                    <a:pt x="1" y="144"/>
                    <a:pt x="14" y="162"/>
                    <a:pt x="34" y="162"/>
                  </a:cubicBezTo>
                  <a:cubicBezTo>
                    <a:pt x="41" y="162"/>
                    <a:pt x="48" y="160"/>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3" name="Google Shape;413;p26"/>
            <p:cNvSpPr/>
            <p:nvPr/>
          </p:nvSpPr>
          <p:spPr>
            <a:xfrm>
              <a:off x="5652719" y="1224025"/>
              <a:ext cx="13247" cy="19108"/>
            </a:xfrm>
            <a:custGeom>
              <a:rect b="b" l="l" r="r" t="t"/>
              <a:pathLst>
                <a:path extrusionOk="0" h="163" w="113">
                  <a:moveTo>
                    <a:pt x="79" y="1"/>
                  </a:moveTo>
                  <a:cubicBezTo>
                    <a:pt x="72" y="1"/>
                    <a:pt x="65" y="3"/>
                    <a:pt x="57" y="8"/>
                  </a:cubicBezTo>
                  <a:cubicBezTo>
                    <a:pt x="25" y="24"/>
                    <a:pt x="1" y="73"/>
                    <a:pt x="1" y="113"/>
                  </a:cubicBezTo>
                  <a:cubicBezTo>
                    <a:pt x="1" y="145"/>
                    <a:pt x="14" y="162"/>
                    <a:pt x="35" y="162"/>
                  </a:cubicBezTo>
                  <a:cubicBezTo>
                    <a:pt x="41" y="162"/>
                    <a:pt x="49" y="160"/>
                    <a:pt x="57" y="156"/>
                  </a:cubicBezTo>
                  <a:cubicBezTo>
                    <a:pt x="87" y="138"/>
                    <a:pt x="112" y="90"/>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4" name="Google Shape;414;p26"/>
            <p:cNvSpPr/>
            <p:nvPr/>
          </p:nvSpPr>
          <p:spPr>
            <a:xfrm>
              <a:off x="5863493" y="1102813"/>
              <a:ext cx="13247" cy="19225"/>
            </a:xfrm>
            <a:custGeom>
              <a:rect b="b" l="l" r="r" t="t"/>
              <a:pathLst>
                <a:path extrusionOk="0" h="164" w="113">
                  <a:moveTo>
                    <a:pt x="79" y="1"/>
                  </a:moveTo>
                  <a:cubicBezTo>
                    <a:pt x="72" y="1"/>
                    <a:pt x="64" y="3"/>
                    <a:pt x="56" y="8"/>
                  </a:cubicBezTo>
                  <a:cubicBezTo>
                    <a:pt x="26" y="26"/>
                    <a:pt x="1" y="73"/>
                    <a:pt x="1" y="114"/>
                  </a:cubicBezTo>
                  <a:cubicBezTo>
                    <a:pt x="1" y="145"/>
                    <a:pt x="15" y="163"/>
                    <a:pt x="34" y="163"/>
                  </a:cubicBezTo>
                  <a:cubicBezTo>
                    <a:pt x="41" y="163"/>
                    <a:pt x="48" y="161"/>
                    <a:pt x="56" y="156"/>
                  </a:cubicBezTo>
                  <a:cubicBezTo>
                    <a:pt x="88" y="138"/>
                    <a:pt x="112" y="91"/>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5" name="Google Shape;415;p26"/>
            <p:cNvSpPr/>
            <p:nvPr/>
          </p:nvSpPr>
          <p:spPr>
            <a:xfrm>
              <a:off x="5757637" y="1277246"/>
              <a:ext cx="13247" cy="19108"/>
            </a:xfrm>
            <a:custGeom>
              <a:rect b="b" l="l" r="r" t="t"/>
              <a:pathLst>
                <a:path extrusionOk="0" h="163" w="113">
                  <a:moveTo>
                    <a:pt x="79" y="1"/>
                  </a:moveTo>
                  <a:cubicBezTo>
                    <a:pt x="72" y="1"/>
                    <a:pt x="65" y="3"/>
                    <a:pt x="57" y="7"/>
                  </a:cubicBezTo>
                  <a:cubicBezTo>
                    <a:pt x="26" y="24"/>
                    <a:pt x="1" y="73"/>
                    <a:pt x="1" y="113"/>
                  </a:cubicBezTo>
                  <a:cubicBezTo>
                    <a:pt x="1" y="144"/>
                    <a:pt x="15" y="162"/>
                    <a:pt x="35" y="162"/>
                  </a:cubicBezTo>
                  <a:cubicBezTo>
                    <a:pt x="42" y="162"/>
                    <a:pt x="49" y="160"/>
                    <a:pt x="57" y="156"/>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6" name="Google Shape;416;p26"/>
            <p:cNvSpPr/>
            <p:nvPr/>
          </p:nvSpPr>
          <p:spPr>
            <a:xfrm>
              <a:off x="5919762" y="694044"/>
              <a:ext cx="13247" cy="19108"/>
            </a:xfrm>
            <a:custGeom>
              <a:rect b="b" l="l" r="r" t="t"/>
              <a:pathLst>
                <a:path extrusionOk="0" h="163" w="113">
                  <a:moveTo>
                    <a:pt x="79" y="1"/>
                  </a:moveTo>
                  <a:cubicBezTo>
                    <a:pt x="72" y="1"/>
                    <a:pt x="65" y="3"/>
                    <a:pt x="57" y="7"/>
                  </a:cubicBezTo>
                  <a:cubicBezTo>
                    <a:pt x="25" y="25"/>
                    <a:pt x="1" y="73"/>
                    <a:pt x="1" y="114"/>
                  </a:cubicBezTo>
                  <a:cubicBezTo>
                    <a:pt x="1" y="145"/>
                    <a:pt x="15" y="163"/>
                    <a:pt x="35" y="163"/>
                  </a:cubicBezTo>
                  <a:cubicBezTo>
                    <a:pt x="42" y="163"/>
                    <a:pt x="49" y="161"/>
                    <a:pt x="57" y="156"/>
                  </a:cubicBezTo>
                  <a:cubicBezTo>
                    <a:pt x="87" y="138"/>
                    <a:pt x="112" y="91"/>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7" name="Google Shape;417;p26"/>
            <p:cNvSpPr/>
            <p:nvPr/>
          </p:nvSpPr>
          <p:spPr>
            <a:xfrm>
              <a:off x="5598209" y="879379"/>
              <a:ext cx="13247" cy="18991"/>
            </a:xfrm>
            <a:custGeom>
              <a:rect b="b" l="l" r="r" t="t"/>
              <a:pathLst>
                <a:path extrusionOk="0" h="162" w="113">
                  <a:moveTo>
                    <a:pt x="79" y="0"/>
                  </a:moveTo>
                  <a:cubicBezTo>
                    <a:pt x="72" y="0"/>
                    <a:pt x="64" y="3"/>
                    <a:pt x="56" y="7"/>
                  </a:cubicBezTo>
                  <a:cubicBezTo>
                    <a:pt x="25" y="24"/>
                    <a:pt x="1" y="73"/>
                    <a:pt x="1" y="113"/>
                  </a:cubicBezTo>
                  <a:cubicBezTo>
                    <a:pt x="1" y="143"/>
                    <a:pt x="14" y="162"/>
                    <a:pt x="34" y="162"/>
                  </a:cubicBezTo>
                  <a:cubicBezTo>
                    <a:pt x="41" y="162"/>
                    <a:pt x="48" y="160"/>
                    <a:pt x="56" y="155"/>
                  </a:cubicBezTo>
                  <a:cubicBezTo>
                    <a:pt x="87" y="138"/>
                    <a:pt x="112" y="90"/>
                    <a:pt x="112" y="49"/>
                  </a:cubicBezTo>
                  <a:cubicBezTo>
                    <a:pt x="112" y="18"/>
                    <a:pt x="99"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8" name="Google Shape;418;p26"/>
            <p:cNvSpPr/>
            <p:nvPr/>
          </p:nvSpPr>
          <p:spPr>
            <a:xfrm>
              <a:off x="5560579" y="980194"/>
              <a:ext cx="13247" cy="19225"/>
            </a:xfrm>
            <a:custGeom>
              <a:rect b="b" l="l" r="r" t="t"/>
              <a:pathLst>
                <a:path extrusionOk="0" h="164" w="113">
                  <a:moveTo>
                    <a:pt x="78" y="1"/>
                  </a:moveTo>
                  <a:cubicBezTo>
                    <a:pt x="71" y="1"/>
                    <a:pt x="64" y="3"/>
                    <a:pt x="56" y="8"/>
                  </a:cubicBezTo>
                  <a:cubicBezTo>
                    <a:pt x="25" y="26"/>
                    <a:pt x="1" y="73"/>
                    <a:pt x="1" y="115"/>
                  </a:cubicBezTo>
                  <a:cubicBezTo>
                    <a:pt x="1" y="145"/>
                    <a:pt x="14" y="163"/>
                    <a:pt x="34" y="163"/>
                  </a:cubicBezTo>
                  <a:cubicBezTo>
                    <a:pt x="41" y="163"/>
                    <a:pt x="48" y="161"/>
                    <a:pt x="56" y="156"/>
                  </a:cubicBezTo>
                  <a:cubicBezTo>
                    <a:pt x="86" y="138"/>
                    <a:pt x="112" y="91"/>
                    <a:pt x="112" y="50"/>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19" name="Google Shape;419;p26"/>
            <p:cNvSpPr/>
            <p:nvPr/>
          </p:nvSpPr>
          <p:spPr>
            <a:xfrm>
              <a:off x="5723173" y="742459"/>
              <a:ext cx="13247" cy="18991"/>
            </a:xfrm>
            <a:custGeom>
              <a:rect b="b" l="l" r="r" t="t"/>
              <a:pathLst>
                <a:path extrusionOk="0" h="162" w="113">
                  <a:moveTo>
                    <a:pt x="79" y="1"/>
                  </a:moveTo>
                  <a:cubicBezTo>
                    <a:pt x="72" y="1"/>
                    <a:pt x="65" y="3"/>
                    <a:pt x="57" y="8"/>
                  </a:cubicBezTo>
                  <a:cubicBezTo>
                    <a:pt x="26" y="25"/>
                    <a:pt x="1" y="73"/>
                    <a:pt x="1" y="114"/>
                  </a:cubicBezTo>
                  <a:cubicBezTo>
                    <a:pt x="1" y="144"/>
                    <a:pt x="15" y="162"/>
                    <a:pt x="35" y="162"/>
                  </a:cubicBezTo>
                  <a:cubicBezTo>
                    <a:pt x="41"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0" name="Google Shape;420;p26"/>
            <p:cNvSpPr/>
            <p:nvPr/>
          </p:nvSpPr>
          <p:spPr>
            <a:xfrm>
              <a:off x="5876036" y="654422"/>
              <a:ext cx="13247" cy="18991"/>
            </a:xfrm>
            <a:custGeom>
              <a:rect b="b" l="l" r="r" t="t"/>
              <a:pathLst>
                <a:path extrusionOk="0" h="162" w="113">
                  <a:moveTo>
                    <a:pt x="79" y="1"/>
                  </a:moveTo>
                  <a:cubicBezTo>
                    <a:pt x="72" y="1"/>
                    <a:pt x="65" y="3"/>
                    <a:pt x="57" y="8"/>
                  </a:cubicBezTo>
                  <a:cubicBezTo>
                    <a:pt x="26" y="24"/>
                    <a:pt x="1" y="73"/>
                    <a:pt x="1" y="113"/>
                  </a:cubicBezTo>
                  <a:cubicBezTo>
                    <a:pt x="1" y="144"/>
                    <a:pt x="15" y="162"/>
                    <a:pt x="35" y="162"/>
                  </a:cubicBezTo>
                  <a:cubicBezTo>
                    <a:pt x="42"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1" name="Google Shape;421;p26"/>
            <p:cNvSpPr/>
            <p:nvPr/>
          </p:nvSpPr>
          <p:spPr>
            <a:xfrm>
              <a:off x="5808983" y="692286"/>
              <a:ext cx="13247" cy="19225"/>
            </a:xfrm>
            <a:custGeom>
              <a:rect b="b" l="l" r="r" t="t"/>
              <a:pathLst>
                <a:path extrusionOk="0" h="164" w="113">
                  <a:moveTo>
                    <a:pt x="79" y="1"/>
                  </a:moveTo>
                  <a:cubicBezTo>
                    <a:pt x="72" y="1"/>
                    <a:pt x="64" y="3"/>
                    <a:pt x="56" y="8"/>
                  </a:cubicBezTo>
                  <a:cubicBezTo>
                    <a:pt x="26" y="26"/>
                    <a:pt x="1" y="73"/>
                    <a:pt x="1" y="115"/>
                  </a:cubicBezTo>
                  <a:cubicBezTo>
                    <a:pt x="1" y="145"/>
                    <a:pt x="15" y="163"/>
                    <a:pt x="34" y="163"/>
                  </a:cubicBezTo>
                  <a:cubicBezTo>
                    <a:pt x="41" y="163"/>
                    <a:pt x="48" y="161"/>
                    <a:pt x="56" y="156"/>
                  </a:cubicBezTo>
                  <a:cubicBezTo>
                    <a:pt x="88" y="138"/>
                    <a:pt x="112" y="91"/>
                    <a:pt x="112" y="51"/>
                  </a:cubicBezTo>
                  <a:cubicBezTo>
                    <a:pt x="112" y="20"/>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2" name="Google Shape;422;p26"/>
            <p:cNvSpPr/>
            <p:nvPr/>
          </p:nvSpPr>
          <p:spPr>
            <a:xfrm>
              <a:off x="5642052" y="749375"/>
              <a:ext cx="303854" cy="514394"/>
            </a:xfrm>
            <a:custGeom>
              <a:rect b="b" l="l" r="r" t="t"/>
              <a:pathLst>
                <a:path extrusionOk="0" h="4388" w="2592">
                  <a:moveTo>
                    <a:pt x="2515" y="0"/>
                  </a:moveTo>
                  <a:cubicBezTo>
                    <a:pt x="2518" y="69"/>
                    <a:pt x="2528" y="464"/>
                    <a:pt x="2407" y="1079"/>
                  </a:cubicBezTo>
                  <a:cubicBezTo>
                    <a:pt x="2399" y="1119"/>
                    <a:pt x="2390" y="1160"/>
                    <a:pt x="2381" y="1202"/>
                  </a:cubicBezTo>
                  <a:cubicBezTo>
                    <a:pt x="2361" y="1299"/>
                    <a:pt x="2336" y="1400"/>
                    <a:pt x="2308" y="1506"/>
                  </a:cubicBezTo>
                  <a:cubicBezTo>
                    <a:pt x="2280" y="1615"/>
                    <a:pt x="2247" y="1728"/>
                    <a:pt x="2211" y="1845"/>
                  </a:cubicBezTo>
                  <a:cubicBezTo>
                    <a:pt x="2159" y="2009"/>
                    <a:pt x="2099" y="2182"/>
                    <a:pt x="2030" y="2362"/>
                  </a:cubicBezTo>
                  <a:cubicBezTo>
                    <a:pt x="1878" y="2753"/>
                    <a:pt x="1679" y="3177"/>
                    <a:pt x="1419" y="3625"/>
                  </a:cubicBezTo>
                  <a:cubicBezTo>
                    <a:pt x="1287" y="3852"/>
                    <a:pt x="1140" y="4085"/>
                    <a:pt x="976" y="4322"/>
                  </a:cubicBezTo>
                  <a:cubicBezTo>
                    <a:pt x="876" y="4294"/>
                    <a:pt x="785" y="4259"/>
                    <a:pt x="699" y="4221"/>
                  </a:cubicBezTo>
                  <a:cubicBezTo>
                    <a:pt x="402" y="4090"/>
                    <a:pt x="175" y="3900"/>
                    <a:pt x="0" y="3684"/>
                  </a:cubicBezTo>
                  <a:lnTo>
                    <a:pt x="0" y="3684"/>
                  </a:lnTo>
                  <a:cubicBezTo>
                    <a:pt x="181" y="3927"/>
                    <a:pt x="423" y="4142"/>
                    <a:pt x="749" y="4287"/>
                  </a:cubicBezTo>
                  <a:cubicBezTo>
                    <a:pt x="836" y="4326"/>
                    <a:pt x="927" y="4361"/>
                    <a:pt x="1026" y="4388"/>
                  </a:cubicBezTo>
                  <a:cubicBezTo>
                    <a:pt x="1191" y="4151"/>
                    <a:pt x="1338" y="3918"/>
                    <a:pt x="1470" y="3691"/>
                  </a:cubicBezTo>
                  <a:cubicBezTo>
                    <a:pt x="1730" y="3243"/>
                    <a:pt x="1928" y="2819"/>
                    <a:pt x="2080" y="2428"/>
                  </a:cubicBezTo>
                  <a:cubicBezTo>
                    <a:pt x="2150" y="2248"/>
                    <a:pt x="2210" y="2076"/>
                    <a:pt x="2262" y="1911"/>
                  </a:cubicBezTo>
                  <a:cubicBezTo>
                    <a:pt x="2298" y="1794"/>
                    <a:pt x="2330" y="1681"/>
                    <a:pt x="2358" y="1572"/>
                  </a:cubicBezTo>
                  <a:cubicBezTo>
                    <a:pt x="2387" y="1467"/>
                    <a:pt x="2411" y="1365"/>
                    <a:pt x="2432" y="1268"/>
                  </a:cubicBezTo>
                  <a:cubicBezTo>
                    <a:pt x="2441" y="1227"/>
                    <a:pt x="2450" y="1185"/>
                    <a:pt x="2457" y="1145"/>
                  </a:cubicBezTo>
                  <a:cubicBezTo>
                    <a:pt x="2591" y="468"/>
                    <a:pt x="2566" y="55"/>
                    <a:pt x="2566" y="5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3" name="Google Shape;423;p26"/>
            <p:cNvSpPr/>
            <p:nvPr/>
          </p:nvSpPr>
          <p:spPr>
            <a:xfrm>
              <a:off x="5602664" y="611634"/>
              <a:ext cx="286856" cy="167401"/>
            </a:xfrm>
            <a:custGeom>
              <a:rect b="b" l="l" r="r" t="t"/>
              <a:pathLst>
                <a:path extrusionOk="0" h="1428" w="2447">
                  <a:moveTo>
                    <a:pt x="2170" y="1"/>
                  </a:moveTo>
                  <a:lnTo>
                    <a:pt x="1" y="1253"/>
                  </a:lnTo>
                  <a:lnTo>
                    <a:pt x="278" y="1428"/>
                  </a:lnTo>
                  <a:lnTo>
                    <a:pt x="2447" y="176"/>
                  </a:lnTo>
                  <a:lnTo>
                    <a:pt x="21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4" name="Google Shape;424;p26"/>
            <p:cNvSpPr/>
            <p:nvPr/>
          </p:nvSpPr>
          <p:spPr>
            <a:xfrm>
              <a:off x="5516150" y="758519"/>
              <a:ext cx="119103" cy="216988"/>
            </a:xfrm>
            <a:custGeom>
              <a:rect b="b" l="l" r="r" t="t"/>
              <a:pathLst>
                <a:path extrusionOk="0" h="1851" w="1016">
                  <a:moveTo>
                    <a:pt x="739" y="0"/>
                  </a:moveTo>
                  <a:lnTo>
                    <a:pt x="0" y="1676"/>
                  </a:lnTo>
                  <a:lnTo>
                    <a:pt x="276" y="1850"/>
                  </a:lnTo>
                  <a:lnTo>
                    <a:pt x="1016" y="175"/>
                  </a:lnTo>
                  <a:lnTo>
                    <a:pt x="7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5" name="Google Shape;425;p26"/>
            <p:cNvSpPr/>
            <p:nvPr/>
          </p:nvSpPr>
          <p:spPr>
            <a:xfrm>
              <a:off x="5581563" y="819242"/>
              <a:ext cx="319445" cy="304205"/>
            </a:xfrm>
            <a:custGeom>
              <a:rect b="b" l="l" r="r" t="t"/>
              <a:pathLst>
                <a:path extrusionOk="0" h="2595" w="2725">
                  <a:moveTo>
                    <a:pt x="556" y="0"/>
                  </a:moveTo>
                  <a:lnTo>
                    <a:pt x="181" y="837"/>
                  </a:lnTo>
                  <a:lnTo>
                    <a:pt x="2" y="1237"/>
                  </a:lnTo>
                  <a:cubicBezTo>
                    <a:pt x="2" y="1237"/>
                    <a:pt x="1" y="1275"/>
                    <a:pt x="1" y="1341"/>
                  </a:cubicBezTo>
                  <a:lnTo>
                    <a:pt x="2171" y="2595"/>
                  </a:lnTo>
                  <a:cubicBezTo>
                    <a:pt x="2319" y="2305"/>
                    <a:pt x="2444" y="2027"/>
                    <a:pt x="2546" y="1766"/>
                  </a:cubicBezTo>
                  <a:cubicBezTo>
                    <a:pt x="2614" y="1587"/>
                    <a:pt x="2674" y="1417"/>
                    <a:pt x="2725" y="1252"/>
                  </a:cubicBezTo>
                  <a:lnTo>
                    <a:pt x="5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6" name="Google Shape;426;p26"/>
            <p:cNvSpPr/>
            <p:nvPr/>
          </p:nvSpPr>
          <p:spPr>
            <a:xfrm>
              <a:off x="5581563" y="976443"/>
              <a:ext cx="254618" cy="221091"/>
            </a:xfrm>
            <a:custGeom>
              <a:rect b="b" l="l" r="r" t="t"/>
              <a:pathLst>
                <a:path extrusionOk="0" h="1886" w="2172">
                  <a:moveTo>
                    <a:pt x="1" y="0"/>
                  </a:moveTo>
                  <a:cubicBezTo>
                    <a:pt x="1" y="161"/>
                    <a:pt x="15" y="490"/>
                    <a:pt x="110" y="862"/>
                  </a:cubicBezTo>
                  <a:cubicBezTo>
                    <a:pt x="114" y="876"/>
                    <a:pt x="119" y="891"/>
                    <a:pt x="122" y="907"/>
                  </a:cubicBezTo>
                  <a:lnTo>
                    <a:pt x="1818" y="1885"/>
                  </a:lnTo>
                  <a:cubicBezTo>
                    <a:pt x="1859" y="1819"/>
                    <a:pt x="1898" y="1752"/>
                    <a:pt x="1935" y="1688"/>
                  </a:cubicBezTo>
                  <a:cubicBezTo>
                    <a:pt x="2022" y="1540"/>
                    <a:pt x="2098" y="1395"/>
                    <a:pt x="2172" y="125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7" name="Google Shape;427;p26"/>
            <p:cNvSpPr/>
            <p:nvPr/>
          </p:nvSpPr>
          <p:spPr>
            <a:xfrm>
              <a:off x="5646624" y="764849"/>
              <a:ext cx="277946" cy="201397"/>
            </a:xfrm>
            <a:custGeom>
              <a:rect b="b" l="l" r="r" t="t"/>
              <a:pathLst>
                <a:path extrusionOk="0" h="1718" w="2371">
                  <a:moveTo>
                    <a:pt x="751" y="0"/>
                  </a:moveTo>
                  <a:lnTo>
                    <a:pt x="200" y="318"/>
                  </a:lnTo>
                  <a:lnTo>
                    <a:pt x="19" y="422"/>
                  </a:lnTo>
                  <a:lnTo>
                    <a:pt x="1" y="464"/>
                  </a:lnTo>
                  <a:lnTo>
                    <a:pt x="2170" y="1717"/>
                  </a:lnTo>
                  <a:cubicBezTo>
                    <a:pt x="2171" y="1715"/>
                    <a:pt x="2171" y="1714"/>
                    <a:pt x="2172" y="1713"/>
                  </a:cubicBezTo>
                  <a:cubicBezTo>
                    <a:pt x="2208" y="1596"/>
                    <a:pt x="2241" y="1482"/>
                    <a:pt x="2269" y="1374"/>
                  </a:cubicBezTo>
                  <a:cubicBezTo>
                    <a:pt x="2297" y="1268"/>
                    <a:pt x="2322" y="1167"/>
                    <a:pt x="2342" y="1070"/>
                  </a:cubicBezTo>
                  <a:cubicBezTo>
                    <a:pt x="2351" y="1028"/>
                    <a:pt x="2360" y="987"/>
                    <a:pt x="2368" y="947"/>
                  </a:cubicBezTo>
                  <a:cubicBezTo>
                    <a:pt x="2369" y="943"/>
                    <a:pt x="2369" y="939"/>
                    <a:pt x="2370" y="936"/>
                  </a:cubicBezTo>
                  <a:lnTo>
                    <a:pt x="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8" name="Google Shape;428;p26"/>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rgbClr val="EF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9" name="Google Shape;429;p26"/>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0" name="Google Shape;430;p26"/>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rgbClr val="EF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1" name="Google Shape;431;p26"/>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grpSp>
        <p:nvGrpSpPr>
          <p:cNvPr id="432" name="Google Shape;432;p26"/>
          <p:cNvGrpSpPr/>
          <p:nvPr/>
        </p:nvGrpSpPr>
        <p:grpSpPr>
          <a:xfrm>
            <a:off x="333839" y="391060"/>
            <a:ext cx="536748" cy="599601"/>
            <a:chOff x="-1981011" y="3336622"/>
            <a:chExt cx="536748" cy="599601"/>
          </a:xfrm>
        </p:grpSpPr>
        <p:sp>
          <p:nvSpPr>
            <p:cNvPr id="433" name="Google Shape;433;p26"/>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4" name="Google Shape;434;p26"/>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5" name="Google Shape;435;p26"/>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6" name="Google Shape;436;p26"/>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37" name="Google Shape;437;p26"/>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7"/>
          <p:cNvSpPr txBox="1"/>
          <p:nvPr>
            <p:ph type="title"/>
          </p:nvPr>
        </p:nvSpPr>
        <p:spPr>
          <a:xfrm>
            <a:off x="720000" y="1398450"/>
            <a:ext cx="6066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 ce este periculos?</a:t>
            </a:r>
            <a:endParaRPr>
              <a:solidFill>
                <a:schemeClr val="lt2"/>
              </a:solidFill>
            </a:endParaRPr>
          </a:p>
        </p:txBody>
      </p:sp>
      <p:sp>
        <p:nvSpPr>
          <p:cNvPr id="443" name="Google Shape;443;p27"/>
          <p:cNvSpPr txBox="1"/>
          <p:nvPr>
            <p:ph idx="1" type="subTitle"/>
          </p:nvPr>
        </p:nvSpPr>
        <p:spPr>
          <a:xfrm>
            <a:off x="720000" y="2227375"/>
            <a:ext cx="71466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Command injection</a:t>
            </a:r>
            <a:r>
              <a:rPr lang="en"/>
              <a:t> este periculoasă deoarece oferă atacatorilor acces direct la comenzi executate pe server.</a:t>
            </a:r>
            <a:endParaRPr/>
          </a:p>
          <a:p>
            <a:pPr indent="0" lvl="0" marL="0" rtl="0" algn="l">
              <a:spcBef>
                <a:spcPts val="0"/>
              </a:spcBef>
              <a:spcAft>
                <a:spcPts val="0"/>
              </a:spcAft>
              <a:buNone/>
            </a:pPr>
            <a:r>
              <a:rPr lang="en"/>
              <a:t>Este o vulnerabilitate </a:t>
            </a:r>
            <a:r>
              <a:rPr lang="en" u="sng"/>
              <a:t>critică</a:t>
            </a:r>
            <a:r>
              <a:rPr lang="en"/>
              <a:t> care poate duce la:</a:t>
            </a:r>
            <a:endParaRPr/>
          </a:p>
          <a:p>
            <a:pPr indent="-298450" lvl="0" marL="457200" rtl="0" algn="l">
              <a:lnSpc>
                <a:spcPct val="115000"/>
              </a:lnSpc>
              <a:spcBef>
                <a:spcPts val="1200"/>
              </a:spcBef>
              <a:spcAft>
                <a:spcPts val="0"/>
              </a:spcAft>
              <a:buClr>
                <a:srgbClr val="000000"/>
              </a:buClr>
              <a:buSzPts val="1100"/>
              <a:buFont typeface="Arial"/>
              <a:buChar char="●"/>
            </a:pPr>
            <a:r>
              <a:rPr lang="en"/>
              <a:t>Acces neautorizat la date.</a:t>
            </a:r>
            <a:endParaRPr/>
          </a:p>
          <a:p>
            <a:pPr indent="-298450" lvl="0" marL="457200" rtl="0" algn="l">
              <a:lnSpc>
                <a:spcPct val="115000"/>
              </a:lnSpc>
              <a:spcBef>
                <a:spcPts val="0"/>
              </a:spcBef>
              <a:spcAft>
                <a:spcPts val="0"/>
              </a:spcAft>
              <a:buClr>
                <a:srgbClr val="000000"/>
              </a:buClr>
              <a:buSzPts val="1100"/>
              <a:buFont typeface="Arial"/>
              <a:buChar char="●"/>
            </a:pPr>
            <a:r>
              <a:rPr lang="en"/>
              <a:t>Extragerea de informații confidențiale.</a:t>
            </a:r>
            <a:endParaRPr/>
          </a:p>
          <a:p>
            <a:pPr indent="-298450" lvl="0" marL="457200" rtl="0" algn="l">
              <a:lnSpc>
                <a:spcPct val="115000"/>
              </a:lnSpc>
              <a:spcBef>
                <a:spcPts val="0"/>
              </a:spcBef>
              <a:spcAft>
                <a:spcPts val="0"/>
              </a:spcAft>
              <a:buClr>
                <a:srgbClr val="000000"/>
              </a:buClr>
              <a:buSzPts val="1100"/>
              <a:buFont typeface="Arial"/>
              <a:buChar char="●"/>
            </a:pPr>
            <a:r>
              <a:rPr lang="en"/>
              <a:t>Controlul complet al serverului compromis.</a:t>
            </a:r>
            <a:endParaRPr/>
          </a:p>
        </p:txBody>
      </p:sp>
      <p:sp>
        <p:nvSpPr>
          <p:cNvPr id="444" name="Google Shape;444;p27"/>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7"/>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7"/>
          <p:cNvGrpSpPr/>
          <p:nvPr/>
        </p:nvGrpSpPr>
        <p:grpSpPr>
          <a:xfrm>
            <a:off x="333839" y="391060"/>
            <a:ext cx="536748" cy="599601"/>
            <a:chOff x="-1981011" y="3336622"/>
            <a:chExt cx="536748" cy="599601"/>
          </a:xfrm>
        </p:grpSpPr>
        <p:sp>
          <p:nvSpPr>
            <p:cNvPr id="447" name="Google Shape;447;p27"/>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48" name="Google Shape;448;p27"/>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49" name="Google Shape;449;p27"/>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50" name="Google Shape;450;p27"/>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51" name="Google Shape;451;p27"/>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ph type="title"/>
          </p:nvPr>
        </p:nvSpPr>
        <p:spPr>
          <a:xfrm>
            <a:off x="720000" y="712650"/>
            <a:ext cx="6066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 Life Example</a:t>
            </a:r>
            <a:endParaRPr/>
          </a:p>
        </p:txBody>
      </p:sp>
      <p:sp>
        <p:nvSpPr>
          <p:cNvPr id="457" name="Google Shape;457;p28"/>
          <p:cNvSpPr txBox="1"/>
          <p:nvPr>
            <p:ph idx="1" type="subTitle"/>
          </p:nvPr>
        </p:nvSpPr>
        <p:spPr>
          <a:xfrm>
            <a:off x="720000" y="2074975"/>
            <a:ext cx="7146600" cy="197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Shellshock, cunoscut și ca „Bash Bug,” a fost o vulnerabilitate descoperită în 2014 în Bash, shell-ul folosit pe majoritatea serverelor Linux și Unix. Vulnerabilitatea permitea atacatorilor să execute comenzi neautorizate direct pe server, folosind un exploit de tip </a:t>
            </a:r>
            <a:r>
              <a:rPr lang="en" sz="1500" u="sng"/>
              <a:t>command injection</a:t>
            </a:r>
            <a:r>
              <a:rPr lang="en" sz="1500"/>
              <a:t> prin intermediul variabilelor de mediu.</a:t>
            </a:r>
            <a:endParaRPr sz="1500"/>
          </a:p>
          <a:p>
            <a:pPr indent="0" lvl="0" marL="0" rtl="0" algn="l">
              <a:spcBef>
                <a:spcPts val="0"/>
              </a:spcBef>
              <a:spcAft>
                <a:spcPts val="0"/>
              </a:spcAft>
              <a:buNone/>
            </a:pPr>
            <a:r>
              <a:rPr lang="en" sz="1500"/>
              <a:t>Atunci când variabilele erau transmise printr-un context de mediu nesecurizat, Bash putea interpreta acești parametri ca și cum ar fi fost comenzi legitime, deschizând astfel serverul la atacuri de command injection fără ca atacatorul să aibă nevoie de autentificare.</a:t>
            </a:r>
            <a:endParaRPr sz="1500"/>
          </a:p>
        </p:txBody>
      </p:sp>
      <p:sp>
        <p:nvSpPr>
          <p:cNvPr id="458" name="Google Shape;458;p28"/>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8"/>
          <p:cNvGrpSpPr/>
          <p:nvPr/>
        </p:nvGrpSpPr>
        <p:grpSpPr>
          <a:xfrm>
            <a:off x="7533525" y="3366934"/>
            <a:ext cx="1610468" cy="1776558"/>
            <a:chOff x="2234525" y="2710750"/>
            <a:chExt cx="1717100" cy="1894187"/>
          </a:xfrm>
        </p:grpSpPr>
        <p:sp>
          <p:nvSpPr>
            <p:cNvPr id="461" name="Google Shape;461;p28"/>
            <p:cNvSpPr/>
            <p:nvPr/>
          </p:nvSpPr>
          <p:spPr>
            <a:xfrm>
              <a:off x="3148553" y="3317577"/>
              <a:ext cx="380676" cy="623462"/>
            </a:xfrm>
            <a:custGeom>
              <a:rect b="b" l="l" r="r" t="t"/>
              <a:pathLst>
                <a:path extrusionOk="0" h="19424" w="11860">
                  <a:moveTo>
                    <a:pt x="9112" y="1"/>
                  </a:moveTo>
                  <a:cubicBezTo>
                    <a:pt x="8846" y="1"/>
                    <a:pt x="8548" y="88"/>
                    <a:pt x="8234" y="269"/>
                  </a:cubicBezTo>
                  <a:lnTo>
                    <a:pt x="3577" y="2956"/>
                  </a:lnTo>
                  <a:cubicBezTo>
                    <a:pt x="2612" y="3514"/>
                    <a:pt x="1792" y="4796"/>
                    <a:pt x="1645" y="5976"/>
                  </a:cubicBezTo>
                  <a:lnTo>
                    <a:pt x="33" y="18964"/>
                  </a:lnTo>
                  <a:cubicBezTo>
                    <a:pt x="1" y="19223"/>
                    <a:pt x="208" y="19423"/>
                    <a:pt x="439" y="19423"/>
                  </a:cubicBezTo>
                  <a:cubicBezTo>
                    <a:pt x="506" y="19423"/>
                    <a:pt x="576" y="19406"/>
                    <a:pt x="642" y="19368"/>
                  </a:cubicBezTo>
                  <a:cubicBezTo>
                    <a:pt x="799" y="19277"/>
                    <a:pt x="892" y="19137"/>
                    <a:pt x="910" y="18977"/>
                  </a:cubicBezTo>
                  <a:lnTo>
                    <a:pt x="2466" y="5756"/>
                  </a:lnTo>
                  <a:cubicBezTo>
                    <a:pt x="2564" y="4923"/>
                    <a:pt x="3143" y="4014"/>
                    <a:pt x="3828" y="3619"/>
                  </a:cubicBezTo>
                  <a:lnTo>
                    <a:pt x="8025" y="1196"/>
                  </a:lnTo>
                  <a:cubicBezTo>
                    <a:pt x="8245" y="1068"/>
                    <a:pt x="8455" y="1007"/>
                    <a:pt x="8642" y="1007"/>
                  </a:cubicBezTo>
                  <a:cubicBezTo>
                    <a:pt x="9030" y="1007"/>
                    <a:pt x="9316" y="1272"/>
                    <a:pt x="9385" y="1753"/>
                  </a:cubicBezTo>
                  <a:lnTo>
                    <a:pt x="10949" y="12769"/>
                  </a:lnTo>
                  <a:cubicBezTo>
                    <a:pt x="10980" y="12981"/>
                    <a:pt x="11162" y="13121"/>
                    <a:pt x="11355" y="13121"/>
                  </a:cubicBezTo>
                  <a:cubicBezTo>
                    <a:pt x="11424" y="13121"/>
                    <a:pt x="11493" y="13104"/>
                    <a:pt x="11559" y="13066"/>
                  </a:cubicBezTo>
                  <a:lnTo>
                    <a:pt x="11582" y="13053"/>
                  </a:lnTo>
                  <a:cubicBezTo>
                    <a:pt x="11760" y="12949"/>
                    <a:pt x="11860" y="12746"/>
                    <a:pt x="11830" y="12542"/>
                  </a:cubicBezTo>
                  <a:lnTo>
                    <a:pt x="10166" y="1056"/>
                  </a:lnTo>
                  <a:cubicBezTo>
                    <a:pt x="10066" y="375"/>
                    <a:pt x="9661" y="1"/>
                    <a:pt x="91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3490418" y="2922334"/>
              <a:ext cx="102584" cy="359556"/>
            </a:xfrm>
            <a:custGeom>
              <a:rect b="b" l="l" r="r" t="t"/>
              <a:pathLst>
                <a:path extrusionOk="0" h="11202" w="3196">
                  <a:moveTo>
                    <a:pt x="3050" y="1"/>
                  </a:moveTo>
                  <a:cubicBezTo>
                    <a:pt x="2785" y="1"/>
                    <a:pt x="1914" y="982"/>
                    <a:pt x="1569" y="1814"/>
                  </a:cubicBezTo>
                  <a:cubicBezTo>
                    <a:pt x="1215" y="2668"/>
                    <a:pt x="226" y="9500"/>
                    <a:pt x="23" y="10932"/>
                  </a:cubicBezTo>
                  <a:cubicBezTo>
                    <a:pt x="0" y="11089"/>
                    <a:pt x="62" y="11196"/>
                    <a:pt x="176" y="11197"/>
                  </a:cubicBezTo>
                  <a:lnTo>
                    <a:pt x="532" y="11202"/>
                  </a:lnTo>
                  <a:cubicBezTo>
                    <a:pt x="532" y="11202"/>
                    <a:pt x="533" y="11202"/>
                    <a:pt x="533" y="11202"/>
                  </a:cubicBezTo>
                  <a:cubicBezTo>
                    <a:pt x="704" y="11202"/>
                    <a:pt x="912" y="10965"/>
                    <a:pt x="948" y="10728"/>
                  </a:cubicBezTo>
                  <a:cubicBezTo>
                    <a:pt x="1114" y="9614"/>
                    <a:pt x="1526" y="6813"/>
                    <a:pt x="1719" y="5113"/>
                  </a:cubicBezTo>
                  <a:cubicBezTo>
                    <a:pt x="1851" y="3959"/>
                    <a:pt x="2176" y="2108"/>
                    <a:pt x="2668" y="1340"/>
                  </a:cubicBezTo>
                  <a:cubicBezTo>
                    <a:pt x="3160" y="573"/>
                    <a:pt x="3196" y="432"/>
                    <a:pt x="3125" y="69"/>
                  </a:cubicBezTo>
                  <a:cubicBezTo>
                    <a:pt x="3116" y="22"/>
                    <a:pt x="3090" y="1"/>
                    <a:pt x="3050" y="1"/>
                  </a:cubicBezTo>
                  <a:close/>
                </a:path>
              </a:pathLst>
            </a:custGeom>
            <a:solidFill>
              <a:srgbClr val="5324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3094469" y="3304417"/>
              <a:ext cx="733332" cy="494269"/>
            </a:xfrm>
            <a:custGeom>
              <a:rect b="b" l="l" r="r" t="t"/>
              <a:pathLst>
                <a:path extrusionOk="0" h="15399" w="22847">
                  <a:moveTo>
                    <a:pt x="12117" y="1"/>
                  </a:moveTo>
                  <a:cubicBezTo>
                    <a:pt x="12042" y="1"/>
                    <a:pt x="11972" y="16"/>
                    <a:pt x="11913" y="51"/>
                  </a:cubicBezTo>
                  <a:cubicBezTo>
                    <a:pt x="11192" y="485"/>
                    <a:pt x="3127" y="4921"/>
                    <a:pt x="2179" y="5672"/>
                  </a:cubicBezTo>
                  <a:cubicBezTo>
                    <a:pt x="1229" y="6421"/>
                    <a:pt x="0" y="9348"/>
                    <a:pt x="492" y="9508"/>
                  </a:cubicBezTo>
                  <a:cubicBezTo>
                    <a:pt x="932" y="9650"/>
                    <a:pt x="8182" y="15398"/>
                    <a:pt x="10347" y="15398"/>
                  </a:cubicBezTo>
                  <a:cubicBezTo>
                    <a:pt x="10606" y="15398"/>
                    <a:pt x="10792" y="15316"/>
                    <a:pt x="10885" y="15133"/>
                  </a:cubicBezTo>
                  <a:cubicBezTo>
                    <a:pt x="12165" y="12617"/>
                    <a:pt x="20205" y="7050"/>
                    <a:pt x="22277" y="5853"/>
                  </a:cubicBezTo>
                  <a:cubicBezTo>
                    <a:pt x="22846" y="5525"/>
                    <a:pt x="13208" y="623"/>
                    <a:pt x="12750" y="246"/>
                  </a:cubicBezTo>
                  <a:cubicBezTo>
                    <a:pt x="12619" y="138"/>
                    <a:pt x="12346" y="1"/>
                    <a:pt x="1211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3491156" y="2924548"/>
              <a:ext cx="422146" cy="534937"/>
            </a:xfrm>
            <a:custGeom>
              <a:rect b="b" l="l" r="r" t="t"/>
              <a:pathLst>
                <a:path extrusionOk="0" h="16666" w="13152">
                  <a:moveTo>
                    <a:pt x="3102" y="0"/>
                  </a:moveTo>
                  <a:lnTo>
                    <a:pt x="2095" y="1219"/>
                  </a:lnTo>
                  <a:lnTo>
                    <a:pt x="0" y="10863"/>
                  </a:lnTo>
                  <a:cubicBezTo>
                    <a:pt x="0" y="10863"/>
                    <a:pt x="153" y="11128"/>
                    <a:pt x="509" y="11133"/>
                  </a:cubicBezTo>
                  <a:cubicBezTo>
                    <a:pt x="866" y="11136"/>
                    <a:pt x="3516" y="11199"/>
                    <a:pt x="6476" y="12823"/>
                  </a:cubicBezTo>
                  <a:cubicBezTo>
                    <a:pt x="9438" y="14445"/>
                    <a:pt x="10049" y="16665"/>
                    <a:pt x="10049" y="16665"/>
                  </a:cubicBezTo>
                  <a:lnTo>
                    <a:pt x="10558" y="16515"/>
                  </a:lnTo>
                  <a:cubicBezTo>
                    <a:pt x="10558" y="16515"/>
                    <a:pt x="11346" y="11038"/>
                    <a:pt x="11254" y="10348"/>
                  </a:cubicBezTo>
                  <a:cubicBezTo>
                    <a:pt x="11162" y="9657"/>
                    <a:pt x="13151" y="5802"/>
                    <a:pt x="13151" y="5802"/>
                  </a:cubicBezTo>
                  <a:cubicBezTo>
                    <a:pt x="13151" y="5802"/>
                    <a:pt x="11954" y="3288"/>
                    <a:pt x="9155" y="1867"/>
                  </a:cubicBezTo>
                  <a:cubicBezTo>
                    <a:pt x="6355" y="448"/>
                    <a:pt x="3102" y="0"/>
                    <a:pt x="31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3812993" y="3108561"/>
              <a:ext cx="102552" cy="359556"/>
            </a:xfrm>
            <a:custGeom>
              <a:rect b="b" l="l" r="r" t="t"/>
              <a:pathLst>
                <a:path extrusionOk="0" h="11202" w="3195">
                  <a:moveTo>
                    <a:pt x="3050" y="1"/>
                  </a:moveTo>
                  <a:cubicBezTo>
                    <a:pt x="2784" y="1"/>
                    <a:pt x="1913" y="983"/>
                    <a:pt x="1568" y="1814"/>
                  </a:cubicBezTo>
                  <a:cubicBezTo>
                    <a:pt x="1214" y="2668"/>
                    <a:pt x="227" y="9500"/>
                    <a:pt x="22" y="10932"/>
                  </a:cubicBezTo>
                  <a:cubicBezTo>
                    <a:pt x="1" y="11089"/>
                    <a:pt x="61" y="11196"/>
                    <a:pt x="175" y="11197"/>
                  </a:cubicBezTo>
                  <a:lnTo>
                    <a:pt x="531" y="11202"/>
                  </a:lnTo>
                  <a:cubicBezTo>
                    <a:pt x="531" y="11202"/>
                    <a:pt x="532" y="11202"/>
                    <a:pt x="532" y="11202"/>
                  </a:cubicBezTo>
                  <a:cubicBezTo>
                    <a:pt x="705" y="11202"/>
                    <a:pt x="913" y="10965"/>
                    <a:pt x="947" y="10728"/>
                  </a:cubicBezTo>
                  <a:cubicBezTo>
                    <a:pt x="1113" y="9614"/>
                    <a:pt x="1525" y="6813"/>
                    <a:pt x="1720" y="5115"/>
                  </a:cubicBezTo>
                  <a:cubicBezTo>
                    <a:pt x="1851" y="3959"/>
                    <a:pt x="2176" y="2109"/>
                    <a:pt x="2668" y="1341"/>
                  </a:cubicBezTo>
                  <a:cubicBezTo>
                    <a:pt x="3160" y="573"/>
                    <a:pt x="3195" y="432"/>
                    <a:pt x="3124" y="69"/>
                  </a:cubicBezTo>
                  <a:cubicBezTo>
                    <a:pt x="3115" y="22"/>
                    <a:pt x="3089" y="1"/>
                    <a:pt x="305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3417012" y="3490227"/>
              <a:ext cx="398490" cy="306018"/>
            </a:xfrm>
            <a:custGeom>
              <a:rect b="b" l="l" r="r" t="t"/>
              <a:pathLst>
                <a:path extrusionOk="0" h="9534" w="12415">
                  <a:moveTo>
                    <a:pt x="12097" y="1"/>
                  </a:moveTo>
                  <a:cubicBezTo>
                    <a:pt x="12046" y="1"/>
                    <a:pt x="11986" y="21"/>
                    <a:pt x="11913" y="64"/>
                  </a:cubicBezTo>
                  <a:cubicBezTo>
                    <a:pt x="11192" y="498"/>
                    <a:pt x="3128" y="4934"/>
                    <a:pt x="2179" y="5683"/>
                  </a:cubicBezTo>
                  <a:cubicBezTo>
                    <a:pt x="1231" y="6434"/>
                    <a:pt x="1" y="9361"/>
                    <a:pt x="493" y="9520"/>
                  </a:cubicBezTo>
                  <a:cubicBezTo>
                    <a:pt x="521" y="9529"/>
                    <a:pt x="547" y="9533"/>
                    <a:pt x="572" y="9533"/>
                  </a:cubicBezTo>
                  <a:cubicBezTo>
                    <a:pt x="989" y="9533"/>
                    <a:pt x="1070" y="8310"/>
                    <a:pt x="2567" y="7275"/>
                  </a:cubicBezTo>
                  <a:cubicBezTo>
                    <a:pt x="3845" y="6390"/>
                    <a:pt x="9324" y="3212"/>
                    <a:pt x="11395" y="2016"/>
                  </a:cubicBezTo>
                  <a:cubicBezTo>
                    <a:pt x="11965" y="1686"/>
                    <a:pt x="12414" y="838"/>
                    <a:pt x="12306" y="259"/>
                  </a:cubicBezTo>
                  <a:cubicBezTo>
                    <a:pt x="12277" y="105"/>
                    <a:pt x="12214" y="1"/>
                    <a:pt x="120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3470743" y="3503804"/>
              <a:ext cx="381318" cy="625484"/>
            </a:xfrm>
            <a:custGeom>
              <a:rect b="b" l="l" r="r" t="t"/>
              <a:pathLst>
                <a:path extrusionOk="0" h="19487" w="11880">
                  <a:moveTo>
                    <a:pt x="9123" y="1"/>
                  </a:moveTo>
                  <a:cubicBezTo>
                    <a:pt x="8858" y="1"/>
                    <a:pt x="8559" y="88"/>
                    <a:pt x="8245" y="269"/>
                  </a:cubicBezTo>
                  <a:lnTo>
                    <a:pt x="3588" y="2956"/>
                  </a:lnTo>
                  <a:cubicBezTo>
                    <a:pt x="2623" y="3514"/>
                    <a:pt x="1803" y="4796"/>
                    <a:pt x="1656" y="5976"/>
                  </a:cubicBezTo>
                  <a:lnTo>
                    <a:pt x="27" y="19107"/>
                  </a:lnTo>
                  <a:cubicBezTo>
                    <a:pt x="0" y="19321"/>
                    <a:pt x="171" y="19486"/>
                    <a:pt x="361" y="19486"/>
                  </a:cubicBezTo>
                  <a:cubicBezTo>
                    <a:pt x="417" y="19486"/>
                    <a:pt x="475" y="19472"/>
                    <a:pt x="530" y="19440"/>
                  </a:cubicBezTo>
                  <a:lnTo>
                    <a:pt x="780" y="19296"/>
                  </a:lnTo>
                  <a:cubicBezTo>
                    <a:pt x="851" y="19255"/>
                    <a:pt x="897" y="19183"/>
                    <a:pt x="907" y="19103"/>
                  </a:cubicBezTo>
                  <a:lnTo>
                    <a:pt x="2479" y="5756"/>
                  </a:lnTo>
                  <a:cubicBezTo>
                    <a:pt x="2577" y="4924"/>
                    <a:pt x="3156" y="4014"/>
                    <a:pt x="3839" y="3619"/>
                  </a:cubicBezTo>
                  <a:lnTo>
                    <a:pt x="8036" y="1196"/>
                  </a:lnTo>
                  <a:cubicBezTo>
                    <a:pt x="8257" y="1068"/>
                    <a:pt x="8467" y="1007"/>
                    <a:pt x="8654" y="1007"/>
                  </a:cubicBezTo>
                  <a:cubicBezTo>
                    <a:pt x="9042" y="1007"/>
                    <a:pt x="9328" y="1272"/>
                    <a:pt x="9396" y="1753"/>
                  </a:cubicBezTo>
                  <a:lnTo>
                    <a:pt x="10976" y="12874"/>
                  </a:lnTo>
                  <a:cubicBezTo>
                    <a:pt x="11002" y="13049"/>
                    <a:pt x="11151" y="13164"/>
                    <a:pt x="11312" y="13164"/>
                  </a:cubicBezTo>
                  <a:cubicBezTo>
                    <a:pt x="11368" y="13164"/>
                    <a:pt x="11425" y="13150"/>
                    <a:pt x="11479" y="13119"/>
                  </a:cubicBezTo>
                  <a:lnTo>
                    <a:pt x="11740" y="12968"/>
                  </a:lnTo>
                  <a:cubicBezTo>
                    <a:pt x="11831" y="12915"/>
                    <a:pt x="11880" y="12812"/>
                    <a:pt x="11865" y="12709"/>
                  </a:cubicBezTo>
                  <a:lnTo>
                    <a:pt x="10177" y="1056"/>
                  </a:lnTo>
                  <a:cubicBezTo>
                    <a:pt x="10078" y="375"/>
                    <a:pt x="9672" y="1"/>
                    <a:pt x="9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3118221" y="3847050"/>
              <a:ext cx="206034" cy="147777"/>
            </a:xfrm>
            <a:custGeom>
              <a:rect b="b" l="l" r="r" t="t"/>
              <a:pathLst>
                <a:path extrusionOk="0" h="4604" w="6419">
                  <a:moveTo>
                    <a:pt x="5790" y="0"/>
                  </a:moveTo>
                  <a:cubicBezTo>
                    <a:pt x="5804" y="29"/>
                    <a:pt x="5865" y="153"/>
                    <a:pt x="5786" y="330"/>
                  </a:cubicBezTo>
                  <a:cubicBezTo>
                    <a:pt x="5695" y="534"/>
                    <a:pt x="5345" y="1088"/>
                    <a:pt x="4826" y="1495"/>
                  </a:cubicBezTo>
                  <a:cubicBezTo>
                    <a:pt x="4306" y="1901"/>
                    <a:pt x="4024" y="2677"/>
                    <a:pt x="3086" y="2736"/>
                  </a:cubicBezTo>
                  <a:cubicBezTo>
                    <a:pt x="2730" y="2759"/>
                    <a:pt x="2450" y="2761"/>
                    <a:pt x="2224" y="2761"/>
                  </a:cubicBezTo>
                  <a:cubicBezTo>
                    <a:pt x="2192" y="2761"/>
                    <a:pt x="2160" y="2761"/>
                    <a:pt x="2129" y="2761"/>
                  </a:cubicBezTo>
                  <a:cubicBezTo>
                    <a:pt x="1528" y="2761"/>
                    <a:pt x="1339" y="2772"/>
                    <a:pt x="1041" y="3257"/>
                  </a:cubicBezTo>
                  <a:cubicBezTo>
                    <a:pt x="788" y="3667"/>
                    <a:pt x="1" y="4603"/>
                    <a:pt x="832" y="4603"/>
                  </a:cubicBezTo>
                  <a:cubicBezTo>
                    <a:pt x="890" y="4603"/>
                    <a:pt x="955" y="4599"/>
                    <a:pt x="1030" y="4589"/>
                  </a:cubicBezTo>
                  <a:cubicBezTo>
                    <a:pt x="1645" y="4510"/>
                    <a:pt x="2849" y="4421"/>
                    <a:pt x="3515" y="3980"/>
                  </a:cubicBezTo>
                  <a:cubicBezTo>
                    <a:pt x="4109" y="3588"/>
                    <a:pt x="4218" y="2870"/>
                    <a:pt x="4523" y="2577"/>
                  </a:cubicBezTo>
                  <a:cubicBezTo>
                    <a:pt x="4607" y="2638"/>
                    <a:pt x="4719" y="2703"/>
                    <a:pt x="4719" y="2703"/>
                  </a:cubicBezTo>
                  <a:cubicBezTo>
                    <a:pt x="4719" y="2703"/>
                    <a:pt x="5345" y="2556"/>
                    <a:pt x="5786" y="2303"/>
                  </a:cubicBezTo>
                  <a:cubicBezTo>
                    <a:pt x="6226" y="2048"/>
                    <a:pt x="6242" y="1924"/>
                    <a:pt x="6242" y="1924"/>
                  </a:cubicBezTo>
                  <a:lnTo>
                    <a:pt x="6330" y="1369"/>
                  </a:lnTo>
                  <a:cubicBezTo>
                    <a:pt x="6418" y="920"/>
                    <a:pt x="6274" y="655"/>
                    <a:pt x="5876" y="127"/>
                  </a:cubicBezTo>
                  <a:cubicBezTo>
                    <a:pt x="5845" y="85"/>
                    <a:pt x="5816" y="44"/>
                    <a:pt x="5790" y="0"/>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3118221" y="3840887"/>
              <a:ext cx="207125" cy="150313"/>
            </a:xfrm>
            <a:custGeom>
              <a:rect b="b" l="l" r="r" t="t"/>
              <a:pathLst>
                <a:path extrusionOk="0" h="4683" w="6453">
                  <a:moveTo>
                    <a:pt x="5790" y="1"/>
                  </a:moveTo>
                  <a:cubicBezTo>
                    <a:pt x="5806" y="30"/>
                    <a:pt x="5865" y="154"/>
                    <a:pt x="5786" y="331"/>
                  </a:cubicBezTo>
                  <a:cubicBezTo>
                    <a:pt x="5695" y="534"/>
                    <a:pt x="5345" y="1087"/>
                    <a:pt x="4826" y="1495"/>
                  </a:cubicBezTo>
                  <a:cubicBezTo>
                    <a:pt x="4306" y="1901"/>
                    <a:pt x="4025" y="2678"/>
                    <a:pt x="3086" y="2737"/>
                  </a:cubicBezTo>
                  <a:cubicBezTo>
                    <a:pt x="3010" y="2742"/>
                    <a:pt x="2940" y="2744"/>
                    <a:pt x="2876" y="2744"/>
                  </a:cubicBezTo>
                  <a:cubicBezTo>
                    <a:pt x="1743" y="2744"/>
                    <a:pt x="2443" y="2022"/>
                    <a:pt x="2476" y="1973"/>
                  </a:cubicBezTo>
                  <a:lnTo>
                    <a:pt x="2476" y="1973"/>
                  </a:lnTo>
                  <a:cubicBezTo>
                    <a:pt x="2285" y="2143"/>
                    <a:pt x="1459" y="2658"/>
                    <a:pt x="1041" y="3336"/>
                  </a:cubicBezTo>
                  <a:cubicBezTo>
                    <a:pt x="788" y="3746"/>
                    <a:pt x="1" y="4683"/>
                    <a:pt x="832" y="4683"/>
                  </a:cubicBezTo>
                  <a:cubicBezTo>
                    <a:pt x="890" y="4683"/>
                    <a:pt x="956" y="4678"/>
                    <a:pt x="1030" y="4669"/>
                  </a:cubicBezTo>
                  <a:cubicBezTo>
                    <a:pt x="1646" y="4590"/>
                    <a:pt x="2849" y="4420"/>
                    <a:pt x="3515" y="3979"/>
                  </a:cubicBezTo>
                  <a:cubicBezTo>
                    <a:pt x="4182" y="3539"/>
                    <a:pt x="4238" y="2691"/>
                    <a:pt x="4645" y="2488"/>
                  </a:cubicBezTo>
                  <a:cubicBezTo>
                    <a:pt x="5051" y="2284"/>
                    <a:pt x="6114" y="2139"/>
                    <a:pt x="6283" y="1563"/>
                  </a:cubicBezTo>
                  <a:cubicBezTo>
                    <a:pt x="6453" y="986"/>
                    <a:pt x="6327" y="726"/>
                    <a:pt x="5876" y="128"/>
                  </a:cubicBezTo>
                  <a:cubicBezTo>
                    <a:pt x="5845" y="86"/>
                    <a:pt x="5817" y="44"/>
                    <a:pt x="5790" y="1"/>
                  </a:cubicBezTo>
                  <a:close/>
                </a:path>
              </a:pathLst>
            </a:custGeom>
            <a:solidFill>
              <a:srgbClr val="BD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3301784" y="3987763"/>
              <a:ext cx="1830" cy="1830"/>
            </a:xfrm>
            <a:custGeom>
              <a:rect b="b" l="l" r="r" t="t"/>
              <a:pathLst>
                <a:path extrusionOk="0" h="57" w="57">
                  <a:moveTo>
                    <a:pt x="56" y="1"/>
                  </a:moveTo>
                  <a:cubicBezTo>
                    <a:pt x="56" y="1"/>
                    <a:pt x="0" y="57"/>
                    <a:pt x="6" y="57"/>
                  </a:cubicBezTo>
                  <a:cubicBezTo>
                    <a:pt x="6" y="57"/>
                    <a:pt x="6" y="57"/>
                    <a:pt x="6" y="57"/>
                  </a:cubicBezTo>
                  <a:cubicBezTo>
                    <a:pt x="31" y="31"/>
                    <a:pt x="48" y="12"/>
                    <a:pt x="56" y="1"/>
                  </a:cubicBezTo>
                  <a:close/>
                </a:path>
              </a:pathLst>
            </a:custGeom>
            <a:solidFill>
              <a:srgbClr val="E8A7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3272126" y="3934129"/>
              <a:ext cx="175670" cy="140362"/>
            </a:xfrm>
            <a:custGeom>
              <a:rect b="b" l="l" r="r" t="t"/>
              <a:pathLst>
                <a:path extrusionOk="0" h="4373" w="5473">
                  <a:moveTo>
                    <a:pt x="4980" y="0"/>
                  </a:moveTo>
                  <a:lnTo>
                    <a:pt x="4980" y="0"/>
                  </a:lnTo>
                  <a:cubicBezTo>
                    <a:pt x="4987" y="21"/>
                    <a:pt x="5004" y="97"/>
                    <a:pt x="4979" y="261"/>
                  </a:cubicBezTo>
                  <a:cubicBezTo>
                    <a:pt x="4945" y="459"/>
                    <a:pt x="4188" y="1662"/>
                    <a:pt x="3747" y="2097"/>
                  </a:cubicBezTo>
                  <a:cubicBezTo>
                    <a:pt x="3417" y="2422"/>
                    <a:pt x="3007" y="2663"/>
                    <a:pt x="2591" y="2663"/>
                  </a:cubicBezTo>
                  <a:cubicBezTo>
                    <a:pt x="2453" y="2663"/>
                    <a:pt x="2313" y="2636"/>
                    <a:pt x="2176" y="2576"/>
                  </a:cubicBezTo>
                  <a:cubicBezTo>
                    <a:pt x="2036" y="2515"/>
                    <a:pt x="1872" y="2482"/>
                    <a:pt x="1702" y="2482"/>
                  </a:cubicBezTo>
                  <a:cubicBezTo>
                    <a:pt x="1379" y="2482"/>
                    <a:pt x="1034" y="2603"/>
                    <a:pt x="790" y="2880"/>
                  </a:cubicBezTo>
                  <a:cubicBezTo>
                    <a:pt x="465" y="3252"/>
                    <a:pt x="1" y="3870"/>
                    <a:pt x="129" y="4158"/>
                  </a:cubicBezTo>
                  <a:cubicBezTo>
                    <a:pt x="184" y="4283"/>
                    <a:pt x="642" y="4373"/>
                    <a:pt x="1208" y="4373"/>
                  </a:cubicBezTo>
                  <a:cubicBezTo>
                    <a:pt x="1951" y="4373"/>
                    <a:pt x="2880" y="4218"/>
                    <a:pt x="3332" y="3785"/>
                  </a:cubicBezTo>
                  <a:cubicBezTo>
                    <a:pt x="3912" y="3231"/>
                    <a:pt x="4176" y="2807"/>
                    <a:pt x="4379" y="2520"/>
                  </a:cubicBezTo>
                  <a:lnTo>
                    <a:pt x="4572" y="2656"/>
                  </a:lnTo>
                  <a:cubicBezTo>
                    <a:pt x="4572" y="2656"/>
                    <a:pt x="5272" y="2102"/>
                    <a:pt x="5391" y="1820"/>
                  </a:cubicBezTo>
                  <a:cubicBezTo>
                    <a:pt x="5473" y="1626"/>
                    <a:pt x="5466" y="1239"/>
                    <a:pt x="5453" y="1020"/>
                  </a:cubicBezTo>
                  <a:cubicBezTo>
                    <a:pt x="5448" y="937"/>
                    <a:pt x="5442" y="882"/>
                    <a:pt x="5440" y="862"/>
                  </a:cubicBezTo>
                  <a:cubicBezTo>
                    <a:pt x="5382" y="554"/>
                    <a:pt x="5146" y="378"/>
                    <a:pt x="4980" y="0"/>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3446702" y="3961764"/>
              <a:ext cx="481" cy="5136"/>
            </a:xfrm>
            <a:custGeom>
              <a:rect b="b" l="l" r="r" t="t"/>
              <a:pathLst>
                <a:path extrusionOk="0" h="160" w="15">
                  <a:moveTo>
                    <a:pt x="1" y="1"/>
                  </a:moveTo>
                  <a:cubicBezTo>
                    <a:pt x="3" y="17"/>
                    <a:pt x="8" y="82"/>
                    <a:pt x="14" y="159"/>
                  </a:cubicBezTo>
                  <a:cubicBezTo>
                    <a:pt x="15" y="105"/>
                    <a:pt x="11" y="48"/>
                    <a:pt x="1" y="1"/>
                  </a:cubicBezTo>
                  <a:close/>
                </a:path>
              </a:pathLst>
            </a:custGeom>
            <a:solidFill>
              <a:srgbClr val="5728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3223403" y="3309777"/>
              <a:ext cx="490642" cy="334841"/>
            </a:xfrm>
            <a:custGeom>
              <a:rect b="b" l="l" r="r" t="t"/>
              <a:pathLst>
                <a:path extrusionOk="0" h="10432" w="15286">
                  <a:moveTo>
                    <a:pt x="44" y="5632"/>
                  </a:moveTo>
                  <a:cubicBezTo>
                    <a:pt x="12" y="5659"/>
                    <a:pt x="0" y="5679"/>
                    <a:pt x="0" y="5679"/>
                  </a:cubicBezTo>
                  <a:cubicBezTo>
                    <a:pt x="0" y="5679"/>
                    <a:pt x="14" y="5664"/>
                    <a:pt x="44" y="5632"/>
                  </a:cubicBezTo>
                  <a:close/>
                  <a:moveTo>
                    <a:pt x="6723" y="1"/>
                  </a:moveTo>
                  <a:lnTo>
                    <a:pt x="5815" y="525"/>
                  </a:lnTo>
                  <a:cubicBezTo>
                    <a:pt x="5815" y="525"/>
                    <a:pt x="3530" y="1787"/>
                    <a:pt x="2063" y="3413"/>
                  </a:cubicBezTo>
                  <a:cubicBezTo>
                    <a:pt x="823" y="4788"/>
                    <a:pt x="205" y="5458"/>
                    <a:pt x="44" y="5632"/>
                  </a:cubicBezTo>
                  <a:lnTo>
                    <a:pt x="44" y="5632"/>
                  </a:lnTo>
                  <a:cubicBezTo>
                    <a:pt x="102" y="5583"/>
                    <a:pt x="228" y="5514"/>
                    <a:pt x="471" y="5514"/>
                  </a:cubicBezTo>
                  <a:cubicBezTo>
                    <a:pt x="779" y="5514"/>
                    <a:pt x="1276" y="5626"/>
                    <a:pt x="2063" y="6033"/>
                  </a:cubicBezTo>
                  <a:cubicBezTo>
                    <a:pt x="3808" y="6937"/>
                    <a:pt x="5818" y="7389"/>
                    <a:pt x="6383" y="8180"/>
                  </a:cubicBezTo>
                  <a:cubicBezTo>
                    <a:pt x="6948" y="8971"/>
                    <a:pt x="6877" y="10001"/>
                    <a:pt x="6649" y="10217"/>
                  </a:cubicBezTo>
                  <a:lnTo>
                    <a:pt x="6423" y="10432"/>
                  </a:lnTo>
                  <a:cubicBezTo>
                    <a:pt x="6423" y="10432"/>
                    <a:pt x="10119" y="8843"/>
                    <a:pt x="10833" y="8066"/>
                  </a:cubicBezTo>
                  <a:cubicBezTo>
                    <a:pt x="11549" y="7291"/>
                    <a:pt x="13477" y="6780"/>
                    <a:pt x="14380" y="5085"/>
                  </a:cubicBezTo>
                  <a:cubicBezTo>
                    <a:pt x="15285" y="3391"/>
                    <a:pt x="14238" y="1116"/>
                    <a:pt x="14238" y="1116"/>
                  </a:cubicBezTo>
                  <a:lnTo>
                    <a:pt x="6723" y="1"/>
                  </a:lnTo>
                  <a:close/>
                </a:path>
              </a:pathLst>
            </a:custGeom>
            <a:solidFill>
              <a:srgbClr val="32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3272126" y="3927613"/>
              <a:ext cx="173262" cy="142994"/>
            </a:xfrm>
            <a:custGeom>
              <a:rect b="b" l="l" r="r" t="t"/>
              <a:pathLst>
                <a:path extrusionOk="0" h="4455" w="5398">
                  <a:moveTo>
                    <a:pt x="4980" y="0"/>
                  </a:moveTo>
                  <a:cubicBezTo>
                    <a:pt x="4987" y="20"/>
                    <a:pt x="5004" y="97"/>
                    <a:pt x="4979" y="261"/>
                  </a:cubicBezTo>
                  <a:cubicBezTo>
                    <a:pt x="4945" y="458"/>
                    <a:pt x="4188" y="1661"/>
                    <a:pt x="3747" y="2097"/>
                  </a:cubicBezTo>
                  <a:cubicBezTo>
                    <a:pt x="3416" y="2422"/>
                    <a:pt x="3006" y="2663"/>
                    <a:pt x="2591" y="2663"/>
                  </a:cubicBezTo>
                  <a:cubicBezTo>
                    <a:pt x="2452" y="2663"/>
                    <a:pt x="2313" y="2636"/>
                    <a:pt x="2176" y="2576"/>
                  </a:cubicBezTo>
                  <a:cubicBezTo>
                    <a:pt x="1769" y="2399"/>
                    <a:pt x="1858" y="2085"/>
                    <a:pt x="1993" y="1863"/>
                  </a:cubicBezTo>
                  <a:lnTo>
                    <a:pt x="1993" y="1863"/>
                  </a:lnTo>
                  <a:cubicBezTo>
                    <a:pt x="1917" y="1954"/>
                    <a:pt x="1855" y="2019"/>
                    <a:pt x="1815" y="2052"/>
                  </a:cubicBezTo>
                  <a:cubicBezTo>
                    <a:pt x="1594" y="2229"/>
                    <a:pt x="1221" y="2491"/>
                    <a:pt x="849" y="2915"/>
                  </a:cubicBezTo>
                  <a:cubicBezTo>
                    <a:pt x="524" y="3287"/>
                    <a:pt x="1" y="3948"/>
                    <a:pt x="128" y="4236"/>
                  </a:cubicBezTo>
                  <a:cubicBezTo>
                    <a:pt x="184" y="4362"/>
                    <a:pt x="651" y="4454"/>
                    <a:pt x="1226" y="4454"/>
                  </a:cubicBezTo>
                  <a:cubicBezTo>
                    <a:pt x="1966" y="4454"/>
                    <a:pt x="2884" y="4302"/>
                    <a:pt x="3332" y="3873"/>
                  </a:cubicBezTo>
                  <a:cubicBezTo>
                    <a:pt x="4127" y="3111"/>
                    <a:pt x="4273" y="2475"/>
                    <a:pt x="4535" y="2220"/>
                  </a:cubicBezTo>
                  <a:cubicBezTo>
                    <a:pt x="4797" y="1967"/>
                    <a:pt x="5382" y="1450"/>
                    <a:pt x="5391" y="882"/>
                  </a:cubicBezTo>
                  <a:cubicBezTo>
                    <a:pt x="5398" y="467"/>
                    <a:pt x="5172" y="437"/>
                    <a:pt x="4980" y="0"/>
                  </a:cubicBezTo>
                  <a:close/>
                </a:path>
              </a:pathLst>
            </a:custGeom>
            <a:solidFill>
              <a:srgbClr val="BD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3280407" y="2791249"/>
              <a:ext cx="301909" cy="240924"/>
            </a:xfrm>
            <a:custGeom>
              <a:rect b="b" l="l" r="r" t="t"/>
              <a:pathLst>
                <a:path extrusionOk="0" h="7506" w="9406">
                  <a:moveTo>
                    <a:pt x="380" y="0"/>
                  </a:moveTo>
                  <a:cubicBezTo>
                    <a:pt x="116" y="0"/>
                    <a:pt x="0" y="276"/>
                    <a:pt x="251" y="1090"/>
                  </a:cubicBezTo>
                  <a:cubicBezTo>
                    <a:pt x="436" y="1687"/>
                    <a:pt x="4211" y="5973"/>
                    <a:pt x="5058" y="6597"/>
                  </a:cubicBezTo>
                  <a:cubicBezTo>
                    <a:pt x="5905" y="7221"/>
                    <a:pt x="5782" y="7506"/>
                    <a:pt x="5782" y="7506"/>
                  </a:cubicBezTo>
                  <a:cubicBezTo>
                    <a:pt x="5782" y="7506"/>
                    <a:pt x="9406" y="6016"/>
                    <a:pt x="8910" y="5143"/>
                  </a:cubicBezTo>
                  <a:cubicBezTo>
                    <a:pt x="8413" y="4268"/>
                    <a:pt x="6144" y="3936"/>
                    <a:pt x="5831" y="3718"/>
                  </a:cubicBezTo>
                  <a:cubicBezTo>
                    <a:pt x="5519" y="3502"/>
                    <a:pt x="3422" y="664"/>
                    <a:pt x="3422" y="664"/>
                  </a:cubicBezTo>
                  <a:cubicBezTo>
                    <a:pt x="3422" y="664"/>
                    <a:pt x="2854" y="1164"/>
                    <a:pt x="2321" y="1164"/>
                  </a:cubicBezTo>
                  <a:cubicBezTo>
                    <a:pt x="2139" y="1164"/>
                    <a:pt x="1960" y="1105"/>
                    <a:pt x="1810" y="948"/>
                  </a:cubicBezTo>
                  <a:cubicBezTo>
                    <a:pt x="1461" y="582"/>
                    <a:pt x="763" y="0"/>
                    <a:pt x="3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3400514" y="2909078"/>
              <a:ext cx="357534" cy="545369"/>
            </a:xfrm>
            <a:custGeom>
              <a:rect b="b" l="l" r="r" t="t"/>
              <a:pathLst>
                <a:path extrusionOk="0" h="16991" w="11139">
                  <a:moveTo>
                    <a:pt x="6983" y="1"/>
                  </a:moveTo>
                  <a:cubicBezTo>
                    <a:pt x="5886" y="1"/>
                    <a:pt x="4292" y="103"/>
                    <a:pt x="4292" y="103"/>
                  </a:cubicBezTo>
                  <a:lnTo>
                    <a:pt x="5216" y="1760"/>
                  </a:lnTo>
                  <a:cubicBezTo>
                    <a:pt x="5201" y="1740"/>
                    <a:pt x="5073" y="1566"/>
                    <a:pt x="4883" y="1397"/>
                  </a:cubicBezTo>
                  <a:cubicBezTo>
                    <a:pt x="4735" y="1266"/>
                    <a:pt x="4549" y="1139"/>
                    <a:pt x="4353" y="1092"/>
                  </a:cubicBezTo>
                  <a:cubicBezTo>
                    <a:pt x="4299" y="1079"/>
                    <a:pt x="4245" y="1071"/>
                    <a:pt x="4190" y="1071"/>
                  </a:cubicBezTo>
                  <a:cubicBezTo>
                    <a:pt x="4057" y="1071"/>
                    <a:pt x="3922" y="1114"/>
                    <a:pt x="3791" y="1223"/>
                  </a:cubicBezTo>
                  <a:cubicBezTo>
                    <a:pt x="3791" y="1223"/>
                    <a:pt x="554" y="5039"/>
                    <a:pt x="554" y="5656"/>
                  </a:cubicBezTo>
                  <a:cubicBezTo>
                    <a:pt x="554" y="6273"/>
                    <a:pt x="438" y="7121"/>
                    <a:pt x="1016" y="7584"/>
                  </a:cubicBezTo>
                  <a:cubicBezTo>
                    <a:pt x="1594" y="8046"/>
                    <a:pt x="1248" y="9433"/>
                    <a:pt x="1248" y="9433"/>
                  </a:cubicBezTo>
                  <a:cubicBezTo>
                    <a:pt x="1248" y="9433"/>
                    <a:pt x="137" y="13201"/>
                    <a:pt x="69" y="13311"/>
                  </a:cubicBezTo>
                  <a:cubicBezTo>
                    <a:pt x="0" y="13420"/>
                    <a:pt x="823" y="16951"/>
                    <a:pt x="4216" y="16990"/>
                  </a:cubicBezTo>
                  <a:cubicBezTo>
                    <a:pt x="4241" y="16990"/>
                    <a:pt x="4266" y="16991"/>
                    <a:pt x="4290" y="16991"/>
                  </a:cubicBezTo>
                  <a:cubicBezTo>
                    <a:pt x="7636" y="16991"/>
                    <a:pt x="9483" y="14488"/>
                    <a:pt x="9483" y="14488"/>
                  </a:cubicBezTo>
                  <a:cubicBezTo>
                    <a:pt x="9483" y="14488"/>
                    <a:pt x="9150" y="12788"/>
                    <a:pt x="8881" y="12672"/>
                  </a:cubicBezTo>
                  <a:lnTo>
                    <a:pt x="8610" y="12557"/>
                  </a:lnTo>
                  <a:cubicBezTo>
                    <a:pt x="8610" y="12557"/>
                    <a:pt x="8226" y="11207"/>
                    <a:pt x="8610" y="10629"/>
                  </a:cubicBezTo>
                  <a:cubicBezTo>
                    <a:pt x="8996" y="10050"/>
                    <a:pt x="10885" y="7159"/>
                    <a:pt x="11039" y="6041"/>
                  </a:cubicBezTo>
                  <a:cubicBezTo>
                    <a:pt x="11058" y="5904"/>
                    <a:pt x="11071" y="5752"/>
                    <a:pt x="11080" y="5592"/>
                  </a:cubicBezTo>
                  <a:cubicBezTo>
                    <a:pt x="11139" y="4443"/>
                    <a:pt x="10949" y="2823"/>
                    <a:pt x="10846" y="2687"/>
                  </a:cubicBezTo>
                  <a:cubicBezTo>
                    <a:pt x="10786" y="2606"/>
                    <a:pt x="10315" y="2388"/>
                    <a:pt x="9878" y="2200"/>
                  </a:cubicBezTo>
                  <a:cubicBezTo>
                    <a:pt x="9480" y="2027"/>
                    <a:pt x="9112" y="1877"/>
                    <a:pt x="9112" y="1877"/>
                  </a:cubicBezTo>
                  <a:cubicBezTo>
                    <a:pt x="9112" y="1877"/>
                    <a:pt x="9027" y="1747"/>
                    <a:pt x="8904" y="1556"/>
                  </a:cubicBezTo>
                  <a:cubicBezTo>
                    <a:pt x="8603" y="1090"/>
                    <a:pt x="8076" y="268"/>
                    <a:pt x="7994" y="103"/>
                  </a:cubicBezTo>
                  <a:cubicBezTo>
                    <a:pt x="7955" y="26"/>
                    <a:pt x="7531" y="1"/>
                    <a:pt x="69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3534102" y="2944096"/>
              <a:ext cx="17044" cy="9854"/>
            </a:xfrm>
            <a:custGeom>
              <a:rect b="b" l="l" r="r" t="t"/>
              <a:pathLst>
                <a:path extrusionOk="0" h="307" w="531">
                  <a:moveTo>
                    <a:pt x="1" y="1"/>
                  </a:moveTo>
                  <a:lnTo>
                    <a:pt x="531" y="306"/>
                  </a:lnTo>
                  <a:cubicBezTo>
                    <a:pt x="382" y="175"/>
                    <a:pt x="198" y="48"/>
                    <a:pt x="1"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3529256" y="2909078"/>
              <a:ext cx="151982" cy="110447"/>
            </a:xfrm>
            <a:custGeom>
              <a:rect b="b" l="l" r="r" t="t"/>
              <a:pathLst>
                <a:path extrusionOk="0" h="3441" w="4735">
                  <a:moveTo>
                    <a:pt x="2782" y="1"/>
                  </a:moveTo>
                  <a:cubicBezTo>
                    <a:pt x="1686" y="1"/>
                    <a:pt x="93" y="103"/>
                    <a:pt x="93" y="103"/>
                  </a:cubicBezTo>
                  <a:lnTo>
                    <a:pt x="1016" y="1759"/>
                  </a:lnTo>
                  <a:cubicBezTo>
                    <a:pt x="1000" y="1740"/>
                    <a:pt x="872" y="1566"/>
                    <a:pt x="682" y="1397"/>
                  </a:cubicBezTo>
                  <a:cubicBezTo>
                    <a:pt x="682" y="1397"/>
                    <a:pt x="0" y="2725"/>
                    <a:pt x="682" y="3188"/>
                  </a:cubicBezTo>
                  <a:cubicBezTo>
                    <a:pt x="943" y="3365"/>
                    <a:pt x="1324" y="3440"/>
                    <a:pt x="1734" y="3440"/>
                  </a:cubicBezTo>
                  <a:cubicBezTo>
                    <a:pt x="2397" y="3440"/>
                    <a:pt x="3135" y="3243"/>
                    <a:pt x="3563" y="2957"/>
                  </a:cubicBezTo>
                  <a:cubicBezTo>
                    <a:pt x="4256" y="2495"/>
                    <a:pt x="4735" y="1605"/>
                    <a:pt x="4703" y="1556"/>
                  </a:cubicBezTo>
                  <a:cubicBezTo>
                    <a:pt x="4400" y="1093"/>
                    <a:pt x="3874" y="269"/>
                    <a:pt x="3794" y="103"/>
                  </a:cubicBezTo>
                  <a:cubicBezTo>
                    <a:pt x="3755" y="26"/>
                    <a:pt x="3331" y="1"/>
                    <a:pt x="27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3684413" y="2979659"/>
              <a:ext cx="67533" cy="120334"/>
            </a:xfrm>
            <a:custGeom>
              <a:rect b="b" l="l" r="r" t="t"/>
              <a:pathLst>
                <a:path extrusionOk="0" h="3749" w="2104">
                  <a:moveTo>
                    <a:pt x="843" y="1"/>
                  </a:moveTo>
                  <a:cubicBezTo>
                    <a:pt x="549" y="1124"/>
                    <a:pt x="0" y="3578"/>
                    <a:pt x="771" y="3726"/>
                  </a:cubicBezTo>
                  <a:cubicBezTo>
                    <a:pt x="850" y="3742"/>
                    <a:pt x="930" y="3749"/>
                    <a:pt x="1008" y="3749"/>
                  </a:cubicBezTo>
                  <a:cubicBezTo>
                    <a:pt x="1388" y="3749"/>
                    <a:pt x="1750" y="3584"/>
                    <a:pt x="2044" y="3393"/>
                  </a:cubicBezTo>
                  <a:cubicBezTo>
                    <a:pt x="2104" y="2244"/>
                    <a:pt x="1913" y="624"/>
                    <a:pt x="1811" y="488"/>
                  </a:cubicBezTo>
                  <a:cubicBezTo>
                    <a:pt x="1752" y="407"/>
                    <a:pt x="1279" y="189"/>
                    <a:pt x="843"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3276491" y="2765700"/>
              <a:ext cx="274305" cy="72701"/>
            </a:xfrm>
            <a:custGeom>
              <a:rect b="b" l="l" r="r" t="t"/>
              <a:pathLst>
                <a:path extrusionOk="0" h="2265" w="8546">
                  <a:moveTo>
                    <a:pt x="2261" y="0"/>
                  </a:moveTo>
                  <a:cubicBezTo>
                    <a:pt x="925" y="0"/>
                    <a:pt x="141" y="674"/>
                    <a:pt x="77" y="1025"/>
                  </a:cubicBezTo>
                  <a:cubicBezTo>
                    <a:pt x="0" y="1431"/>
                    <a:pt x="781" y="2050"/>
                    <a:pt x="1062" y="2232"/>
                  </a:cubicBezTo>
                  <a:cubicBezTo>
                    <a:pt x="1098" y="2255"/>
                    <a:pt x="1182" y="2265"/>
                    <a:pt x="1302" y="2265"/>
                  </a:cubicBezTo>
                  <a:cubicBezTo>
                    <a:pt x="2095" y="2265"/>
                    <a:pt x="4475" y="1829"/>
                    <a:pt x="5054" y="1829"/>
                  </a:cubicBezTo>
                  <a:cubicBezTo>
                    <a:pt x="5079" y="1829"/>
                    <a:pt x="5101" y="1830"/>
                    <a:pt x="5119" y="1831"/>
                  </a:cubicBezTo>
                  <a:cubicBezTo>
                    <a:pt x="5166" y="1836"/>
                    <a:pt x="5219" y="1838"/>
                    <a:pt x="5276" y="1838"/>
                  </a:cubicBezTo>
                  <a:cubicBezTo>
                    <a:pt x="5822" y="1838"/>
                    <a:pt x="6762" y="1647"/>
                    <a:pt x="6762" y="1647"/>
                  </a:cubicBezTo>
                  <a:cubicBezTo>
                    <a:pt x="6772" y="1647"/>
                    <a:pt x="6782" y="1647"/>
                    <a:pt x="6793" y="1647"/>
                  </a:cubicBezTo>
                  <a:cubicBezTo>
                    <a:pt x="8545" y="1647"/>
                    <a:pt x="8041" y="673"/>
                    <a:pt x="7620" y="633"/>
                  </a:cubicBezTo>
                  <a:cubicBezTo>
                    <a:pt x="7198" y="591"/>
                    <a:pt x="4726" y="347"/>
                    <a:pt x="2964" y="59"/>
                  </a:cubicBezTo>
                  <a:cubicBezTo>
                    <a:pt x="2715" y="18"/>
                    <a:pt x="2480" y="0"/>
                    <a:pt x="2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3486791" y="2745639"/>
              <a:ext cx="41342" cy="46413"/>
            </a:xfrm>
            <a:custGeom>
              <a:rect b="b" l="l" r="r" t="t"/>
              <a:pathLst>
                <a:path extrusionOk="0" h="1446" w="1288">
                  <a:moveTo>
                    <a:pt x="1133" y="0"/>
                  </a:moveTo>
                  <a:cubicBezTo>
                    <a:pt x="1128" y="0"/>
                    <a:pt x="1122" y="1"/>
                    <a:pt x="1116" y="1"/>
                  </a:cubicBezTo>
                  <a:cubicBezTo>
                    <a:pt x="962" y="22"/>
                    <a:pt x="797" y="76"/>
                    <a:pt x="797" y="76"/>
                  </a:cubicBezTo>
                  <a:cubicBezTo>
                    <a:pt x="797" y="76"/>
                    <a:pt x="263" y="209"/>
                    <a:pt x="109" y="478"/>
                  </a:cubicBezTo>
                  <a:cubicBezTo>
                    <a:pt x="1" y="670"/>
                    <a:pt x="312" y="1445"/>
                    <a:pt x="312" y="1445"/>
                  </a:cubicBezTo>
                  <a:lnTo>
                    <a:pt x="489" y="637"/>
                  </a:lnTo>
                  <a:cubicBezTo>
                    <a:pt x="489" y="637"/>
                    <a:pt x="909" y="338"/>
                    <a:pt x="1080" y="338"/>
                  </a:cubicBezTo>
                  <a:cubicBezTo>
                    <a:pt x="1093" y="338"/>
                    <a:pt x="1106" y="340"/>
                    <a:pt x="1116" y="344"/>
                  </a:cubicBezTo>
                  <a:cubicBezTo>
                    <a:pt x="1116" y="344"/>
                    <a:pt x="1116" y="344"/>
                    <a:pt x="1116" y="344"/>
                  </a:cubicBezTo>
                  <a:cubicBezTo>
                    <a:pt x="1137" y="344"/>
                    <a:pt x="1288" y="0"/>
                    <a:pt x="113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3531502" y="2775618"/>
              <a:ext cx="23367" cy="46060"/>
            </a:xfrm>
            <a:custGeom>
              <a:rect b="b" l="l" r="r" t="t"/>
              <a:pathLst>
                <a:path extrusionOk="0" h="1435" w="728">
                  <a:moveTo>
                    <a:pt x="424" y="1"/>
                  </a:moveTo>
                  <a:cubicBezTo>
                    <a:pt x="386" y="1"/>
                    <a:pt x="326" y="43"/>
                    <a:pt x="256" y="184"/>
                  </a:cubicBezTo>
                  <a:cubicBezTo>
                    <a:pt x="112" y="468"/>
                    <a:pt x="324" y="757"/>
                    <a:pt x="324" y="757"/>
                  </a:cubicBezTo>
                  <a:lnTo>
                    <a:pt x="188" y="1047"/>
                  </a:lnTo>
                  <a:lnTo>
                    <a:pt x="1" y="1435"/>
                  </a:lnTo>
                  <a:cubicBezTo>
                    <a:pt x="1" y="1435"/>
                    <a:pt x="302" y="1306"/>
                    <a:pt x="458" y="1171"/>
                  </a:cubicBezTo>
                  <a:cubicBezTo>
                    <a:pt x="612" y="1037"/>
                    <a:pt x="727" y="439"/>
                    <a:pt x="727" y="439"/>
                  </a:cubicBezTo>
                  <a:cubicBezTo>
                    <a:pt x="727" y="439"/>
                    <a:pt x="445" y="126"/>
                    <a:pt x="471" y="73"/>
                  </a:cubicBezTo>
                  <a:cubicBezTo>
                    <a:pt x="483" y="45"/>
                    <a:pt x="464" y="1"/>
                    <a:pt x="424" y="1"/>
                  </a:cubicBezTo>
                  <a:close/>
                </a:path>
              </a:pathLst>
            </a:custGeom>
            <a:solidFill>
              <a:srgbClr val="FFD1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3510832" y="2730971"/>
              <a:ext cx="22725" cy="17140"/>
            </a:xfrm>
            <a:custGeom>
              <a:rect b="b" l="l" r="r" t="t"/>
              <a:pathLst>
                <a:path extrusionOk="0" h="534" w="708">
                  <a:moveTo>
                    <a:pt x="601" y="0"/>
                  </a:moveTo>
                  <a:cubicBezTo>
                    <a:pt x="562" y="0"/>
                    <a:pt x="520" y="9"/>
                    <a:pt x="520" y="9"/>
                  </a:cubicBezTo>
                  <a:cubicBezTo>
                    <a:pt x="520" y="9"/>
                    <a:pt x="67" y="123"/>
                    <a:pt x="27" y="254"/>
                  </a:cubicBezTo>
                  <a:cubicBezTo>
                    <a:pt x="1" y="337"/>
                    <a:pt x="48" y="533"/>
                    <a:pt x="48" y="533"/>
                  </a:cubicBezTo>
                  <a:cubicBezTo>
                    <a:pt x="48" y="533"/>
                    <a:pt x="455" y="250"/>
                    <a:pt x="613" y="104"/>
                  </a:cubicBezTo>
                  <a:cubicBezTo>
                    <a:pt x="708" y="18"/>
                    <a:pt x="658" y="0"/>
                    <a:pt x="6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3491477" y="2714505"/>
              <a:ext cx="202856" cy="262525"/>
            </a:xfrm>
            <a:custGeom>
              <a:rect b="b" l="l" r="r" t="t"/>
              <a:pathLst>
                <a:path extrusionOk="0" h="8179" w="6320">
                  <a:moveTo>
                    <a:pt x="3606" y="1"/>
                  </a:moveTo>
                  <a:cubicBezTo>
                    <a:pt x="1997" y="1"/>
                    <a:pt x="744" y="1214"/>
                    <a:pt x="382" y="2350"/>
                  </a:cubicBezTo>
                  <a:cubicBezTo>
                    <a:pt x="382" y="2350"/>
                    <a:pt x="0" y="4122"/>
                    <a:pt x="254" y="4431"/>
                  </a:cubicBezTo>
                  <a:cubicBezTo>
                    <a:pt x="509" y="4740"/>
                    <a:pt x="372" y="5343"/>
                    <a:pt x="440" y="5603"/>
                  </a:cubicBezTo>
                  <a:cubicBezTo>
                    <a:pt x="509" y="5864"/>
                    <a:pt x="526" y="6185"/>
                    <a:pt x="676" y="6609"/>
                  </a:cubicBezTo>
                  <a:cubicBezTo>
                    <a:pt x="826" y="7034"/>
                    <a:pt x="748" y="7844"/>
                    <a:pt x="1182" y="7985"/>
                  </a:cubicBezTo>
                  <a:cubicBezTo>
                    <a:pt x="1491" y="8085"/>
                    <a:pt x="1874" y="8179"/>
                    <a:pt x="2198" y="8179"/>
                  </a:cubicBezTo>
                  <a:cubicBezTo>
                    <a:pt x="2330" y="8179"/>
                    <a:pt x="2452" y="8163"/>
                    <a:pt x="2555" y="8126"/>
                  </a:cubicBezTo>
                  <a:cubicBezTo>
                    <a:pt x="2908" y="7998"/>
                    <a:pt x="4661" y="6899"/>
                    <a:pt x="4739" y="6726"/>
                  </a:cubicBezTo>
                  <a:cubicBezTo>
                    <a:pt x="4739" y="6726"/>
                    <a:pt x="6242" y="4393"/>
                    <a:pt x="6280" y="3602"/>
                  </a:cubicBezTo>
                  <a:cubicBezTo>
                    <a:pt x="6319" y="2813"/>
                    <a:pt x="6087" y="402"/>
                    <a:pt x="4199" y="55"/>
                  </a:cubicBezTo>
                  <a:cubicBezTo>
                    <a:pt x="3997" y="18"/>
                    <a:pt x="3799" y="1"/>
                    <a:pt x="36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3480821" y="2710750"/>
              <a:ext cx="245706" cy="283164"/>
            </a:xfrm>
            <a:custGeom>
              <a:rect b="b" l="l" r="r" t="t"/>
              <a:pathLst>
                <a:path extrusionOk="0" h="8822" w="7655">
                  <a:moveTo>
                    <a:pt x="4547" y="0"/>
                  </a:moveTo>
                  <a:cubicBezTo>
                    <a:pt x="4051" y="0"/>
                    <a:pt x="3683" y="119"/>
                    <a:pt x="3683" y="119"/>
                  </a:cubicBezTo>
                  <a:cubicBezTo>
                    <a:pt x="3683" y="119"/>
                    <a:pt x="1698" y="192"/>
                    <a:pt x="849" y="1349"/>
                  </a:cubicBezTo>
                  <a:cubicBezTo>
                    <a:pt x="1" y="2505"/>
                    <a:pt x="499" y="4048"/>
                    <a:pt x="499" y="4048"/>
                  </a:cubicBezTo>
                  <a:lnTo>
                    <a:pt x="1514" y="2544"/>
                  </a:lnTo>
                  <a:cubicBezTo>
                    <a:pt x="1514" y="2544"/>
                    <a:pt x="1678" y="4058"/>
                    <a:pt x="2276" y="4411"/>
                  </a:cubicBezTo>
                  <a:cubicBezTo>
                    <a:pt x="2874" y="4764"/>
                    <a:pt x="4551" y="4882"/>
                    <a:pt x="4551" y="4882"/>
                  </a:cubicBezTo>
                  <a:cubicBezTo>
                    <a:pt x="4551" y="4882"/>
                    <a:pt x="4839" y="6341"/>
                    <a:pt x="4820" y="6746"/>
                  </a:cubicBezTo>
                  <a:cubicBezTo>
                    <a:pt x="4801" y="7150"/>
                    <a:pt x="4286" y="8789"/>
                    <a:pt x="4165" y="8789"/>
                  </a:cubicBezTo>
                  <a:cubicBezTo>
                    <a:pt x="4165" y="8789"/>
                    <a:pt x="4165" y="8789"/>
                    <a:pt x="4165" y="8789"/>
                  </a:cubicBezTo>
                  <a:cubicBezTo>
                    <a:pt x="4159" y="8789"/>
                    <a:pt x="4153" y="8789"/>
                    <a:pt x="4149" y="8789"/>
                  </a:cubicBezTo>
                  <a:cubicBezTo>
                    <a:pt x="4089" y="8789"/>
                    <a:pt x="4139" y="8821"/>
                    <a:pt x="4475" y="8821"/>
                  </a:cubicBezTo>
                  <a:cubicBezTo>
                    <a:pt x="4641" y="8821"/>
                    <a:pt x="4878" y="8813"/>
                    <a:pt x="5206" y="8789"/>
                  </a:cubicBezTo>
                  <a:cubicBezTo>
                    <a:pt x="6246" y="8711"/>
                    <a:pt x="7559" y="7423"/>
                    <a:pt x="7559" y="7423"/>
                  </a:cubicBezTo>
                  <a:cubicBezTo>
                    <a:pt x="7559" y="7423"/>
                    <a:pt x="6690" y="7093"/>
                    <a:pt x="6536" y="6367"/>
                  </a:cubicBezTo>
                  <a:cubicBezTo>
                    <a:pt x="6382" y="5641"/>
                    <a:pt x="7654" y="3218"/>
                    <a:pt x="6720" y="1329"/>
                  </a:cubicBezTo>
                  <a:cubicBezTo>
                    <a:pt x="6177" y="230"/>
                    <a:pt x="5238" y="0"/>
                    <a:pt x="45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3676870" y="2934049"/>
              <a:ext cx="274755" cy="184817"/>
            </a:xfrm>
            <a:custGeom>
              <a:rect b="b" l="l" r="r" t="t"/>
              <a:pathLst>
                <a:path extrusionOk="0" h="5758" w="8560">
                  <a:moveTo>
                    <a:pt x="4299" y="1"/>
                  </a:moveTo>
                  <a:cubicBezTo>
                    <a:pt x="4299" y="1"/>
                    <a:pt x="2540" y="116"/>
                    <a:pt x="2006" y="252"/>
                  </a:cubicBezTo>
                  <a:cubicBezTo>
                    <a:pt x="1470" y="387"/>
                    <a:pt x="868" y="517"/>
                    <a:pt x="820" y="1145"/>
                  </a:cubicBezTo>
                  <a:cubicBezTo>
                    <a:pt x="771" y="1775"/>
                    <a:pt x="0" y="4087"/>
                    <a:pt x="771" y="5051"/>
                  </a:cubicBezTo>
                  <a:cubicBezTo>
                    <a:pt x="1216" y="5606"/>
                    <a:pt x="1762" y="5758"/>
                    <a:pt x="2171" y="5758"/>
                  </a:cubicBezTo>
                  <a:cubicBezTo>
                    <a:pt x="2472" y="5758"/>
                    <a:pt x="2699" y="5675"/>
                    <a:pt x="2756" y="5610"/>
                  </a:cubicBezTo>
                  <a:cubicBezTo>
                    <a:pt x="2892" y="5456"/>
                    <a:pt x="3971" y="3972"/>
                    <a:pt x="5051" y="3490"/>
                  </a:cubicBezTo>
                  <a:cubicBezTo>
                    <a:pt x="6131" y="3008"/>
                    <a:pt x="8560" y="1119"/>
                    <a:pt x="7846" y="714"/>
                  </a:cubicBezTo>
                  <a:cubicBezTo>
                    <a:pt x="7133" y="309"/>
                    <a:pt x="4299" y="1"/>
                    <a:pt x="429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3542094" y="2719288"/>
              <a:ext cx="380548" cy="263264"/>
            </a:xfrm>
            <a:custGeom>
              <a:rect b="b" l="l" r="r" t="t"/>
              <a:pathLst>
                <a:path extrusionOk="0" h="8202" w="11856">
                  <a:moveTo>
                    <a:pt x="1551" y="1"/>
                  </a:moveTo>
                  <a:cubicBezTo>
                    <a:pt x="1479" y="1"/>
                    <a:pt x="1420" y="14"/>
                    <a:pt x="1407" y="54"/>
                  </a:cubicBezTo>
                  <a:cubicBezTo>
                    <a:pt x="1370" y="177"/>
                    <a:pt x="1479" y="418"/>
                    <a:pt x="1649" y="428"/>
                  </a:cubicBezTo>
                  <a:cubicBezTo>
                    <a:pt x="1818" y="436"/>
                    <a:pt x="2120" y="611"/>
                    <a:pt x="2120" y="611"/>
                  </a:cubicBezTo>
                  <a:lnTo>
                    <a:pt x="2679" y="1160"/>
                  </a:lnTo>
                  <a:lnTo>
                    <a:pt x="2679" y="1160"/>
                  </a:lnTo>
                  <a:lnTo>
                    <a:pt x="1934" y="729"/>
                  </a:lnTo>
                  <a:lnTo>
                    <a:pt x="1099" y="543"/>
                  </a:lnTo>
                  <a:cubicBezTo>
                    <a:pt x="1099" y="543"/>
                    <a:pt x="406" y="619"/>
                    <a:pt x="367" y="677"/>
                  </a:cubicBezTo>
                  <a:cubicBezTo>
                    <a:pt x="329" y="733"/>
                    <a:pt x="302" y="967"/>
                    <a:pt x="486" y="967"/>
                  </a:cubicBezTo>
                  <a:cubicBezTo>
                    <a:pt x="491" y="967"/>
                    <a:pt x="497" y="967"/>
                    <a:pt x="502" y="966"/>
                  </a:cubicBezTo>
                  <a:cubicBezTo>
                    <a:pt x="517" y="965"/>
                    <a:pt x="531" y="965"/>
                    <a:pt x="545" y="965"/>
                  </a:cubicBezTo>
                  <a:cubicBezTo>
                    <a:pt x="725" y="965"/>
                    <a:pt x="867" y="1046"/>
                    <a:pt x="867" y="1046"/>
                  </a:cubicBezTo>
                  <a:lnTo>
                    <a:pt x="282" y="1046"/>
                  </a:lnTo>
                  <a:cubicBezTo>
                    <a:pt x="282" y="1046"/>
                    <a:pt x="1" y="1256"/>
                    <a:pt x="424" y="1448"/>
                  </a:cubicBezTo>
                  <a:lnTo>
                    <a:pt x="848" y="1641"/>
                  </a:lnTo>
                  <a:lnTo>
                    <a:pt x="1649" y="2066"/>
                  </a:lnTo>
                  <a:lnTo>
                    <a:pt x="2120" y="2654"/>
                  </a:lnTo>
                  <a:lnTo>
                    <a:pt x="2120" y="2654"/>
                  </a:lnTo>
                  <a:lnTo>
                    <a:pt x="656" y="2161"/>
                  </a:lnTo>
                  <a:lnTo>
                    <a:pt x="174" y="2161"/>
                  </a:lnTo>
                  <a:lnTo>
                    <a:pt x="174" y="2162"/>
                  </a:lnTo>
                  <a:cubicBezTo>
                    <a:pt x="174" y="2162"/>
                    <a:pt x="186" y="2451"/>
                    <a:pt x="416" y="2451"/>
                  </a:cubicBezTo>
                  <a:cubicBezTo>
                    <a:pt x="419" y="2451"/>
                    <a:pt x="422" y="2451"/>
                    <a:pt x="424" y="2450"/>
                  </a:cubicBezTo>
                  <a:cubicBezTo>
                    <a:pt x="427" y="2450"/>
                    <a:pt x="429" y="2450"/>
                    <a:pt x="432" y="2450"/>
                  </a:cubicBezTo>
                  <a:cubicBezTo>
                    <a:pt x="673" y="2450"/>
                    <a:pt x="1171" y="2737"/>
                    <a:pt x="1171" y="2737"/>
                  </a:cubicBezTo>
                  <a:lnTo>
                    <a:pt x="1715" y="3122"/>
                  </a:lnTo>
                  <a:cubicBezTo>
                    <a:pt x="1715" y="3122"/>
                    <a:pt x="2699" y="4430"/>
                    <a:pt x="2950" y="4616"/>
                  </a:cubicBezTo>
                  <a:cubicBezTo>
                    <a:pt x="3199" y="4803"/>
                    <a:pt x="5435" y="5784"/>
                    <a:pt x="5571" y="5842"/>
                  </a:cubicBezTo>
                  <a:cubicBezTo>
                    <a:pt x="5706" y="5901"/>
                    <a:pt x="8481" y="7574"/>
                    <a:pt x="8867" y="7634"/>
                  </a:cubicBezTo>
                  <a:cubicBezTo>
                    <a:pt x="9228" y="7691"/>
                    <a:pt x="9996" y="8202"/>
                    <a:pt x="10598" y="8202"/>
                  </a:cubicBezTo>
                  <a:cubicBezTo>
                    <a:pt x="10639" y="8202"/>
                    <a:pt x="10678" y="8200"/>
                    <a:pt x="10717" y="8195"/>
                  </a:cubicBezTo>
                  <a:cubicBezTo>
                    <a:pt x="11335" y="8118"/>
                    <a:pt x="11855" y="7463"/>
                    <a:pt x="11855" y="7405"/>
                  </a:cubicBezTo>
                  <a:cubicBezTo>
                    <a:pt x="11855" y="7348"/>
                    <a:pt x="11566" y="6512"/>
                    <a:pt x="11064" y="6101"/>
                  </a:cubicBezTo>
                  <a:cubicBezTo>
                    <a:pt x="10563" y="5689"/>
                    <a:pt x="8039" y="4937"/>
                    <a:pt x="7710" y="4880"/>
                  </a:cubicBezTo>
                  <a:cubicBezTo>
                    <a:pt x="7383" y="4822"/>
                    <a:pt x="4304" y="3607"/>
                    <a:pt x="4304" y="3607"/>
                  </a:cubicBezTo>
                  <a:cubicBezTo>
                    <a:pt x="4304" y="3607"/>
                    <a:pt x="3643" y="1583"/>
                    <a:pt x="3585" y="1507"/>
                  </a:cubicBezTo>
                  <a:cubicBezTo>
                    <a:pt x="3530" y="1431"/>
                    <a:pt x="2644" y="327"/>
                    <a:pt x="2552" y="327"/>
                  </a:cubicBezTo>
                  <a:cubicBezTo>
                    <a:pt x="2549" y="327"/>
                    <a:pt x="2546" y="329"/>
                    <a:pt x="2545" y="331"/>
                  </a:cubicBezTo>
                  <a:cubicBezTo>
                    <a:pt x="2541" y="339"/>
                    <a:pt x="2532" y="342"/>
                    <a:pt x="2519" y="342"/>
                  </a:cubicBezTo>
                  <a:cubicBezTo>
                    <a:pt x="2393" y="342"/>
                    <a:pt x="1895" y="54"/>
                    <a:pt x="1895" y="54"/>
                  </a:cubicBezTo>
                  <a:cubicBezTo>
                    <a:pt x="1895" y="54"/>
                    <a:pt x="1696" y="1"/>
                    <a:pt x="1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2313002" y="3514364"/>
              <a:ext cx="65928" cy="610430"/>
            </a:xfrm>
            <a:custGeom>
              <a:rect b="b" l="l" r="r" t="t"/>
              <a:pathLst>
                <a:path extrusionOk="0" h="19018" w="2054">
                  <a:moveTo>
                    <a:pt x="0" y="1"/>
                  </a:moveTo>
                  <a:lnTo>
                    <a:pt x="0" y="17768"/>
                  </a:lnTo>
                  <a:lnTo>
                    <a:pt x="2053" y="19017"/>
                  </a:lnTo>
                  <a:lnTo>
                    <a:pt x="2053" y="1250"/>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2378384" y="3267537"/>
              <a:ext cx="497030" cy="857260"/>
            </a:xfrm>
            <a:custGeom>
              <a:rect b="b" l="l" r="r" t="t"/>
              <a:pathLst>
                <a:path extrusionOk="0" h="26708" w="15485">
                  <a:moveTo>
                    <a:pt x="15484" y="0"/>
                  </a:moveTo>
                  <a:lnTo>
                    <a:pt x="1" y="8940"/>
                  </a:lnTo>
                  <a:lnTo>
                    <a:pt x="1" y="26707"/>
                  </a:lnTo>
                  <a:lnTo>
                    <a:pt x="15484" y="17769"/>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2314029" y="3228315"/>
              <a:ext cx="559812" cy="325308"/>
            </a:xfrm>
            <a:custGeom>
              <a:rect b="b" l="l" r="r" t="t"/>
              <a:pathLst>
                <a:path extrusionOk="0" h="10135" w="17441">
                  <a:moveTo>
                    <a:pt x="15387" y="0"/>
                  </a:moveTo>
                  <a:lnTo>
                    <a:pt x="0" y="8885"/>
                  </a:lnTo>
                  <a:lnTo>
                    <a:pt x="2053" y="10135"/>
                  </a:lnTo>
                  <a:lnTo>
                    <a:pt x="17440" y="1251"/>
                  </a:lnTo>
                  <a:lnTo>
                    <a:pt x="15387" y="0"/>
                  </a:lnTo>
                  <a:close/>
                </a:path>
              </a:pathLst>
            </a:custGeom>
            <a:solidFill>
              <a:srgbClr val="CE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3133692" y="3994471"/>
              <a:ext cx="65960" cy="610462"/>
            </a:xfrm>
            <a:custGeom>
              <a:rect b="b" l="l" r="r" t="t"/>
              <a:pathLst>
                <a:path extrusionOk="0" h="19019" w="2055">
                  <a:moveTo>
                    <a:pt x="0" y="1"/>
                  </a:moveTo>
                  <a:lnTo>
                    <a:pt x="0" y="17769"/>
                  </a:lnTo>
                  <a:lnTo>
                    <a:pt x="2055" y="19018"/>
                  </a:lnTo>
                  <a:lnTo>
                    <a:pt x="2055" y="1251"/>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3199073" y="3747677"/>
              <a:ext cx="497030" cy="857260"/>
            </a:xfrm>
            <a:custGeom>
              <a:rect b="b" l="l" r="r" t="t"/>
              <a:pathLst>
                <a:path extrusionOk="0" h="26708" w="15485">
                  <a:moveTo>
                    <a:pt x="15484" y="0"/>
                  </a:moveTo>
                  <a:lnTo>
                    <a:pt x="0" y="8940"/>
                  </a:lnTo>
                  <a:lnTo>
                    <a:pt x="0" y="26707"/>
                  </a:lnTo>
                  <a:lnTo>
                    <a:pt x="15484" y="17768"/>
                  </a:lnTo>
                  <a:lnTo>
                    <a:pt x="15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3134975" y="3663101"/>
              <a:ext cx="559812" cy="325308"/>
            </a:xfrm>
            <a:custGeom>
              <a:rect b="b" l="l" r="r" t="t"/>
              <a:pathLst>
                <a:path extrusionOk="0" h="10135" w="17441">
                  <a:moveTo>
                    <a:pt x="15388" y="0"/>
                  </a:moveTo>
                  <a:lnTo>
                    <a:pt x="1" y="8885"/>
                  </a:lnTo>
                  <a:lnTo>
                    <a:pt x="2054" y="10134"/>
                  </a:lnTo>
                  <a:lnTo>
                    <a:pt x="17441" y="1251"/>
                  </a:lnTo>
                  <a:lnTo>
                    <a:pt x="15388" y="0"/>
                  </a:lnTo>
                  <a:close/>
                </a:path>
              </a:pathLst>
            </a:custGeom>
            <a:solidFill>
              <a:srgbClr val="CED6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2313002" y="3500048"/>
              <a:ext cx="886212" cy="676262"/>
            </a:xfrm>
            <a:custGeom>
              <a:rect b="b" l="l" r="r" t="t"/>
              <a:pathLst>
                <a:path extrusionOk="0" h="21069" w="27610">
                  <a:moveTo>
                    <a:pt x="0" y="0"/>
                  </a:moveTo>
                  <a:lnTo>
                    <a:pt x="0" y="5129"/>
                  </a:lnTo>
                  <a:lnTo>
                    <a:pt x="27609" y="21068"/>
                  </a:lnTo>
                  <a:lnTo>
                    <a:pt x="27609" y="15939"/>
                  </a:lnTo>
                  <a:lnTo>
                    <a:pt x="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2234525" y="3426739"/>
              <a:ext cx="980996" cy="610815"/>
            </a:xfrm>
            <a:custGeom>
              <a:rect b="b" l="l" r="r" t="t"/>
              <a:pathLst>
                <a:path extrusionOk="0" h="19030" w="30563">
                  <a:moveTo>
                    <a:pt x="0" y="1"/>
                  </a:moveTo>
                  <a:lnTo>
                    <a:pt x="0" y="1296"/>
                  </a:lnTo>
                  <a:lnTo>
                    <a:pt x="30563" y="19030"/>
                  </a:lnTo>
                  <a:lnTo>
                    <a:pt x="30563" y="17735"/>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3214929" y="3689261"/>
              <a:ext cx="531278" cy="348290"/>
            </a:xfrm>
            <a:custGeom>
              <a:rect b="b" l="l" r="r" t="t"/>
              <a:pathLst>
                <a:path extrusionOk="0" h="10851" w="16552">
                  <a:moveTo>
                    <a:pt x="16552" y="1"/>
                  </a:moveTo>
                  <a:lnTo>
                    <a:pt x="1" y="9556"/>
                  </a:lnTo>
                  <a:lnTo>
                    <a:pt x="1" y="10851"/>
                  </a:lnTo>
                  <a:lnTo>
                    <a:pt x="16552" y="1294"/>
                  </a:lnTo>
                  <a:lnTo>
                    <a:pt x="1655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2235584" y="3120982"/>
              <a:ext cx="1508968" cy="874079"/>
            </a:xfrm>
            <a:custGeom>
              <a:rect b="b" l="l" r="r" t="t"/>
              <a:pathLst>
                <a:path extrusionOk="0" h="27232" w="47012">
                  <a:moveTo>
                    <a:pt x="16449" y="0"/>
                  </a:moveTo>
                  <a:lnTo>
                    <a:pt x="1" y="9498"/>
                  </a:lnTo>
                  <a:lnTo>
                    <a:pt x="30564" y="27232"/>
                  </a:lnTo>
                  <a:lnTo>
                    <a:pt x="47012" y="17734"/>
                  </a:lnTo>
                  <a:lnTo>
                    <a:pt x="1644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2703142" y="3327206"/>
              <a:ext cx="673791" cy="391493"/>
            </a:xfrm>
            <a:custGeom>
              <a:rect b="b" l="l" r="r" t="t"/>
              <a:pathLst>
                <a:path extrusionOk="0" h="12197" w="20992">
                  <a:moveTo>
                    <a:pt x="8163" y="0"/>
                  </a:moveTo>
                  <a:cubicBezTo>
                    <a:pt x="8034" y="0"/>
                    <a:pt x="7898" y="32"/>
                    <a:pt x="7791" y="93"/>
                  </a:cubicBezTo>
                  <a:lnTo>
                    <a:pt x="645" y="4218"/>
                  </a:lnTo>
                  <a:lnTo>
                    <a:pt x="17" y="4218"/>
                  </a:lnTo>
                  <a:lnTo>
                    <a:pt x="17" y="4659"/>
                  </a:lnTo>
                  <a:cubicBezTo>
                    <a:pt x="1" y="4737"/>
                    <a:pt x="35" y="4813"/>
                    <a:pt x="129" y="4868"/>
                  </a:cubicBezTo>
                  <a:lnTo>
                    <a:pt x="12541" y="12041"/>
                  </a:lnTo>
                  <a:cubicBezTo>
                    <a:pt x="12661" y="12112"/>
                    <a:pt x="12980" y="12197"/>
                    <a:pt x="13220" y="12197"/>
                  </a:cubicBezTo>
                  <a:cubicBezTo>
                    <a:pt x="13314" y="12197"/>
                    <a:pt x="13396" y="12184"/>
                    <a:pt x="13450" y="12152"/>
                  </a:cubicBezTo>
                  <a:lnTo>
                    <a:pt x="20811" y="7618"/>
                  </a:lnTo>
                  <a:cubicBezTo>
                    <a:pt x="20939" y="7545"/>
                    <a:pt x="20991" y="7445"/>
                    <a:pt x="20964" y="7359"/>
                  </a:cubicBezTo>
                  <a:cubicBezTo>
                    <a:pt x="20971" y="7359"/>
                    <a:pt x="20971" y="6918"/>
                    <a:pt x="20971" y="6918"/>
                  </a:cubicBezTo>
                  <a:lnTo>
                    <a:pt x="20301" y="6918"/>
                  </a:lnTo>
                  <a:lnTo>
                    <a:pt x="8447" y="66"/>
                  </a:lnTo>
                  <a:cubicBezTo>
                    <a:pt x="8371" y="22"/>
                    <a:pt x="8269" y="0"/>
                    <a:pt x="8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2701890" y="3311414"/>
              <a:ext cx="676198" cy="391525"/>
            </a:xfrm>
            <a:custGeom>
              <a:rect b="b" l="l" r="r" t="t"/>
              <a:pathLst>
                <a:path extrusionOk="0" h="12198" w="21067">
                  <a:moveTo>
                    <a:pt x="8202" y="1"/>
                  </a:moveTo>
                  <a:cubicBezTo>
                    <a:pt x="8073" y="1"/>
                    <a:pt x="7937" y="32"/>
                    <a:pt x="7830" y="94"/>
                  </a:cubicBezTo>
                  <a:lnTo>
                    <a:pt x="216" y="4490"/>
                  </a:lnTo>
                  <a:cubicBezTo>
                    <a:pt x="21" y="4602"/>
                    <a:pt x="1" y="4771"/>
                    <a:pt x="170" y="4869"/>
                  </a:cubicBezTo>
                  <a:lnTo>
                    <a:pt x="12580" y="12044"/>
                  </a:lnTo>
                  <a:cubicBezTo>
                    <a:pt x="12700" y="12113"/>
                    <a:pt x="13018" y="12197"/>
                    <a:pt x="13260" y="12197"/>
                  </a:cubicBezTo>
                  <a:cubicBezTo>
                    <a:pt x="13354" y="12197"/>
                    <a:pt x="13436" y="12185"/>
                    <a:pt x="13491" y="12153"/>
                  </a:cubicBezTo>
                  <a:lnTo>
                    <a:pt x="20850" y="7619"/>
                  </a:lnTo>
                  <a:cubicBezTo>
                    <a:pt x="21044" y="7507"/>
                    <a:pt x="21066" y="7338"/>
                    <a:pt x="20898" y="7240"/>
                  </a:cubicBezTo>
                  <a:lnTo>
                    <a:pt x="8487" y="67"/>
                  </a:lnTo>
                  <a:cubicBezTo>
                    <a:pt x="8411" y="22"/>
                    <a:pt x="8309" y="1"/>
                    <a:pt x="8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2741402" y="3362673"/>
              <a:ext cx="555190" cy="318664"/>
            </a:xfrm>
            <a:custGeom>
              <a:rect b="b" l="l" r="r" t="t"/>
              <a:pathLst>
                <a:path extrusionOk="0" h="9928" w="17297">
                  <a:moveTo>
                    <a:pt x="5474" y="1"/>
                  </a:moveTo>
                  <a:cubicBezTo>
                    <a:pt x="5364" y="1"/>
                    <a:pt x="5248" y="28"/>
                    <a:pt x="5157" y="80"/>
                  </a:cubicBezTo>
                  <a:lnTo>
                    <a:pt x="185" y="2936"/>
                  </a:lnTo>
                  <a:cubicBezTo>
                    <a:pt x="19" y="3032"/>
                    <a:pt x="0" y="3178"/>
                    <a:pt x="144" y="3260"/>
                  </a:cubicBezTo>
                  <a:lnTo>
                    <a:pt x="11578" y="9872"/>
                  </a:lnTo>
                  <a:cubicBezTo>
                    <a:pt x="11644" y="9909"/>
                    <a:pt x="11731" y="9927"/>
                    <a:pt x="11822" y="9927"/>
                  </a:cubicBezTo>
                  <a:cubicBezTo>
                    <a:pt x="11932" y="9927"/>
                    <a:pt x="12049" y="9901"/>
                    <a:pt x="12140" y="9849"/>
                  </a:cubicBezTo>
                  <a:lnTo>
                    <a:pt x="17112" y="6992"/>
                  </a:lnTo>
                  <a:cubicBezTo>
                    <a:pt x="17279" y="6895"/>
                    <a:pt x="17297" y="6751"/>
                    <a:pt x="17152" y="6667"/>
                  </a:cubicBezTo>
                  <a:lnTo>
                    <a:pt x="5719" y="57"/>
                  </a:lnTo>
                  <a:cubicBezTo>
                    <a:pt x="5653" y="19"/>
                    <a:pt x="5566" y="1"/>
                    <a:pt x="54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3066769" y="3403982"/>
              <a:ext cx="111603" cy="64452"/>
            </a:xfrm>
            <a:custGeom>
              <a:rect b="b" l="l" r="r" t="t"/>
              <a:pathLst>
                <a:path extrusionOk="0" h="2008" w="3477">
                  <a:moveTo>
                    <a:pt x="1539" y="1"/>
                  </a:moveTo>
                  <a:lnTo>
                    <a:pt x="0" y="890"/>
                  </a:lnTo>
                  <a:lnTo>
                    <a:pt x="1940" y="2008"/>
                  </a:lnTo>
                  <a:lnTo>
                    <a:pt x="3477" y="1120"/>
                  </a:ln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3036759" y="3387612"/>
              <a:ext cx="71930" cy="40603"/>
            </a:xfrm>
            <a:custGeom>
              <a:rect b="b" l="l" r="r" t="t"/>
              <a:pathLst>
                <a:path extrusionOk="0" h="1265" w="2241">
                  <a:moveTo>
                    <a:pt x="1427" y="0"/>
                  </a:moveTo>
                  <a:cubicBezTo>
                    <a:pt x="1305" y="0"/>
                    <a:pt x="1176" y="30"/>
                    <a:pt x="1075" y="89"/>
                  </a:cubicBezTo>
                  <a:lnTo>
                    <a:pt x="204" y="591"/>
                  </a:lnTo>
                  <a:cubicBezTo>
                    <a:pt x="19" y="698"/>
                    <a:pt x="0" y="859"/>
                    <a:pt x="159" y="950"/>
                  </a:cubicBezTo>
                  <a:lnTo>
                    <a:pt x="702" y="1264"/>
                  </a:lnTo>
                  <a:lnTo>
                    <a:pt x="2241" y="377"/>
                  </a:lnTo>
                  <a:lnTo>
                    <a:pt x="1698" y="63"/>
                  </a:lnTo>
                  <a:cubicBezTo>
                    <a:pt x="1625" y="21"/>
                    <a:pt x="1528" y="0"/>
                    <a:pt x="14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3136516" y="3444264"/>
              <a:ext cx="71930" cy="40571"/>
            </a:xfrm>
            <a:custGeom>
              <a:rect b="b" l="l" r="r" t="t"/>
              <a:pathLst>
                <a:path extrusionOk="0" h="1264" w="2241">
                  <a:moveTo>
                    <a:pt x="1539" y="1"/>
                  </a:moveTo>
                  <a:lnTo>
                    <a:pt x="0" y="888"/>
                  </a:lnTo>
                  <a:lnTo>
                    <a:pt x="543" y="1202"/>
                  </a:lnTo>
                  <a:cubicBezTo>
                    <a:pt x="615" y="1244"/>
                    <a:pt x="711" y="1264"/>
                    <a:pt x="812" y="1264"/>
                  </a:cubicBezTo>
                  <a:cubicBezTo>
                    <a:pt x="935" y="1264"/>
                    <a:pt x="1064" y="1234"/>
                    <a:pt x="1164" y="1176"/>
                  </a:cubicBezTo>
                  <a:lnTo>
                    <a:pt x="2037" y="672"/>
                  </a:lnTo>
                  <a:cubicBezTo>
                    <a:pt x="2220" y="567"/>
                    <a:pt x="2240" y="405"/>
                    <a:pt x="2082" y="313"/>
                  </a:cubicBezTo>
                  <a:lnTo>
                    <a:pt x="15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3092704" y="3646058"/>
              <a:ext cx="54598" cy="30140"/>
            </a:xfrm>
            <a:custGeom>
              <a:rect b="b" l="l" r="r" t="t"/>
              <a:pathLst>
                <a:path extrusionOk="0" h="939" w="1701">
                  <a:moveTo>
                    <a:pt x="861" y="0"/>
                  </a:moveTo>
                  <a:cubicBezTo>
                    <a:pt x="773" y="0"/>
                    <a:pt x="682" y="21"/>
                    <a:pt x="610" y="63"/>
                  </a:cubicBezTo>
                  <a:lnTo>
                    <a:pt x="146" y="331"/>
                  </a:lnTo>
                  <a:cubicBezTo>
                    <a:pt x="15" y="406"/>
                    <a:pt x="1" y="521"/>
                    <a:pt x="115" y="586"/>
                  </a:cubicBezTo>
                  <a:lnTo>
                    <a:pt x="648" y="894"/>
                  </a:lnTo>
                  <a:cubicBezTo>
                    <a:pt x="699" y="924"/>
                    <a:pt x="768" y="939"/>
                    <a:pt x="840" y="939"/>
                  </a:cubicBezTo>
                  <a:cubicBezTo>
                    <a:pt x="927" y="939"/>
                    <a:pt x="1020" y="917"/>
                    <a:pt x="1091" y="876"/>
                  </a:cubicBezTo>
                  <a:lnTo>
                    <a:pt x="1555" y="609"/>
                  </a:lnTo>
                  <a:cubicBezTo>
                    <a:pt x="1686" y="533"/>
                    <a:pt x="1701" y="417"/>
                    <a:pt x="1587" y="353"/>
                  </a:cubicBezTo>
                  <a:lnTo>
                    <a:pt x="1054" y="44"/>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3058520" y="3626318"/>
              <a:ext cx="54630" cy="30172"/>
            </a:xfrm>
            <a:custGeom>
              <a:rect b="b" l="l" r="r" t="t"/>
              <a:pathLst>
                <a:path extrusionOk="0" h="940" w="1702">
                  <a:moveTo>
                    <a:pt x="861" y="1"/>
                  </a:moveTo>
                  <a:cubicBezTo>
                    <a:pt x="774" y="1"/>
                    <a:pt x="682" y="22"/>
                    <a:pt x="610" y="63"/>
                  </a:cubicBezTo>
                  <a:lnTo>
                    <a:pt x="147" y="331"/>
                  </a:lnTo>
                  <a:cubicBezTo>
                    <a:pt x="15" y="407"/>
                    <a:pt x="1" y="521"/>
                    <a:pt x="115" y="587"/>
                  </a:cubicBezTo>
                  <a:lnTo>
                    <a:pt x="648" y="896"/>
                  </a:lnTo>
                  <a:cubicBezTo>
                    <a:pt x="700" y="925"/>
                    <a:pt x="769" y="940"/>
                    <a:pt x="841" y="940"/>
                  </a:cubicBezTo>
                  <a:cubicBezTo>
                    <a:pt x="928" y="940"/>
                    <a:pt x="1020" y="918"/>
                    <a:pt x="1092" y="877"/>
                  </a:cubicBezTo>
                  <a:lnTo>
                    <a:pt x="1556" y="609"/>
                  </a:lnTo>
                  <a:cubicBezTo>
                    <a:pt x="1687" y="532"/>
                    <a:pt x="1701" y="419"/>
                    <a:pt x="1587" y="352"/>
                  </a:cubicBezTo>
                  <a:lnTo>
                    <a:pt x="1054" y="45"/>
                  </a:lnTo>
                  <a:cubicBezTo>
                    <a:pt x="1002" y="15"/>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3024401" y="3606611"/>
              <a:ext cx="54566" cy="30140"/>
            </a:xfrm>
            <a:custGeom>
              <a:rect b="b" l="l" r="r" t="t"/>
              <a:pathLst>
                <a:path extrusionOk="0" h="939" w="1700">
                  <a:moveTo>
                    <a:pt x="860" y="0"/>
                  </a:moveTo>
                  <a:cubicBezTo>
                    <a:pt x="773" y="0"/>
                    <a:pt x="682" y="21"/>
                    <a:pt x="610" y="63"/>
                  </a:cubicBezTo>
                  <a:lnTo>
                    <a:pt x="146" y="331"/>
                  </a:lnTo>
                  <a:cubicBezTo>
                    <a:pt x="14" y="406"/>
                    <a:pt x="1" y="521"/>
                    <a:pt x="113" y="586"/>
                  </a:cubicBezTo>
                  <a:lnTo>
                    <a:pt x="648" y="894"/>
                  </a:lnTo>
                  <a:cubicBezTo>
                    <a:pt x="699" y="924"/>
                    <a:pt x="768" y="939"/>
                    <a:pt x="839" y="939"/>
                  </a:cubicBezTo>
                  <a:cubicBezTo>
                    <a:pt x="926" y="939"/>
                    <a:pt x="1018" y="917"/>
                    <a:pt x="1090" y="876"/>
                  </a:cubicBezTo>
                  <a:lnTo>
                    <a:pt x="1554" y="609"/>
                  </a:lnTo>
                  <a:cubicBezTo>
                    <a:pt x="1685" y="533"/>
                    <a:pt x="1699" y="417"/>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2990250" y="3586871"/>
              <a:ext cx="54598" cy="30172"/>
            </a:xfrm>
            <a:custGeom>
              <a:rect b="b" l="l" r="r" t="t"/>
              <a:pathLst>
                <a:path extrusionOk="0" h="940" w="1701">
                  <a:moveTo>
                    <a:pt x="861" y="1"/>
                  </a:moveTo>
                  <a:cubicBezTo>
                    <a:pt x="774" y="1"/>
                    <a:pt x="681" y="22"/>
                    <a:pt x="609" y="63"/>
                  </a:cubicBezTo>
                  <a:lnTo>
                    <a:pt x="146" y="331"/>
                  </a:lnTo>
                  <a:cubicBezTo>
                    <a:pt x="14" y="407"/>
                    <a:pt x="0" y="521"/>
                    <a:pt x="114" y="587"/>
                  </a:cubicBezTo>
                  <a:lnTo>
                    <a:pt x="647" y="896"/>
                  </a:lnTo>
                  <a:cubicBezTo>
                    <a:pt x="699" y="925"/>
                    <a:pt x="768" y="940"/>
                    <a:pt x="840" y="940"/>
                  </a:cubicBezTo>
                  <a:cubicBezTo>
                    <a:pt x="927" y="940"/>
                    <a:pt x="1019" y="919"/>
                    <a:pt x="1091" y="877"/>
                  </a:cubicBezTo>
                  <a:lnTo>
                    <a:pt x="1555" y="609"/>
                  </a:lnTo>
                  <a:cubicBezTo>
                    <a:pt x="1686" y="533"/>
                    <a:pt x="1700" y="419"/>
                    <a:pt x="1586" y="352"/>
                  </a:cubicBezTo>
                  <a:lnTo>
                    <a:pt x="1053" y="44"/>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2956067" y="3567163"/>
              <a:ext cx="54598" cy="30172"/>
            </a:xfrm>
            <a:custGeom>
              <a:rect b="b" l="l" r="r" t="t"/>
              <a:pathLst>
                <a:path extrusionOk="0" h="940" w="1701">
                  <a:moveTo>
                    <a:pt x="860" y="0"/>
                  </a:moveTo>
                  <a:cubicBezTo>
                    <a:pt x="773" y="0"/>
                    <a:pt x="681" y="21"/>
                    <a:pt x="610" y="63"/>
                  </a:cubicBezTo>
                  <a:lnTo>
                    <a:pt x="146" y="331"/>
                  </a:lnTo>
                  <a:cubicBezTo>
                    <a:pt x="15" y="406"/>
                    <a:pt x="0" y="521"/>
                    <a:pt x="114" y="588"/>
                  </a:cubicBezTo>
                  <a:lnTo>
                    <a:pt x="647" y="894"/>
                  </a:lnTo>
                  <a:cubicBezTo>
                    <a:pt x="699" y="924"/>
                    <a:pt x="768" y="939"/>
                    <a:pt x="841" y="939"/>
                  </a:cubicBezTo>
                  <a:cubicBezTo>
                    <a:pt x="928" y="939"/>
                    <a:pt x="1019" y="918"/>
                    <a:pt x="1091" y="877"/>
                  </a:cubicBezTo>
                  <a:lnTo>
                    <a:pt x="1555" y="609"/>
                  </a:lnTo>
                  <a:cubicBezTo>
                    <a:pt x="1686" y="533"/>
                    <a:pt x="1700" y="417"/>
                    <a:pt x="1587" y="353"/>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2921883" y="3547424"/>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7" y="896"/>
                  </a:lnTo>
                  <a:cubicBezTo>
                    <a:pt x="699" y="925"/>
                    <a:pt x="767" y="939"/>
                    <a:pt x="839" y="939"/>
                  </a:cubicBezTo>
                  <a:cubicBezTo>
                    <a:pt x="927" y="939"/>
                    <a:pt x="1019" y="918"/>
                    <a:pt x="1091" y="877"/>
                  </a:cubicBezTo>
                  <a:lnTo>
                    <a:pt x="1555" y="609"/>
                  </a:lnTo>
                  <a:cubicBezTo>
                    <a:pt x="1686" y="533"/>
                    <a:pt x="1701" y="419"/>
                    <a:pt x="1587" y="352"/>
                  </a:cubicBezTo>
                  <a:lnTo>
                    <a:pt x="1054" y="46"/>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2887764" y="3527716"/>
              <a:ext cx="54598" cy="30172"/>
            </a:xfrm>
            <a:custGeom>
              <a:rect b="b" l="l" r="r" t="t"/>
              <a:pathLst>
                <a:path extrusionOk="0" h="940" w="1701">
                  <a:moveTo>
                    <a:pt x="860" y="0"/>
                  </a:moveTo>
                  <a:cubicBezTo>
                    <a:pt x="773" y="0"/>
                    <a:pt x="681" y="21"/>
                    <a:pt x="610" y="63"/>
                  </a:cubicBezTo>
                  <a:lnTo>
                    <a:pt x="146" y="331"/>
                  </a:lnTo>
                  <a:cubicBezTo>
                    <a:pt x="15" y="406"/>
                    <a:pt x="0" y="521"/>
                    <a:pt x="113" y="588"/>
                  </a:cubicBezTo>
                  <a:lnTo>
                    <a:pt x="647" y="894"/>
                  </a:lnTo>
                  <a:cubicBezTo>
                    <a:pt x="699" y="925"/>
                    <a:pt x="768" y="939"/>
                    <a:pt x="840" y="939"/>
                  </a:cubicBezTo>
                  <a:cubicBezTo>
                    <a:pt x="927" y="939"/>
                    <a:pt x="1018" y="918"/>
                    <a:pt x="1090" y="877"/>
                  </a:cubicBezTo>
                  <a:lnTo>
                    <a:pt x="1555" y="609"/>
                  </a:lnTo>
                  <a:cubicBezTo>
                    <a:pt x="1686" y="533"/>
                    <a:pt x="1700" y="418"/>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2853581" y="3507976"/>
              <a:ext cx="54598" cy="30172"/>
            </a:xfrm>
            <a:custGeom>
              <a:rect b="b" l="l" r="r" t="t"/>
              <a:pathLst>
                <a:path extrusionOk="0" h="940" w="1701">
                  <a:moveTo>
                    <a:pt x="860" y="1"/>
                  </a:moveTo>
                  <a:cubicBezTo>
                    <a:pt x="773" y="1"/>
                    <a:pt x="682" y="22"/>
                    <a:pt x="610" y="63"/>
                  </a:cubicBezTo>
                  <a:lnTo>
                    <a:pt x="146" y="331"/>
                  </a:lnTo>
                  <a:cubicBezTo>
                    <a:pt x="15" y="407"/>
                    <a:pt x="1" y="521"/>
                    <a:pt x="114" y="587"/>
                  </a:cubicBezTo>
                  <a:lnTo>
                    <a:pt x="648" y="896"/>
                  </a:lnTo>
                  <a:cubicBezTo>
                    <a:pt x="699" y="925"/>
                    <a:pt x="768" y="939"/>
                    <a:pt x="839" y="939"/>
                  </a:cubicBezTo>
                  <a:cubicBezTo>
                    <a:pt x="927" y="939"/>
                    <a:pt x="1019" y="918"/>
                    <a:pt x="1091" y="877"/>
                  </a:cubicBezTo>
                  <a:lnTo>
                    <a:pt x="1555" y="609"/>
                  </a:lnTo>
                  <a:cubicBezTo>
                    <a:pt x="1686" y="533"/>
                    <a:pt x="1701" y="419"/>
                    <a:pt x="1587" y="353"/>
                  </a:cubicBezTo>
                  <a:lnTo>
                    <a:pt x="1054" y="46"/>
                  </a:lnTo>
                  <a:cubicBezTo>
                    <a:pt x="1002" y="16"/>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2819397" y="3488269"/>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2785278" y="3468529"/>
              <a:ext cx="54566" cy="30172"/>
            </a:xfrm>
            <a:custGeom>
              <a:rect b="b" l="l" r="r" t="t"/>
              <a:pathLst>
                <a:path extrusionOk="0" h="940" w="1700">
                  <a:moveTo>
                    <a:pt x="861" y="1"/>
                  </a:moveTo>
                  <a:cubicBezTo>
                    <a:pt x="774" y="1"/>
                    <a:pt x="682" y="22"/>
                    <a:pt x="610" y="63"/>
                  </a:cubicBezTo>
                  <a:lnTo>
                    <a:pt x="146" y="331"/>
                  </a:lnTo>
                  <a:cubicBezTo>
                    <a:pt x="14" y="407"/>
                    <a:pt x="1" y="521"/>
                    <a:pt x="113" y="587"/>
                  </a:cubicBezTo>
                  <a:lnTo>
                    <a:pt x="648" y="896"/>
                  </a:lnTo>
                  <a:cubicBezTo>
                    <a:pt x="699" y="925"/>
                    <a:pt x="768" y="940"/>
                    <a:pt x="840" y="940"/>
                  </a:cubicBezTo>
                  <a:cubicBezTo>
                    <a:pt x="927" y="940"/>
                    <a:pt x="1018" y="919"/>
                    <a:pt x="1090" y="877"/>
                  </a:cubicBezTo>
                  <a:lnTo>
                    <a:pt x="1554" y="609"/>
                  </a:lnTo>
                  <a:cubicBezTo>
                    <a:pt x="1686" y="533"/>
                    <a:pt x="1699" y="419"/>
                    <a:pt x="1587" y="353"/>
                  </a:cubicBezTo>
                  <a:lnTo>
                    <a:pt x="1052" y="44"/>
                  </a:lnTo>
                  <a:cubicBezTo>
                    <a:pt x="1001"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2751095" y="3448822"/>
              <a:ext cx="54598" cy="30172"/>
            </a:xfrm>
            <a:custGeom>
              <a:rect b="b" l="l" r="r" t="t"/>
              <a:pathLst>
                <a:path extrusionOk="0" h="940" w="1701">
                  <a:moveTo>
                    <a:pt x="860" y="0"/>
                  </a:moveTo>
                  <a:cubicBezTo>
                    <a:pt x="773" y="0"/>
                    <a:pt x="682" y="22"/>
                    <a:pt x="610" y="63"/>
                  </a:cubicBezTo>
                  <a:lnTo>
                    <a:pt x="145" y="331"/>
                  </a:lnTo>
                  <a:cubicBezTo>
                    <a:pt x="14" y="406"/>
                    <a:pt x="1" y="521"/>
                    <a:pt x="113" y="588"/>
                  </a:cubicBezTo>
                  <a:lnTo>
                    <a:pt x="648" y="895"/>
                  </a:lnTo>
                  <a:cubicBezTo>
                    <a:pt x="700" y="925"/>
                    <a:pt x="769" y="939"/>
                    <a:pt x="841" y="939"/>
                  </a:cubicBezTo>
                  <a:cubicBezTo>
                    <a:pt x="928" y="939"/>
                    <a:pt x="1020" y="918"/>
                    <a:pt x="1092" y="877"/>
                  </a:cubicBezTo>
                  <a:lnTo>
                    <a:pt x="1555" y="609"/>
                  </a:lnTo>
                  <a:cubicBezTo>
                    <a:pt x="1687" y="533"/>
                    <a:pt x="1701" y="418"/>
                    <a:pt x="1587" y="353"/>
                  </a:cubicBezTo>
                  <a:lnTo>
                    <a:pt x="1053"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117258" y="3620091"/>
              <a:ext cx="64773" cy="36045"/>
            </a:xfrm>
            <a:custGeom>
              <a:rect b="b" l="l" r="r" t="t"/>
              <a:pathLst>
                <a:path extrusionOk="0" h="1123" w="2018">
                  <a:moveTo>
                    <a:pt x="861" y="1"/>
                  </a:moveTo>
                  <a:cubicBezTo>
                    <a:pt x="774" y="1"/>
                    <a:pt x="683" y="22"/>
                    <a:pt x="612" y="64"/>
                  </a:cubicBezTo>
                  <a:lnTo>
                    <a:pt x="146" y="332"/>
                  </a:lnTo>
                  <a:cubicBezTo>
                    <a:pt x="15" y="408"/>
                    <a:pt x="1" y="522"/>
                    <a:pt x="115" y="588"/>
                  </a:cubicBezTo>
                  <a:lnTo>
                    <a:pt x="966" y="1078"/>
                  </a:lnTo>
                  <a:cubicBezTo>
                    <a:pt x="1018" y="1108"/>
                    <a:pt x="1087" y="1123"/>
                    <a:pt x="1159" y="1123"/>
                  </a:cubicBezTo>
                  <a:cubicBezTo>
                    <a:pt x="1245" y="1123"/>
                    <a:pt x="1337" y="1102"/>
                    <a:pt x="1408" y="1061"/>
                  </a:cubicBezTo>
                  <a:lnTo>
                    <a:pt x="1872" y="793"/>
                  </a:lnTo>
                  <a:cubicBezTo>
                    <a:pt x="2005" y="716"/>
                    <a:pt x="2018" y="601"/>
                    <a:pt x="1905" y="536"/>
                  </a:cubicBezTo>
                  <a:lnTo>
                    <a:pt x="1054" y="45"/>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3086060" y="3602085"/>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7" y="894"/>
                  </a:lnTo>
                  <a:cubicBezTo>
                    <a:pt x="699" y="924"/>
                    <a:pt x="768" y="939"/>
                    <a:pt x="841" y="939"/>
                  </a:cubicBezTo>
                  <a:cubicBezTo>
                    <a:pt x="928" y="939"/>
                    <a:pt x="1019" y="918"/>
                    <a:pt x="1091" y="877"/>
                  </a:cubicBezTo>
                  <a:lnTo>
                    <a:pt x="1555" y="609"/>
                  </a:lnTo>
                  <a:cubicBezTo>
                    <a:pt x="1686" y="533"/>
                    <a:pt x="1700" y="419"/>
                    <a:pt x="1586" y="352"/>
                  </a:cubicBezTo>
                  <a:lnTo>
                    <a:pt x="1053"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3055856" y="3584656"/>
              <a:ext cx="54598" cy="30140"/>
            </a:xfrm>
            <a:custGeom>
              <a:rect b="b" l="l" r="r" t="t"/>
              <a:pathLst>
                <a:path extrusionOk="0" h="939" w="1701">
                  <a:moveTo>
                    <a:pt x="864" y="1"/>
                  </a:moveTo>
                  <a:cubicBezTo>
                    <a:pt x="777" y="1"/>
                    <a:pt x="685" y="22"/>
                    <a:pt x="613" y="64"/>
                  </a:cubicBezTo>
                  <a:lnTo>
                    <a:pt x="149" y="332"/>
                  </a:lnTo>
                  <a:cubicBezTo>
                    <a:pt x="18" y="407"/>
                    <a:pt x="0" y="521"/>
                    <a:pt x="114" y="587"/>
                  </a:cubicBezTo>
                  <a:lnTo>
                    <a:pt x="649" y="894"/>
                  </a:lnTo>
                  <a:cubicBezTo>
                    <a:pt x="699" y="924"/>
                    <a:pt x="767" y="938"/>
                    <a:pt x="838" y="938"/>
                  </a:cubicBezTo>
                  <a:cubicBezTo>
                    <a:pt x="925" y="938"/>
                    <a:pt x="1017" y="917"/>
                    <a:pt x="1090" y="875"/>
                  </a:cubicBezTo>
                  <a:lnTo>
                    <a:pt x="1554" y="607"/>
                  </a:lnTo>
                  <a:cubicBezTo>
                    <a:pt x="1685" y="531"/>
                    <a:pt x="1701" y="419"/>
                    <a:pt x="1587" y="352"/>
                  </a:cubicBezTo>
                  <a:lnTo>
                    <a:pt x="1054" y="44"/>
                  </a:lnTo>
                  <a:cubicBezTo>
                    <a:pt x="1002" y="15"/>
                    <a:pt x="935" y="1"/>
                    <a:pt x="8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3025653" y="3567228"/>
              <a:ext cx="54598" cy="30107"/>
            </a:xfrm>
            <a:custGeom>
              <a:rect b="b" l="l" r="r" t="t"/>
              <a:pathLst>
                <a:path extrusionOk="0" h="938" w="1701">
                  <a:moveTo>
                    <a:pt x="864" y="0"/>
                  </a:moveTo>
                  <a:cubicBezTo>
                    <a:pt x="777" y="0"/>
                    <a:pt x="685" y="22"/>
                    <a:pt x="613" y="64"/>
                  </a:cubicBezTo>
                  <a:lnTo>
                    <a:pt x="149" y="330"/>
                  </a:lnTo>
                  <a:cubicBezTo>
                    <a:pt x="16" y="407"/>
                    <a:pt x="1" y="521"/>
                    <a:pt x="114" y="586"/>
                  </a:cubicBezTo>
                  <a:lnTo>
                    <a:pt x="648" y="894"/>
                  </a:lnTo>
                  <a:cubicBezTo>
                    <a:pt x="699" y="924"/>
                    <a:pt x="766" y="938"/>
                    <a:pt x="837" y="938"/>
                  </a:cubicBezTo>
                  <a:cubicBezTo>
                    <a:pt x="925" y="938"/>
                    <a:pt x="1017" y="916"/>
                    <a:pt x="1090" y="875"/>
                  </a:cubicBezTo>
                  <a:lnTo>
                    <a:pt x="1554" y="607"/>
                  </a:lnTo>
                  <a:cubicBezTo>
                    <a:pt x="1685" y="531"/>
                    <a:pt x="1701" y="418"/>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2995450" y="3549799"/>
              <a:ext cx="54598" cy="30107"/>
            </a:xfrm>
            <a:custGeom>
              <a:rect b="b" l="l" r="r" t="t"/>
              <a:pathLst>
                <a:path extrusionOk="0" h="938" w="1701">
                  <a:moveTo>
                    <a:pt x="864" y="0"/>
                  </a:moveTo>
                  <a:cubicBezTo>
                    <a:pt x="777" y="0"/>
                    <a:pt x="685" y="22"/>
                    <a:pt x="613" y="64"/>
                  </a:cubicBezTo>
                  <a:lnTo>
                    <a:pt x="149" y="332"/>
                  </a:lnTo>
                  <a:cubicBezTo>
                    <a:pt x="18" y="407"/>
                    <a:pt x="1" y="521"/>
                    <a:pt x="115" y="585"/>
                  </a:cubicBezTo>
                  <a:lnTo>
                    <a:pt x="648" y="894"/>
                  </a:lnTo>
                  <a:cubicBezTo>
                    <a:pt x="699" y="923"/>
                    <a:pt x="767" y="938"/>
                    <a:pt x="838" y="938"/>
                  </a:cubicBezTo>
                  <a:cubicBezTo>
                    <a:pt x="925" y="938"/>
                    <a:pt x="1018" y="916"/>
                    <a:pt x="1090" y="875"/>
                  </a:cubicBezTo>
                  <a:lnTo>
                    <a:pt x="1554" y="607"/>
                  </a:lnTo>
                  <a:cubicBezTo>
                    <a:pt x="1685" y="531"/>
                    <a:pt x="1701" y="417"/>
                    <a:pt x="1587" y="352"/>
                  </a:cubicBezTo>
                  <a:lnTo>
                    <a:pt x="1054" y="44"/>
                  </a:lnTo>
                  <a:cubicBezTo>
                    <a:pt x="1003"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2965278" y="3532338"/>
              <a:ext cx="54598" cy="30140"/>
            </a:xfrm>
            <a:custGeom>
              <a:rect b="b" l="l" r="r" t="t"/>
              <a:pathLst>
                <a:path extrusionOk="0" h="939" w="1701">
                  <a:moveTo>
                    <a:pt x="864" y="0"/>
                  </a:moveTo>
                  <a:cubicBezTo>
                    <a:pt x="777" y="0"/>
                    <a:pt x="684" y="22"/>
                    <a:pt x="611" y="65"/>
                  </a:cubicBezTo>
                  <a:lnTo>
                    <a:pt x="147" y="331"/>
                  </a:lnTo>
                  <a:cubicBezTo>
                    <a:pt x="16" y="408"/>
                    <a:pt x="0" y="521"/>
                    <a:pt x="114" y="586"/>
                  </a:cubicBezTo>
                  <a:lnTo>
                    <a:pt x="647" y="895"/>
                  </a:lnTo>
                  <a:cubicBezTo>
                    <a:pt x="698" y="924"/>
                    <a:pt x="766" y="939"/>
                    <a:pt x="837" y="939"/>
                  </a:cubicBezTo>
                  <a:cubicBezTo>
                    <a:pt x="924" y="939"/>
                    <a:pt x="1016" y="917"/>
                    <a:pt x="1089" y="876"/>
                  </a:cubicBezTo>
                  <a:lnTo>
                    <a:pt x="1553" y="608"/>
                  </a:lnTo>
                  <a:cubicBezTo>
                    <a:pt x="1684" y="531"/>
                    <a:pt x="1700" y="418"/>
                    <a:pt x="1586" y="353"/>
                  </a:cubicBezTo>
                  <a:lnTo>
                    <a:pt x="1053" y="44"/>
                  </a:lnTo>
                  <a:cubicBezTo>
                    <a:pt x="1002" y="15"/>
                    <a:pt x="935" y="0"/>
                    <a:pt x="864"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2935075" y="3514909"/>
              <a:ext cx="54598" cy="30140"/>
            </a:xfrm>
            <a:custGeom>
              <a:rect b="b" l="l" r="r" t="t"/>
              <a:pathLst>
                <a:path extrusionOk="0" h="939" w="1701">
                  <a:moveTo>
                    <a:pt x="865" y="0"/>
                  </a:moveTo>
                  <a:cubicBezTo>
                    <a:pt x="777" y="0"/>
                    <a:pt x="685" y="22"/>
                    <a:pt x="613" y="64"/>
                  </a:cubicBezTo>
                  <a:lnTo>
                    <a:pt x="147" y="332"/>
                  </a:lnTo>
                  <a:cubicBezTo>
                    <a:pt x="16" y="407"/>
                    <a:pt x="0" y="521"/>
                    <a:pt x="114" y="586"/>
                  </a:cubicBezTo>
                  <a:lnTo>
                    <a:pt x="647" y="894"/>
                  </a:lnTo>
                  <a:cubicBezTo>
                    <a:pt x="698" y="924"/>
                    <a:pt x="766" y="938"/>
                    <a:pt x="837" y="938"/>
                  </a:cubicBezTo>
                  <a:cubicBezTo>
                    <a:pt x="924" y="938"/>
                    <a:pt x="1016" y="917"/>
                    <a:pt x="1089" y="876"/>
                  </a:cubicBezTo>
                  <a:lnTo>
                    <a:pt x="1553" y="608"/>
                  </a:lnTo>
                  <a:cubicBezTo>
                    <a:pt x="1684" y="531"/>
                    <a:pt x="1700" y="417"/>
                    <a:pt x="1586" y="353"/>
                  </a:cubicBezTo>
                  <a:lnTo>
                    <a:pt x="1053" y="44"/>
                  </a:lnTo>
                  <a:cubicBezTo>
                    <a:pt x="1002"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2904872" y="3497481"/>
              <a:ext cx="54598" cy="30140"/>
            </a:xfrm>
            <a:custGeom>
              <a:rect b="b" l="l" r="r" t="t"/>
              <a:pathLst>
                <a:path extrusionOk="0" h="939" w="1701">
                  <a:moveTo>
                    <a:pt x="865" y="0"/>
                  </a:moveTo>
                  <a:cubicBezTo>
                    <a:pt x="777" y="0"/>
                    <a:pt x="685" y="22"/>
                    <a:pt x="611" y="64"/>
                  </a:cubicBezTo>
                  <a:lnTo>
                    <a:pt x="147" y="331"/>
                  </a:lnTo>
                  <a:cubicBezTo>
                    <a:pt x="16" y="407"/>
                    <a:pt x="0" y="521"/>
                    <a:pt x="114" y="586"/>
                  </a:cubicBezTo>
                  <a:lnTo>
                    <a:pt x="647" y="894"/>
                  </a:lnTo>
                  <a:cubicBezTo>
                    <a:pt x="698" y="924"/>
                    <a:pt x="766" y="938"/>
                    <a:pt x="837" y="938"/>
                  </a:cubicBezTo>
                  <a:cubicBezTo>
                    <a:pt x="924" y="938"/>
                    <a:pt x="1016" y="917"/>
                    <a:pt x="1088" y="875"/>
                  </a:cubicBezTo>
                  <a:lnTo>
                    <a:pt x="1554" y="607"/>
                  </a:lnTo>
                  <a:cubicBezTo>
                    <a:pt x="1683" y="531"/>
                    <a:pt x="1700" y="417"/>
                    <a:pt x="1587" y="352"/>
                  </a:cubicBezTo>
                  <a:lnTo>
                    <a:pt x="1054" y="44"/>
                  </a:lnTo>
                  <a:cubicBezTo>
                    <a:pt x="1003" y="15"/>
                    <a:pt x="935" y="0"/>
                    <a:pt x="865"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2874668" y="3480020"/>
              <a:ext cx="54598" cy="30172"/>
            </a:xfrm>
            <a:custGeom>
              <a:rect b="b" l="l" r="r" t="t"/>
              <a:pathLst>
                <a:path extrusionOk="0" h="940" w="1701">
                  <a:moveTo>
                    <a:pt x="863" y="1"/>
                  </a:moveTo>
                  <a:cubicBezTo>
                    <a:pt x="776" y="1"/>
                    <a:pt x="684" y="22"/>
                    <a:pt x="611" y="64"/>
                  </a:cubicBezTo>
                  <a:lnTo>
                    <a:pt x="148" y="332"/>
                  </a:lnTo>
                  <a:cubicBezTo>
                    <a:pt x="16" y="408"/>
                    <a:pt x="1" y="522"/>
                    <a:pt x="114" y="587"/>
                  </a:cubicBezTo>
                  <a:lnTo>
                    <a:pt x="647" y="895"/>
                  </a:lnTo>
                  <a:cubicBezTo>
                    <a:pt x="698" y="925"/>
                    <a:pt x="766" y="939"/>
                    <a:pt x="836" y="939"/>
                  </a:cubicBezTo>
                  <a:cubicBezTo>
                    <a:pt x="924" y="939"/>
                    <a:pt x="1016" y="917"/>
                    <a:pt x="1088" y="875"/>
                  </a:cubicBezTo>
                  <a:lnTo>
                    <a:pt x="1552" y="608"/>
                  </a:lnTo>
                  <a:cubicBezTo>
                    <a:pt x="1683" y="532"/>
                    <a:pt x="1701" y="418"/>
                    <a:pt x="1587" y="353"/>
                  </a:cubicBezTo>
                  <a:lnTo>
                    <a:pt x="1054" y="45"/>
                  </a:lnTo>
                  <a:cubicBezTo>
                    <a:pt x="1003" y="15"/>
                    <a:pt x="935"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2844465" y="3462591"/>
              <a:ext cx="54598" cy="30140"/>
            </a:xfrm>
            <a:custGeom>
              <a:rect b="b" l="l" r="r" t="t"/>
              <a:pathLst>
                <a:path extrusionOk="0" h="939" w="1701">
                  <a:moveTo>
                    <a:pt x="863" y="1"/>
                  </a:moveTo>
                  <a:cubicBezTo>
                    <a:pt x="776" y="1"/>
                    <a:pt x="684" y="22"/>
                    <a:pt x="612" y="64"/>
                  </a:cubicBezTo>
                  <a:lnTo>
                    <a:pt x="148" y="332"/>
                  </a:lnTo>
                  <a:cubicBezTo>
                    <a:pt x="17" y="408"/>
                    <a:pt x="1" y="522"/>
                    <a:pt x="115" y="587"/>
                  </a:cubicBezTo>
                  <a:lnTo>
                    <a:pt x="648" y="895"/>
                  </a:lnTo>
                  <a:cubicBezTo>
                    <a:pt x="699" y="925"/>
                    <a:pt x="766" y="939"/>
                    <a:pt x="836" y="939"/>
                  </a:cubicBezTo>
                  <a:cubicBezTo>
                    <a:pt x="924" y="939"/>
                    <a:pt x="1016" y="917"/>
                    <a:pt x="1089" y="875"/>
                  </a:cubicBezTo>
                  <a:lnTo>
                    <a:pt x="1552" y="607"/>
                  </a:lnTo>
                  <a:cubicBezTo>
                    <a:pt x="1684" y="532"/>
                    <a:pt x="1701" y="418"/>
                    <a:pt x="1587" y="353"/>
                  </a:cubicBezTo>
                  <a:lnTo>
                    <a:pt x="1053" y="45"/>
                  </a:lnTo>
                  <a:cubicBezTo>
                    <a:pt x="1002" y="15"/>
                    <a:pt x="934" y="1"/>
                    <a:pt x="863"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2814262" y="3445162"/>
              <a:ext cx="54630" cy="30140"/>
            </a:xfrm>
            <a:custGeom>
              <a:rect b="b" l="l" r="r" t="t"/>
              <a:pathLst>
                <a:path extrusionOk="0" h="939" w="1702">
                  <a:moveTo>
                    <a:pt x="862" y="0"/>
                  </a:moveTo>
                  <a:cubicBezTo>
                    <a:pt x="774" y="0"/>
                    <a:pt x="682" y="22"/>
                    <a:pt x="610" y="63"/>
                  </a:cubicBezTo>
                  <a:lnTo>
                    <a:pt x="146" y="330"/>
                  </a:lnTo>
                  <a:cubicBezTo>
                    <a:pt x="15" y="406"/>
                    <a:pt x="1" y="522"/>
                    <a:pt x="115" y="586"/>
                  </a:cubicBezTo>
                  <a:lnTo>
                    <a:pt x="648" y="895"/>
                  </a:lnTo>
                  <a:cubicBezTo>
                    <a:pt x="699" y="924"/>
                    <a:pt x="767" y="938"/>
                    <a:pt x="838" y="938"/>
                  </a:cubicBezTo>
                  <a:cubicBezTo>
                    <a:pt x="925" y="938"/>
                    <a:pt x="1017" y="917"/>
                    <a:pt x="1089" y="875"/>
                  </a:cubicBezTo>
                  <a:lnTo>
                    <a:pt x="1553" y="607"/>
                  </a:lnTo>
                  <a:cubicBezTo>
                    <a:pt x="1684" y="532"/>
                    <a:pt x="1701" y="418"/>
                    <a:pt x="1587" y="353"/>
                  </a:cubicBezTo>
                  <a:lnTo>
                    <a:pt x="1054" y="45"/>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3114016" y="3578076"/>
              <a:ext cx="54598" cy="30172"/>
            </a:xfrm>
            <a:custGeom>
              <a:rect b="b" l="l" r="r" t="t"/>
              <a:pathLst>
                <a:path extrusionOk="0" h="940" w="1701">
                  <a:moveTo>
                    <a:pt x="862" y="1"/>
                  </a:moveTo>
                  <a:cubicBezTo>
                    <a:pt x="775" y="1"/>
                    <a:pt x="682" y="22"/>
                    <a:pt x="610" y="63"/>
                  </a:cubicBezTo>
                  <a:lnTo>
                    <a:pt x="146" y="331"/>
                  </a:lnTo>
                  <a:cubicBezTo>
                    <a:pt x="15" y="407"/>
                    <a:pt x="1" y="521"/>
                    <a:pt x="113" y="588"/>
                  </a:cubicBezTo>
                  <a:lnTo>
                    <a:pt x="648" y="894"/>
                  </a:lnTo>
                  <a:cubicBezTo>
                    <a:pt x="700" y="925"/>
                    <a:pt x="771" y="940"/>
                    <a:pt x="844" y="940"/>
                  </a:cubicBezTo>
                  <a:cubicBezTo>
                    <a:pt x="931" y="940"/>
                    <a:pt x="1022" y="919"/>
                    <a:pt x="1093" y="879"/>
                  </a:cubicBezTo>
                  <a:lnTo>
                    <a:pt x="1557" y="611"/>
                  </a:lnTo>
                  <a:cubicBezTo>
                    <a:pt x="1688" y="534"/>
                    <a:pt x="1701" y="419"/>
                    <a:pt x="1587" y="353"/>
                  </a:cubicBezTo>
                  <a:lnTo>
                    <a:pt x="1054" y="44"/>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3084070" y="3560776"/>
              <a:ext cx="54534" cy="30172"/>
            </a:xfrm>
            <a:custGeom>
              <a:rect b="b" l="l" r="r" t="t"/>
              <a:pathLst>
                <a:path extrusionOk="0" h="940" w="1699">
                  <a:moveTo>
                    <a:pt x="859" y="0"/>
                  </a:moveTo>
                  <a:cubicBezTo>
                    <a:pt x="773" y="0"/>
                    <a:pt x="681" y="22"/>
                    <a:pt x="610" y="63"/>
                  </a:cubicBezTo>
                  <a:lnTo>
                    <a:pt x="146" y="331"/>
                  </a:lnTo>
                  <a:cubicBezTo>
                    <a:pt x="13" y="406"/>
                    <a:pt x="0" y="521"/>
                    <a:pt x="113" y="588"/>
                  </a:cubicBezTo>
                  <a:lnTo>
                    <a:pt x="647" y="895"/>
                  </a:lnTo>
                  <a:cubicBezTo>
                    <a:pt x="699" y="925"/>
                    <a:pt x="768" y="939"/>
                    <a:pt x="840" y="939"/>
                  </a:cubicBezTo>
                  <a:cubicBezTo>
                    <a:pt x="927" y="939"/>
                    <a:pt x="1019" y="918"/>
                    <a:pt x="1091" y="877"/>
                  </a:cubicBezTo>
                  <a:lnTo>
                    <a:pt x="1555" y="609"/>
                  </a:lnTo>
                  <a:cubicBezTo>
                    <a:pt x="1685" y="533"/>
                    <a:pt x="1699" y="418"/>
                    <a:pt x="1587" y="353"/>
                  </a:cubicBezTo>
                  <a:lnTo>
                    <a:pt x="1052" y="45"/>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3054059" y="3543444"/>
              <a:ext cx="54598" cy="30204"/>
            </a:xfrm>
            <a:custGeom>
              <a:rect b="b" l="l" r="r" t="t"/>
              <a:pathLst>
                <a:path extrusionOk="0" h="941" w="1701">
                  <a:moveTo>
                    <a:pt x="861" y="1"/>
                  </a:moveTo>
                  <a:cubicBezTo>
                    <a:pt x="774" y="1"/>
                    <a:pt x="683" y="22"/>
                    <a:pt x="611" y="63"/>
                  </a:cubicBezTo>
                  <a:lnTo>
                    <a:pt x="146" y="331"/>
                  </a:lnTo>
                  <a:cubicBezTo>
                    <a:pt x="15" y="407"/>
                    <a:pt x="0" y="521"/>
                    <a:pt x="114" y="587"/>
                  </a:cubicBezTo>
                  <a:lnTo>
                    <a:pt x="649" y="896"/>
                  </a:lnTo>
                  <a:cubicBezTo>
                    <a:pt x="700" y="926"/>
                    <a:pt x="769" y="940"/>
                    <a:pt x="840" y="940"/>
                  </a:cubicBezTo>
                  <a:cubicBezTo>
                    <a:pt x="927" y="940"/>
                    <a:pt x="1019" y="919"/>
                    <a:pt x="1091" y="877"/>
                  </a:cubicBezTo>
                  <a:lnTo>
                    <a:pt x="1555" y="609"/>
                  </a:lnTo>
                  <a:cubicBezTo>
                    <a:pt x="1687" y="534"/>
                    <a:pt x="1700" y="419"/>
                    <a:pt x="1588" y="354"/>
                  </a:cubicBezTo>
                  <a:lnTo>
                    <a:pt x="1053" y="46"/>
                  </a:lnTo>
                  <a:cubicBezTo>
                    <a:pt x="1002" y="16"/>
                    <a:pt x="933"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3024080" y="3526175"/>
              <a:ext cx="54598" cy="30140"/>
            </a:xfrm>
            <a:custGeom>
              <a:rect b="b" l="l" r="r" t="t"/>
              <a:pathLst>
                <a:path extrusionOk="0" h="939" w="1701">
                  <a:moveTo>
                    <a:pt x="861" y="0"/>
                  </a:moveTo>
                  <a:cubicBezTo>
                    <a:pt x="774" y="0"/>
                    <a:pt x="682" y="22"/>
                    <a:pt x="610" y="64"/>
                  </a:cubicBezTo>
                  <a:lnTo>
                    <a:pt x="146" y="332"/>
                  </a:lnTo>
                  <a:cubicBezTo>
                    <a:pt x="15" y="406"/>
                    <a:pt x="1" y="522"/>
                    <a:pt x="114" y="587"/>
                  </a:cubicBezTo>
                  <a:lnTo>
                    <a:pt x="648" y="895"/>
                  </a:lnTo>
                  <a:cubicBezTo>
                    <a:pt x="699" y="924"/>
                    <a:pt x="768" y="939"/>
                    <a:pt x="841" y="939"/>
                  </a:cubicBezTo>
                  <a:cubicBezTo>
                    <a:pt x="928" y="939"/>
                    <a:pt x="1020" y="918"/>
                    <a:pt x="1091" y="876"/>
                  </a:cubicBezTo>
                  <a:lnTo>
                    <a:pt x="1555" y="608"/>
                  </a:lnTo>
                  <a:cubicBezTo>
                    <a:pt x="1686" y="533"/>
                    <a:pt x="1701" y="418"/>
                    <a:pt x="1587" y="353"/>
                  </a:cubicBezTo>
                  <a:lnTo>
                    <a:pt x="1054" y="45"/>
                  </a:lnTo>
                  <a:cubicBezTo>
                    <a:pt x="1002" y="15"/>
                    <a:pt x="934"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2994134" y="3508875"/>
              <a:ext cx="54598" cy="30172"/>
            </a:xfrm>
            <a:custGeom>
              <a:rect b="b" l="l" r="r" t="t"/>
              <a:pathLst>
                <a:path extrusionOk="0" h="940" w="1701">
                  <a:moveTo>
                    <a:pt x="860" y="0"/>
                  </a:moveTo>
                  <a:cubicBezTo>
                    <a:pt x="773" y="0"/>
                    <a:pt x="682" y="21"/>
                    <a:pt x="609" y="62"/>
                  </a:cubicBezTo>
                  <a:lnTo>
                    <a:pt x="146" y="330"/>
                  </a:lnTo>
                  <a:cubicBezTo>
                    <a:pt x="14" y="407"/>
                    <a:pt x="0" y="520"/>
                    <a:pt x="114" y="587"/>
                  </a:cubicBezTo>
                  <a:lnTo>
                    <a:pt x="647" y="895"/>
                  </a:lnTo>
                  <a:cubicBezTo>
                    <a:pt x="699" y="924"/>
                    <a:pt x="768" y="939"/>
                    <a:pt x="840" y="939"/>
                  </a:cubicBezTo>
                  <a:cubicBezTo>
                    <a:pt x="927" y="939"/>
                    <a:pt x="1019" y="918"/>
                    <a:pt x="1091" y="876"/>
                  </a:cubicBezTo>
                  <a:lnTo>
                    <a:pt x="1555" y="608"/>
                  </a:lnTo>
                  <a:cubicBezTo>
                    <a:pt x="1686" y="532"/>
                    <a:pt x="1700" y="418"/>
                    <a:pt x="1586"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2964155" y="3491543"/>
              <a:ext cx="54598" cy="30172"/>
            </a:xfrm>
            <a:custGeom>
              <a:rect b="b" l="l" r="r" t="t"/>
              <a:pathLst>
                <a:path extrusionOk="0" h="940" w="1701">
                  <a:moveTo>
                    <a:pt x="860" y="1"/>
                  </a:moveTo>
                  <a:cubicBezTo>
                    <a:pt x="773" y="1"/>
                    <a:pt x="681" y="22"/>
                    <a:pt x="610" y="63"/>
                  </a:cubicBezTo>
                  <a:lnTo>
                    <a:pt x="146" y="331"/>
                  </a:lnTo>
                  <a:cubicBezTo>
                    <a:pt x="15" y="408"/>
                    <a:pt x="0" y="522"/>
                    <a:pt x="114" y="588"/>
                  </a:cubicBezTo>
                  <a:lnTo>
                    <a:pt x="647" y="896"/>
                  </a:lnTo>
                  <a:cubicBezTo>
                    <a:pt x="699" y="925"/>
                    <a:pt x="767" y="940"/>
                    <a:pt x="839" y="940"/>
                  </a:cubicBezTo>
                  <a:cubicBezTo>
                    <a:pt x="927" y="940"/>
                    <a:pt x="1019" y="919"/>
                    <a:pt x="1091" y="877"/>
                  </a:cubicBezTo>
                  <a:lnTo>
                    <a:pt x="1555" y="610"/>
                  </a:lnTo>
                  <a:cubicBezTo>
                    <a:pt x="1686" y="533"/>
                    <a:pt x="1701" y="419"/>
                    <a:pt x="1587" y="353"/>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2934176" y="3474242"/>
              <a:ext cx="54598" cy="30172"/>
            </a:xfrm>
            <a:custGeom>
              <a:rect b="b" l="l" r="r" t="t"/>
              <a:pathLst>
                <a:path extrusionOk="0" h="940" w="1701">
                  <a:moveTo>
                    <a:pt x="861" y="1"/>
                  </a:moveTo>
                  <a:cubicBezTo>
                    <a:pt x="774" y="1"/>
                    <a:pt x="682" y="22"/>
                    <a:pt x="610" y="64"/>
                  </a:cubicBezTo>
                  <a:lnTo>
                    <a:pt x="146" y="332"/>
                  </a:lnTo>
                  <a:cubicBezTo>
                    <a:pt x="15" y="408"/>
                    <a:pt x="1" y="522"/>
                    <a:pt x="115" y="588"/>
                  </a:cubicBezTo>
                  <a:lnTo>
                    <a:pt x="648" y="895"/>
                  </a:lnTo>
                  <a:cubicBezTo>
                    <a:pt x="699" y="925"/>
                    <a:pt x="769" y="940"/>
                    <a:pt x="841" y="940"/>
                  </a:cubicBezTo>
                  <a:cubicBezTo>
                    <a:pt x="928" y="940"/>
                    <a:pt x="1020" y="919"/>
                    <a:pt x="1091" y="878"/>
                  </a:cubicBezTo>
                  <a:lnTo>
                    <a:pt x="1555" y="610"/>
                  </a:lnTo>
                  <a:cubicBezTo>
                    <a:pt x="1687" y="533"/>
                    <a:pt x="1701" y="419"/>
                    <a:pt x="1587" y="353"/>
                  </a:cubicBezTo>
                  <a:lnTo>
                    <a:pt x="1054" y="45"/>
                  </a:lnTo>
                  <a:cubicBezTo>
                    <a:pt x="1002" y="15"/>
                    <a:pt x="933" y="1"/>
                    <a:pt x="861"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2904230" y="3456974"/>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19" y="918"/>
                    <a:pt x="1091" y="877"/>
                  </a:cubicBezTo>
                  <a:lnTo>
                    <a:pt x="1555" y="609"/>
                  </a:lnTo>
                  <a:cubicBezTo>
                    <a:pt x="1686" y="532"/>
                    <a:pt x="1700" y="417"/>
                    <a:pt x="1586" y="352"/>
                  </a:cubicBezTo>
                  <a:lnTo>
                    <a:pt x="1053" y="44"/>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3133788" y="3549349"/>
              <a:ext cx="54598" cy="30172"/>
            </a:xfrm>
            <a:custGeom>
              <a:rect b="b" l="l" r="r" t="t"/>
              <a:pathLst>
                <a:path extrusionOk="0" h="940" w="1701">
                  <a:moveTo>
                    <a:pt x="860" y="1"/>
                  </a:moveTo>
                  <a:cubicBezTo>
                    <a:pt x="773" y="1"/>
                    <a:pt x="681" y="22"/>
                    <a:pt x="610" y="63"/>
                  </a:cubicBezTo>
                  <a:lnTo>
                    <a:pt x="146" y="331"/>
                  </a:lnTo>
                  <a:cubicBezTo>
                    <a:pt x="14" y="408"/>
                    <a:pt x="0" y="522"/>
                    <a:pt x="114" y="588"/>
                  </a:cubicBezTo>
                  <a:lnTo>
                    <a:pt x="647" y="895"/>
                  </a:lnTo>
                  <a:cubicBezTo>
                    <a:pt x="699" y="925"/>
                    <a:pt x="768" y="939"/>
                    <a:pt x="840" y="939"/>
                  </a:cubicBezTo>
                  <a:cubicBezTo>
                    <a:pt x="927" y="939"/>
                    <a:pt x="1019" y="918"/>
                    <a:pt x="1091" y="877"/>
                  </a:cubicBezTo>
                  <a:lnTo>
                    <a:pt x="1555" y="609"/>
                  </a:lnTo>
                  <a:cubicBezTo>
                    <a:pt x="1686" y="533"/>
                    <a:pt x="1700" y="419"/>
                    <a:pt x="1586" y="353"/>
                  </a:cubicBezTo>
                  <a:lnTo>
                    <a:pt x="1053" y="45"/>
                  </a:lnTo>
                  <a:cubicBezTo>
                    <a:pt x="1002" y="15"/>
                    <a:pt x="932"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3103809" y="3532049"/>
              <a:ext cx="54598" cy="30172"/>
            </a:xfrm>
            <a:custGeom>
              <a:rect b="b" l="l" r="r" t="t"/>
              <a:pathLst>
                <a:path extrusionOk="0" h="940" w="1701">
                  <a:moveTo>
                    <a:pt x="861" y="0"/>
                  </a:moveTo>
                  <a:cubicBezTo>
                    <a:pt x="774" y="0"/>
                    <a:pt x="682" y="22"/>
                    <a:pt x="610" y="64"/>
                  </a:cubicBezTo>
                  <a:lnTo>
                    <a:pt x="146" y="332"/>
                  </a:lnTo>
                  <a:cubicBezTo>
                    <a:pt x="15" y="406"/>
                    <a:pt x="0" y="522"/>
                    <a:pt x="114" y="587"/>
                  </a:cubicBezTo>
                  <a:lnTo>
                    <a:pt x="647" y="895"/>
                  </a:lnTo>
                  <a:cubicBezTo>
                    <a:pt x="699" y="925"/>
                    <a:pt x="768" y="939"/>
                    <a:pt x="840" y="939"/>
                  </a:cubicBezTo>
                  <a:cubicBezTo>
                    <a:pt x="927" y="939"/>
                    <a:pt x="1019" y="918"/>
                    <a:pt x="1091" y="876"/>
                  </a:cubicBezTo>
                  <a:lnTo>
                    <a:pt x="1555" y="610"/>
                  </a:lnTo>
                  <a:cubicBezTo>
                    <a:pt x="1686" y="533"/>
                    <a:pt x="1701" y="418"/>
                    <a:pt x="1587" y="353"/>
                  </a:cubicBezTo>
                  <a:lnTo>
                    <a:pt x="1054" y="45"/>
                  </a:lnTo>
                  <a:cubicBezTo>
                    <a:pt x="1002" y="15"/>
                    <a:pt x="933" y="0"/>
                    <a:pt x="8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3073831" y="3514749"/>
              <a:ext cx="54598" cy="30172"/>
            </a:xfrm>
            <a:custGeom>
              <a:rect b="b" l="l" r="r" t="t"/>
              <a:pathLst>
                <a:path extrusionOk="0" h="940" w="1701">
                  <a:moveTo>
                    <a:pt x="862" y="0"/>
                  </a:moveTo>
                  <a:cubicBezTo>
                    <a:pt x="774" y="0"/>
                    <a:pt x="682" y="22"/>
                    <a:pt x="610" y="64"/>
                  </a:cubicBezTo>
                  <a:lnTo>
                    <a:pt x="146" y="332"/>
                  </a:lnTo>
                  <a:cubicBezTo>
                    <a:pt x="15" y="407"/>
                    <a:pt x="1" y="522"/>
                    <a:pt x="115" y="587"/>
                  </a:cubicBezTo>
                  <a:lnTo>
                    <a:pt x="648" y="895"/>
                  </a:lnTo>
                  <a:cubicBezTo>
                    <a:pt x="699" y="925"/>
                    <a:pt x="768" y="940"/>
                    <a:pt x="840" y="940"/>
                  </a:cubicBezTo>
                  <a:cubicBezTo>
                    <a:pt x="928" y="940"/>
                    <a:pt x="1020" y="918"/>
                    <a:pt x="1092" y="876"/>
                  </a:cubicBezTo>
                  <a:lnTo>
                    <a:pt x="1555" y="608"/>
                  </a:lnTo>
                  <a:cubicBezTo>
                    <a:pt x="1687" y="533"/>
                    <a:pt x="1701" y="418"/>
                    <a:pt x="1587" y="353"/>
                  </a:cubicBezTo>
                  <a:lnTo>
                    <a:pt x="1054" y="45"/>
                  </a:lnTo>
                  <a:cubicBezTo>
                    <a:pt x="1003" y="15"/>
                    <a:pt x="934" y="0"/>
                    <a:pt x="8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3232326" y="3566104"/>
              <a:ext cx="54598" cy="30140"/>
            </a:xfrm>
            <a:custGeom>
              <a:rect b="b" l="l" r="r" t="t"/>
              <a:pathLst>
                <a:path extrusionOk="0" h="939" w="1701">
                  <a:moveTo>
                    <a:pt x="859" y="0"/>
                  </a:moveTo>
                  <a:cubicBezTo>
                    <a:pt x="773" y="0"/>
                    <a:pt x="681" y="21"/>
                    <a:pt x="610" y="63"/>
                  </a:cubicBezTo>
                  <a:lnTo>
                    <a:pt x="146" y="331"/>
                  </a:lnTo>
                  <a:cubicBezTo>
                    <a:pt x="13" y="406"/>
                    <a:pt x="0" y="521"/>
                    <a:pt x="113" y="587"/>
                  </a:cubicBezTo>
                  <a:lnTo>
                    <a:pt x="647" y="894"/>
                  </a:lnTo>
                  <a:cubicBezTo>
                    <a:pt x="699" y="924"/>
                    <a:pt x="768" y="939"/>
                    <a:pt x="840" y="939"/>
                  </a:cubicBezTo>
                  <a:cubicBezTo>
                    <a:pt x="927" y="939"/>
                    <a:pt x="1019" y="918"/>
                    <a:pt x="1091" y="877"/>
                  </a:cubicBezTo>
                  <a:lnTo>
                    <a:pt x="1555" y="609"/>
                  </a:lnTo>
                  <a:cubicBezTo>
                    <a:pt x="1686" y="533"/>
                    <a:pt x="1700" y="419"/>
                    <a:pt x="1587" y="353"/>
                  </a:cubicBezTo>
                  <a:lnTo>
                    <a:pt x="1052" y="44"/>
                  </a:lnTo>
                  <a:cubicBezTo>
                    <a:pt x="1000" y="15"/>
                    <a:pt x="931" y="0"/>
                    <a:pt x="8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3202347" y="3548804"/>
              <a:ext cx="54566" cy="30172"/>
            </a:xfrm>
            <a:custGeom>
              <a:rect b="b" l="l" r="r" t="t"/>
              <a:pathLst>
                <a:path extrusionOk="0" h="940" w="1700">
                  <a:moveTo>
                    <a:pt x="860" y="0"/>
                  </a:moveTo>
                  <a:cubicBezTo>
                    <a:pt x="773" y="0"/>
                    <a:pt x="682" y="21"/>
                    <a:pt x="610" y="63"/>
                  </a:cubicBezTo>
                  <a:lnTo>
                    <a:pt x="146" y="331"/>
                  </a:lnTo>
                  <a:cubicBezTo>
                    <a:pt x="14" y="406"/>
                    <a:pt x="1" y="521"/>
                    <a:pt x="113" y="588"/>
                  </a:cubicBezTo>
                  <a:lnTo>
                    <a:pt x="648" y="894"/>
                  </a:lnTo>
                  <a:cubicBezTo>
                    <a:pt x="699" y="925"/>
                    <a:pt x="768" y="939"/>
                    <a:pt x="841" y="939"/>
                  </a:cubicBezTo>
                  <a:cubicBezTo>
                    <a:pt x="927" y="939"/>
                    <a:pt x="1019" y="918"/>
                    <a:pt x="1091" y="877"/>
                  </a:cubicBezTo>
                  <a:lnTo>
                    <a:pt x="1555" y="609"/>
                  </a:lnTo>
                  <a:cubicBezTo>
                    <a:pt x="1686" y="533"/>
                    <a:pt x="1699" y="418"/>
                    <a:pt x="1587" y="353"/>
                  </a:cubicBezTo>
                  <a:lnTo>
                    <a:pt x="1052" y="44"/>
                  </a:lnTo>
                  <a:cubicBezTo>
                    <a:pt x="1001" y="15"/>
                    <a:pt x="933" y="0"/>
                    <a:pt x="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3172336" y="3531471"/>
              <a:ext cx="54598" cy="30204"/>
            </a:xfrm>
            <a:custGeom>
              <a:rect b="b" l="l" r="r" t="t"/>
              <a:pathLst>
                <a:path extrusionOk="0" h="941" w="1701">
                  <a:moveTo>
                    <a:pt x="861" y="1"/>
                  </a:moveTo>
                  <a:cubicBezTo>
                    <a:pt x="774" y="1"/>
                    <a:pt x="682" y="22"/>
                    <a:pt x="610" y="64"/>
                  </a:cubicBezTo>
                  <a:lnTo>
                    <a:pt x="146" y="332"/>
                  </a:lnTo>
                  <a:cubicBezTo>
                    <a:pt x="15" y="407"/>
                    <a:pt x="1" y="522"/>
                    <a:pt x="114" y="587"/>
                  </a:cubicBezTo>
                  <a:lnTo>
                    <a:pt x="648" y="896"/>
                  </a:lnTo>
                  <a:cubicBezTo>
                    <a:pt x="699" y="926"/>
                    <a:pt x="768" y="940"/>
                    <a:pt x="840" y="940"/>
                  </a:cubicBezTo>
                  <a:cubicBezTo>
                    <a:pt x="927" y="940"/>
                    <a:pt x="1019" y="919"/>
                    <a:pt x="1091" y="877"/>
                  </a:cubicBezTo>
                  <a:lnTo>
                    <a:pt x="1555" y="609"/>
                  </a:lnTo>
                  <a:cubicBezTo>
                    <a:pt x="1688" y="534"/>
                    <a:pt x="1701" y="419"/>
                    <a:pt x="1587" y="354"/>
                  </a:cubicBezTo>
                  <a:lnTo>
                    <a:pt x="1054" y="46"/>
                  </a:lnTo>
                  <a:cubicBezTo>
                    <a:pt x="1002" y="16"/>
                    <a:pt x="934" y="1"/>
                    <a:pt x="8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2950064" y="3403147"/>
              <a:ext cx="54598" cy="30172"/>
            </a:xfrm>
            <a:custGeom>
              <a:rect b="b" l="l" r="r" t="t"/>
              <a:pathLst>
                <a:path extrusionOk="0" h="940" w="1701">
                  <a:moveTo>
                    <a:pt x="860" y="1"/>
                  </a:moveTo>
                  <a:cubicBezTo>
                    <a:pt x="773" y="1"/>
                    <a:pt x="681" y="22"/>
                    <a:pt x="609" y="63"/>
                  </a:cubicBezTo>
                  <a:lnTo>
                    <a:pt x="146" y="331"/>
                  </a:lnTo>
                  <a:cubicBezTo>
                    <a:pt x="14" y="407"/>
                    <a:pt x="0" y="522"/>
                    <a:pt x="114" y="587"/>
                  </a:cubicBezTo>
                  <a:lnTo>
                    <a:pt x="647" y="896"/>
                  </a:lnTo>
                  <a:cubicBezTo>
                    <a:pt x="699" y="925"/>
                    <a:pt x="768" y="940"/>
                    <a:pt x="840" y="940"/>
                  </a:cubicBezTo>
                  <a:cubicBezTo>
                    <a:pt x="927" y="940"/>
                    <a:pt x="1019" y="918"/>
                    <a:pt x="1091" y="877"/>
                  </a:cubicBezTo>
                  <a:lnTo>
                    <a:pt x="1555" y="609"/>
                  </a:lnTo>
                  <a:cubicBezTo>
                    <a:pt x="1686" y="532"/>
                    <a:pt x="1700" y="419"/>
                    <a:pt x="1586" y="352"/>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2920086" y="3385847"/>
              <a:ext cx="54598" cy="30172"/>
            </a:xfrm>
            <a:custGeom>
              <a:rect b="b" l="l" r="r" t="t"/>
              <a:pathLst>
                <a:path extrusionOk="0" h="940" w="1701">
                  <a:moveTo>
                    <a:pt x="862" y="1"/>
                  </a:moveTo>
                  <a:cubicBezTo>
                    <a:pt x="774" y="1"/>
                    <a:pt x="682" y="22"/>
                    <a:pt x="610" y="63"/>
                  </a:cubicBezTo>
                  <a:lnTo>
                    <a:pt x="146" y="331"/>
                  </a:lnTo>
                  <a:cubicBezTo>
                    <a:pt x="15" y="407"/>
                    <a:pt x="0" y="521"/>
                    <a:pt x="114" y="587"/>
                  </a:cubicBezTo>
                  <a:lnTo>
                    <a:pt x="647" y="896"/>
                  </a:lnTo>
                  <a:cubicBezTo>
                    <a:pt x="699" y="925"/>
                    <a:pt x="767" y="939"/>
                    <a:pt x="839" y="939"/>
                  </a:cubicBezTo>
                  <a:cubicBezTo>
                    <a:pt x="927" y="939"/>
                    <a:pt x="1019" y="918"/>
                    <a:pt x="1091" y="877"/>
                  </a:cubicBezTo>
                  <a:lnTo>
                    <a:pt x="1555" y="609"/>
                  </a:lnTo>
                  <a:cubicBezTo>
                    <a:pt x="1686" y="533"/>
                    <a:pt x="1700" y="419"/>
                    <a:pt x="1587" y="353"/>
                  </a:cubicBezTo>
                  <a:lnTo>
                    <a:pt x="1054" y="44"/>
                  </a:lnTo>
                  <a:cubicBezTo>
                    <a:pt x="1002" y="15"/>
                    <a:pt x="934" y="1"/>
                    <a:pt x="862"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2890107" y="33685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1" y="877"/>
                  </a:cubicBezTo>
                  <a:lnTo>
                    <a:pt x="1555" y="609"/>
                  </a:lnTo>
                  <a:cubicBezTo>
                    <a:pt x="1686" y="533"/>
                    <a:pt x="1701" y="419"/>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3043884" y="3497449"/>
              <a:ext cx="54598" cy="30172"/>
            </a:xfrm>
            <a:custGeom>
              <a:rect b="b" l="l" r="r" t="t"/>
              <a:pathLst>
                <a:path extrusionOk="0" h="940" w="1701">
                  <a:moveTo>
                    <a:pt x="860" y="0"/>
                  </a:moveTo>
                  <a:cubicBezTo>
                    <a:pt x="773" y="0"/>
                    <a:pt x="681" y="22"/>
                    <a:pt x="610" y="62"/>
                  </a:cubicBezTo>
                  <a:lnTo>
                    <a:pt x="146" y="330"/>
                  </a:lnTo>
                  <a:cubicBezTo>
                    <a:pt x="15" y="407"/>
                    <a:pt x="0" y="522"/>
                    <a:pt x="114" y="587"/>
                  </a:cubicBezTo>
                  <a:lnTo>
                    <a:pt x="647" y="895"/>
                  </a:lnTo>
                  <a:cubicBezTo>
                    <a:pt x="699" y="925"/>
                    <a:pt x="768" y="939"/>
                    <a:pt x="841" y="939"/>
                  </a:cubicBezTo>
                  <a:cubicBezTo>
                    <a:pt x="928" y="939"/>
                    <a:pt x="1019" y="918"/>
                    <a:pt x="1091" y="876"/>
                  </a:cubicBezTo>
                  <a:lnTo>
                    <a:pt x="1555" y="608"/>
                  </a:lnTo>
                  <a:cubicBezTo>
                    <a:pt x="1686" y="534"/>
                    <a:pt x="1700" y="418"/>
                    <a:pt x="1587" y="352"/>
                  </a:cubicBezTo>
                  <a:lnTo>
                    <a:pt x="1053" y="45"/>
                  </a:lnTo>
                  <a:cubicBezTo>
                    <a:pt x="1002" y="15"/>
                    <a:pt x="933"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3013905" y="3480148"/>
              <a:ext cx="54598" cy="30140"/>
            </a:xfrm>
            <a:custGeom>
              <a:rect b="b" l="l" r="r" t="t"/>
              <a:pathLst>
                <a:path extrusionOk="0" h="939" w="1701">
                  <a:moveTo>
                    <a:pt x="862" y="0"/>
                  </a:moveTo>
                  <a:cubicBezTo>
                    <a:pt x="774" y="0"/>
                    <a:pt x="682" y="21"/>
                    <a:pt x="610" y="63"/>
                  </a:cubicBezTo>
                  <a:lnTo>
                    <a:pt x="146" y="331"/>
                  </a:lnTo>
                  <a:cubicBezTo>
                    <a:pt x="15" y="407"/>
                    <a:pt x="1" y="521"/>
                    <a:pt x="114" y="587"/>
                  </a:cubicBezTo>
                  <a:lnTo>
                    <a:pt x="648" y="895"/>
                  </a:lnTo>
                  <a:cubicBezTo>
                    <a:pt x="699" y="925"/>
                    <a:pt x="768" y="939"/>
                    <a:pt x="839" y="939"/>
                  </a:cubicBezTo>
                  <a:cubicBezTo>
                    <a:pt x="927" y="939"/>
                    <a:pt x="1019" y="918"/>
                    <a:pt x="1091" y="877"/>
                  </a:cubicBezTo>
                  <a:lnTo>
                    <a:pt x="1555" y="609"/>
                  </a:lnTo>
                  <a:cubicBezTo>
                    <a:pt x="1686" y="532"/>
                    <a:pt x="1701" y="418"/>
                    <a:pt x="1587" y="352"/>
                  </a:cubicBezTo>
                  <a:lnTo>
                    <a:pt x="1054" y="44"/>
                  </a:lnTo>
                  <a:cubicBezTo>
                    <a:pt x="1003" y="15"/>
                    <a:pt x="934" y="0"/>
                    <a:pt x="862"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2983959" y="3462848"/>
              <a:ext cx="54598" cy="30172"/>
            </a:xfrm>
            <a:custGeom>
              <a:rect b="b" l="l" r="r" t="t"/>
              <a:pathLst>
                <a:path extrusionOk="0" h="940" w="1701">
                  <a:moveTo>
                    <a:pt x="861" y="0"/>
                  </a:moveTo>
                  <a:cubicBezTo>
                    <a:pt x="774" y="0"/>
                    <a:pt x="681" y="22"/>
                    <a:pt x="610" y="63"/>
                  </a:cubicBezTo>
                  <a:lnTo>
                    <a:pt x="146" y="331"/>
                  </a:lnTo>
                  <a:cubicBezTo>
                    <a:pt x="14" y="407"/>
                    <a:pt x="0" y="521"/>
                    <a:pt x="114" y="587"/>
                  </a:cubicBezTo>
                  <a:lnTo>
                    <a:pt x="647" y="896"/>
                  </a:lnTo>
                  <a:cubicBezTo>
                    <a:pt x="698" y="925"/>
                    <a:pt x="767" y="939"/>
                    <a:pt x="839" y="939"/>
                  </a:cubicBezTo>
                  <a:cubicBezTo>
                    <a:pt x="926" y="939"/>
                    <a:pt x="1019" y="918"/>
                    <a:pt x="1091" y="877"/>
                  </a:cubicBezTo>
                  <a:lnTo>
                    <a:pt x="1555" y="609"/>
                  </a:lnTo>
                  <a:cubicBezTo>
                    <a:pt x="1686" y="532"/>
                    <a:pt x="1700" y="419"/>
                    <a:pt x="1586" y="352"/>
                  </a:cubicBezTo>
                  <a:lnTo>
                    <a:pt x="1053"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2953980" y="3445548"/>
              <a:ext cx="54598" cy="30140"/>
            </a:xfrm>
            <a:custGeom>
              <a:rect b="b" l="l" r="r" t="t"/>
              <a:pathLst>
                <a:path extrusionOk="0" h="939" w="1701">
                  <a:moveTo>
                    <a:pt x="860" y="0"/>
                  </a:moveTo>
                  <a:cubicBezTo>
                    <a:pt x="773" y="0"/>
                    <a:pt x="681" y="21"/>
                    <a:pt x="610" y="63"/>
                  </a:cubicBezTo>
                  <a:lnTo>
                    <a:pt x="146" y="331"/>
                  </a:lnTo>
                  <a:cubicBezTo>
                    <a:pt x="15" y="406"/>
                    <a:pt x="0" y="521"/>
                    <a:pt x="114" y="586"/>
                  </a:cubicBezTo>
                  <a:lnTo>
                    <a:pt x="647" y="894"/>
                  </a:lnTo>
                  <a:cubicBezTo>
                    <a:pt x="699" y="924"/>
                    <a:pt x="768" y="939"/>
                    <a:pt x="841" y="939"/>
                  </a:cubicBezTo>
                  <a:cubicBezTo>
                    <a:pt x="928" y="939"/>
                    <a:pt x="1020" y="918"/>
                    <a:pt x="1091" y="877"/>
                  </a:cubicBezTo>
                  <a:lnTo>
                    <a:pt x="1555" y="609"/>
                  </a:lnTo>
                  <a:cubicBezTo>
                    <a:pt x="1686" y="533"/>
                    <a:pt x="1701" y="419"/>
                    <a:pt x="1587" y="353"/>
                  </a:cubicBezTo>
                  <a:lnTo>
                    <a:pt x="1052" y="44"/>
                  </a:lnTo>
                  <a:cubicBezTo>
                    <a:pt x="1001" y="15"/>
                    <a:pt x="932" y="0"/>
                    <a:pt x="860"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2924002" y="3428247"/>
              <a:ext cx="54598" cy="30172"/>
            </a:xfrm>
            <a:custGeom>
              <a:rect b="b" l="l" r="r" t="t"/>
              <a:pathLst>
                <a:path extrusionOk="0" h="940" w="1701">
                  <a:moveTo>
                    <a:pt x="861" y="0"/>
                  </a:moveTo>
                  <a:cubicBezTo>
                    <a:pt x="774" y="0"/>
                    <a:pt x="682" y="21"/>
                    <a:pt x="610" y="63"/>
                  </a:cubicBezTo>
                  <a:lnTo>
                    <a:pt x="146" y="331"/>
                  </a:lnTo>
                  <a:cubicBezTo>
                    <a:pt x="15" y="406"/>
                    <a:pt x="1" y="521"/>
                    <a:pt x="115" y="588"/>
                  </a:cubicBezTo>
                  <a:lnTo>
                    <a:pt x="648" y="894"/>
                  </a:lnTo>
                  <a:cubicBezTo>
                    <a:pt x="699" y="925"/>
                    <a:pt x="769" y="939"/>
                    <a:pt x="841" y="939"/>
                  </a:cubicBezTo>
                  <a:cubicBezTo>
                    <a:pt x="928" y="939"/>
                    <a:pt x="1020" y="918"/>
                    <a:pt x="1092" y="877"/>
                  </a:cubicBezTo>
                  <a:lnTo>
                    <a:pt x="1555" y="609"/>
                  </a:lnTo>
                  <a:cubicBezTo>
                    <a:pt x="1687" y="533"/>
                    <a:pt x="1701" y="418"/>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2874251" y="3439674"/>
              <a:ext cx="54598" cy="30140"/>
            </a:xfrm>
            <a:custGeom>
              <a:rect b="b" l="l" r="r" t="t"/>
              <a:pathLst>
                <a:path extrusionOk="0" h="939" w="1701">
                  <a:moveTo>
                    <a:pt x="864" y="1"/>
                  </a:moveTo>
                  <a:cubicBezTo>
                    <a:pt x="777" y="1"/>
                    <a:pt x="685" y="22"/>
                    <a:pt x="613" y="64"/>
                  </a:cubicBezTo>
                  <a:lnTo>
                    <a:pt x="149" y="332"/>
                  </a:lnTo>
                  <a:cubicBezTo>
                    <a:pt x="18" y="407"/>
                    <a:pt x="1" y="521"/>
                    <a:pt x="114" y="586"/>
                  </a:cubicBezTo>
                  <a:lnTo>
                    <a:pt x="648" y="894"/>
                  </a:lnTo>
                  <a:cubicBezTo>
                    <a:pt x="699" y="924"/>
                    <a:pt x="768" y="939"/>
                    <a:pt x="840" y="939"/>
                  </a:cubicBezTo>
                  <a:cubicBezTo>
                    <a:pt x="927" y="939"/>
                    <a:pt x="1019" y="917"/>
                    <a:pt x="1091" y="876"/>
                  </a:cubicBezTo>
                  <a:lnTo>
                    <a:pt x="1555" y="608"/>
                  </a:lnTo>
                  <a:cubicBezTo>
                    <a:pt x="1686" y="533"/>
                    <a:pt x="1701" y="417"/>
                    <a:pt x="1587" y="353"/>
                  </a:cubicBezTo>
                  <a:lnTo>
                    <a:pt x="1054" y="44"/>
                  </a:lnTo>
                  <a:cubicBezTo>
                    <a:pt x="1003" y="15"/>
                    <a:pt x="935" y="1"/>
                    <a:pt x="864"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2785824" y="3428761"/>
              <a:ext cx="54598" cy="30140"/>
            </a:xfrm>
            <a:custGeom>
              <a:rect b="b" l="l" r="r" t="t"/>
              <a:pathLst>
                <a:path extrusionOk="0" h="939" w="1701">
                  <a:moveTo>
                    <a:pt x="861" y="0"/>
                  </a:moveTo>
                  <a:cubicBezTo>
                    <a:pt x="774" y="0"/>
                    <a:pt x="683" y="21"/>
                    <a:pt x="610" y="63"/>
                  </a:cubicBezTo>
                  <a:lnTo>
                    <a:pt x="146" y="331"/>
                  </a:lnTo>
                  <a:cubicBezTo>
                    <a:pt x="15" y="406"/>
                    <a:pt x="1" y="521"/>
                    <a:pt x="115" y="586"/>
                  </a:cubicBezTo>
                  <a:lnTo>
                    <a:pt x="648" y="894"/>
                  </a:lnTo>
                  <a:cubicBezTo>
                    <a:pt x="700" y="924"/>
                    <a:pt x="769" y="939"/>
                    <a:pt x="841" y="939"/>
                  </a:cubicBezTo>
                  <a:cubicBezTo>
                    <a:pt x="928" y="939"/>
                    <a:pt x="1020" y="918"/>
                    <a:pt x="1092" y="877"/>
                  </a:cubicBezTo>
                  <a:lnTo>
                    <a:pt x="1555" y="609"/>
                  </a:lnTo>
                  <a:cubicBezTo>
                    <a:pt x="1687" y="533"/>
                    <a:pt x="1701" y="417"/>
                    <a:pt x="1587" y="353"/>
                  </a:cubicBezTo>
                  <a:lnTo>
                    <a:pt x="1054" y="44"/>
                  </a:lnTo>
                  <a:cubicBezTo>
                    <a:pt x="1002" y="15"/>
                    <a:pt x="933" y="0"/>
                    <a:pt x="861" y="0"/>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3144508" y="3595633"/>
              <a:ext cx="72316" cy="40443"/>
            </a:xfrm>
            <a:custGeom>
              <a:rect b="b" l="l" r="r" t="t"/>
              <a:pathLst>
                <a:path extrusionOk="0" h="1260" w="2253">
                  <a:moveTo>
                    <a:pt x="856" y="1"/>
                  </a:moveTo>
                  <a:cubicBezTo>
                    <a:pt x="769" y="1"/>
                    <a:pt x="678" y="22"/>
                    <a:pt x="607" y="62"/>
                  </a:cubicBezTo>
                  <a:lnTo>
                    <a:pt x="143" y="330"/>
                  </a:lnTo>
                  <a:cubicBezTo>
                    <a:pt x="12" y="406"/>
                    <a:pt x="0" y="522"/>
                    <a:pt x="114" y="588"/>
                  </a:cubicBezTo>
                  <a:lnTo>
                    <a:pt x="1199" y="1215"/>
                  </a:lnTo>
                  <a:cubicBezTo>
                    <a:pt x="1250" y="1245"/>
                    <a:pt x="1319" y="1259"/>
                    <a:pt x="1391" y="1259"/>
                  </a:cubicBezTo>
                  <a:cubicBezTo>
                    <a:pt x="1479" y="1259"/>
                    <a:pt x="1571" y="1238"/>
                    <a:pt x="1643" y="1196"/>
                  </a:cubicBezTo>
                  <a:lnTo>
                    <a:pt x="2107" y="929"/>
                  </a:lnTo>
                  <a:cubicBezTo>
                    <a:pt x="2238" y="853"/>
                    <a:pt x="2252" y="738"/>
                    <a:pt x="2138" y="673"/>
                  </a:cubicBezTo>
                  <a:lnTo>
                    <a:pt x="1054" y="46"/>
                  </a:lnTo>
                  <a:cubicBezTo>
                    <a:pt x="1001" y="16"/>
                    <a:pt x="930" y="1"/>
                    <a:pt x="8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2855378" y="3388607"/>
              <a:ext cx="91382" cy="51388"/>
            </a:xfrm>
            <a:custGeom>
              <a:rect b="b" l="l" r="r" t="t"/>
              <a:pathLst>
                <a:path extrusionOk="0" h="1601" w="2847">
                  <a:moveTo>
                    <a:pt x="860" y="1"/>
                  </a:moveTo>
                  <a:cubicBezTo>
                    <a:pt x="773" y="1"/>
                    <a:pt x="682" y="22"/>
                    <a:pt x="610" y="63"/>
                  </a:cubicBezTo>
                  <a:lnTo>
                    <a:pt x="146" y="331"/>
                  </a:lnTo>
                  <a:cubicBezTo>
                    <a:pt x="14" y="406"/>
                    <a:pt x="1" y="522"/>
                    <a:pt x="113" y="588"/>
                  </a:cubicBezTo>
                  <a:lnTo>
                    <a:pt x="1793" y="1557"/>
                  </a:lnTo>
                  <a:cubicBezTo>
                    <a:pt x="1844" y="1587"/>
                    <a:pt x="1913" y="1601"/>
                    <a:pt x="1985" y="1601"/>
                  </a:cubicBezTo>
                  <a:cubicBezTo>
                    <a:pt x="2073" y="1601"/>
                    <a:pt x="2165" y="1580"/>
                    <a:pt x="2237" y="1539"/>
                  </a:cubicBezTo>
                  <a:lnTo>
                    <a:pt x="2701" y="1271"/>
                  </a:lnTo>
                  <a:cubicBezTo>
                    <a:pt x="2832" y="1194"/>
                    <a:pt x="2846" y="1081"/>
                    <a:pt x="2732" y="1014"/>
                  </a:cubicBezTo>
                  <a:lnTo>
                    <a:pt x="1053" y="45"/>
                  </a:lnTo>
                  <a:cubicBezTo>
                    <a:pt x="1001" y="15"/>
                    <a:pt x="932"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2982739" y="3422021"/>
              <a:ext cx="212164" cy="121136"/>
            </a:xfrm>
            <a:custGeom>
              <a:rect b="b" l="l" r="r" t="t"/>
              <a:pathLst>
                <a:path extrusionOk="0" h="3774" w="6610">
                  <a:moveTo>
                    <a:pt x="860" y="1"/>
                  </a:moveTo>
                  <a:cubicBezTo>
                    <a:pt x="773" y="1"/>
                    <a:pt x="682" y="22"/>
                    <a:pt x="610" y="63"/>
                  </a:cubicBezTo>
                  <a:lnTo>
                    <a:pt x="146" y="331"/>
                  </a:lnTo>
                  <a:cubicBezTo>
                    <a:pt x="15" y="407"/>
                    <a:pt x="1" y="522"/>
                    <a:pt x="114" y="587"/>
                  </a:cubicBezTo>
                  <a:lnTo>
                    <a:pt x="5556" y="3729"/>
                  </a:lnTo>
                  <a:cubicBezTo>
                    <a:pt x="5608" y="3759"/>
                    <a:pt x="5677" y="3773"/>
                    <a:pt x="5749" y="3773"/>
                  </a:cubicBezTo>
                  <a:cubicBezTo>
                    <a:pt x="5837" y="3773"/>
                    <a:pt x="5928" y="3752"/>
                    <a:pt x="6000" y="3711"/>
                  </a:cubicBezTo>
                  <a:lnTo>
                    <a:pt x="6464" y="3443"/>
                  </a:lnTo>
                  <a:cubicBezTo>
                    <a:pt x="6595" y="3368"/>
                    <a:pt x="6609" y="3252"/>
                    <a:pt x="6495" y="3188"/>
                  </a:cubicBezTo>
                  <a:lnTo>
                    <a:pt x="1054" y="45"/>
                  </a:lnTo>
                  <a:cubicBezTo>
                    <a:pt x="1002" y="15"/>
                    <a:pt x="933" y="1"/>
                    <a:pt x="8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3168164" y="3569218"/>
              <a:ext cx="83421" cy="46798"/>
            </a:xfrm>
            <a:custGeom>
              <a:rect b="b" l="l" r="r" t="t"/>
              <a:pathLst>
                <a:path extrusionOk="0" h="1458" w="2599">
                  <a:moveTo>
                    <a:pt x="862" y="1"/>
                  </a:moveTo>
                  <a:cubicBezTo>
                    <a:pt x="775" y="1"/>
                    <a:pt x="683" y="22"/>
                    <a:pt x="610" y="64"/>
                  </a:cubicBezTo>
                  <a:lnTo>
                    <a:pt x="147" y="332"/>
                  </a:lnTo>
                  <a:cubicBezTo>
                    <a:pt x="15" y="407"/>
                    <a:pt x="1" y="522"/>
                    <a:pt x="115" y="587"/>
                  </a:cubicBezTo>
                  <a:lnTo>
                    <a:pt x="1545" y="1412"/>
                  </a:lnTo>
                  <a:cubicBezTo>
                    <a:pt x="1597" y="1443"/>
                    <a:pt x="1666" y="1457"/>
                    <a:pt x="1738" y="1457"/>
                  </a:cubicBezTo>
                  <a:cubicBezTo>
                    <a:pt x="1825" y="1457"/>
                    <a:pt x="1917" y="1436"/>
                    <a:pt x="1989" y="1395"/>
                  </a:cubicBezTo>
                  <a:lnTo>
                    <a:pt x="2453" y="1127"/>
                  </a:lnTo>
                  <a:cubicBezTo>
                    <a:pt x="2584" y="1051"/>
                    <a:pt x="2599" y="937"/>
                    <a:pt x="2485" y="871"/>
                  </a:cubicBezTo>
                  <a:lnTo>
                    <a:pt x="1054" y="45"/>
                  </a:lnTo>
                  <a:cubicBezTo>
                    <a:pt x="1003" y="15"/>
                    <a:pt x="934" y="1"/>
                    <a:pt x="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2820617" y="3408668"/>
              <a:ext cx="78093" cy="43717"/>
            </a:xfrm>
            <a:custGeom>
              <a:rect b="b" l="l" r="r" t="t"/>
              <a:pathLst>
                <a:path extrusionOk="0" h="1362" w="2433">
                  <a:moveTo>
                    <a:pt x="860" y="1"/>
                  </a:moveTo>
                  <a:cubicBezTo>
                    <a:pt x="773" y="1"/>
                    <a:pt x="681" y="22"/>
                    <a:pt x="610" y="64"/>
                  </a:cubicBezTo>
                  <a:lnTo>
                    <a:pt x="146" y="332"/>
                  </a:lnTo>
                  <a:cubicBezTo>
                    <a:pt x="15" y="407"/>
                    <a:pt x="0" y="522"/>
                    <a:pt x="114" y="588"/>
                  </a:cubicBezTo>
                  <a:lnTo>
                    <a:pt x="1379" y="1319"/>
                  </a:lnTo>
                  <a:cubicBezTo>
                    <a:pt x="1430" y="1347"/>
                    <a:pt x="1497" y="1361"/>
                    <a:pt x="1567" y="1361"/>
                  </a:cubicBezTo>
                  <a:cubicBezTo>
                    <a:pt x="1655" y="1361"/>
                    <a:pt x="1747" y="1340"/>
                    <a:pt x="1820" y="1298"/>
                  </a:cubicBezTo>
                  <a:lnTo>
                    <a:pt x="2284" y="1030"/>
                  </a:lnTo>
                  <a:cubicBezTo>
                    <a:pt x="2415" y="954"/>
                    <a:pt x="2432" y="842"/>
                    <a:pt x="2319" y="775"/>
                  </a:cubicBezTo>
                  <a:lnTo>
                    <a:pt x="1054" y="45"/>
                  </a:lnTo>
                  <a:cubicBezTo>
                    <a:pt x="1002" y="15"/>
                    <a:pt x="933" y="1"/>
                    <a:pt x="860" y="1"/>
                  </a:cubicBezTo>
                  <a:close/>
                </a:path>
              </a:pathLst>
            </a:custGeom>
            <a:solidFill>
              <a:srgbClr val="CBD2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3097101" y="3645288"/>
              <a:ext cx="48724" cy="27154"/>
            </a:xfrm>
            <a:custGeom>
              <a:rect b="b" l="l" r="r" t="t"/>
              <a:pathLst>
                <a:path extrusionOk="0" h="846" w="1518">
                  <a:moveTo>
                    <a:pt x="766" y="0"/>
                  </a:moveTo>
                  <a:cubicBezTo>
                    <a:pt x="701" y="0"/>
                    <a:pt x="634" y="16"/>
                    <a:pt x="581" y="47"/>
                  </a:cubicBezTo>
                  <a:lnTo>
                    <a:pt x="109" y="320"/>
                  </a:lnTo>
                  <a:cubicBezTo>
                    <a:pt x="11" y="377"/>
                    <a:pt x="1" y="462"/>
                    <a:pt x="84" y="509"/>
                  </a:cubicBezTo>
                  <a:lnTo>
                    <a:pt x="610" y="813"/>
                  </a:lnTo>
                  <a:cubicBezTo>
                    <a:pt x="648" y="835"/>
                    <a:pt x="698" y="845"/>
                    <a:pt x="751" y="845"/>
                  </a:cubicBezTo>
                  <a:cubicBezTo>
                    <a:pt x="816" y="845"/>
                    <a:pt x="884" y="830"/>
                    <a:pt x="937" y="799"/>
                  </a:cubicBezTo>
                  <a:lnTo>
                    <a:pt x="1411" y="526"/>
                  </a:lnTo>
                  <a:cubicBezTo>
                    <a:pt x="1508" y="470"/>
                    <a:pt x="1518" y="385"/>
                    <a:pt x="1434" y="336"/>
                  </a:cubicBezTo>
                  <a:lnTo>
                    <a:pt x="910"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3062918" y="3625580"/>
              <a:ext cx="48788" cy="27154"/>
            </a:xfrm>
            <a:custGeom>
              <a:rect b="b" l="l" r="r" t="t"/>
              <a:pathLst>
                <a:path extrusionOk="0" h="846" w="1520">
                  <a:moveTo>
                    <a:pt x="768" y="0"/>
                  </a:moveTo>
                  <a:cubicBezTo>
                    <a:pt x="704" y="0"/>
                    <a:pt x="635" y="16"/>
                    <a:pt x="581" y="47"/>
                  </a:cubicBezTo>
                  <a:lnTo>
                    <a:pt x="109" y="319"/>
                  </a:lnTo>
                  <a:cubicBezTo>
                    <a:pt x="12" y="375"/>
                    <a:pt x="1" y="460"/>
                    <a:pt x="86" y="509"/>
                  </a:cubicBezTo>
                  <a:lnTo>
                    <a:pt x="610" y="812"/>
                  </a:lnTo>
                  <a:cubicBezTo>
                    <a:pt x="649" y="834"/>
                    <a:pt x="700" y="845"/>
                    <a:pt x="754" y="845"/>
                  </a:cubicBezTo>
                  <a:cubicBezTo>
                    <a:pt x="818" y="845"/>
                    <a:pt x="885" y="830"/>
                    <a:pt x="939" y="799"/>
                  </a:cubicBezTo>
                  <a:lnTo>
                    <a:pt x="1411" y="525"/>
                  </a:lnTo>
                  <a:cubicBezTo>
                    <a:pt x="1508" y="469"/>
                    <a:pt x="1519" y="384"/>
                    <a:pt x="1434" y="336"/>
                  </a:cubicBezTo>
                  <a:lnTo>
                    <a:pt x="910" y="32"/>
                  </a:lnTo>
                  <a:cubicBezTo>
                    <a:pt x="872" y="11"/>
                    <a:pt x="822"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3028798" y="3605840"/>
              <a:ext cx="48724" cy="27154"/>
            </a:xfrm>
            <a:custGeom>
              <a:rect b="b" l="l" r="r" t="t"/>
              <a:pathLst>
                <a:path extrusionOk="0" h="846" w="1518">
                  <a:moveTo>
                    <a:pt x="765" y="0"/>
                  </a:moveTo>
                  <a:cubicBezTo>
                    <a:pt x="701" y="0"/>
                    <a:pt x="634" y="16"/>
                    <a:pt x="581" y="47"/>
                  </a:cubicBezTo>
                  <a:lnTo>
                    <a:pt x="107" y="320"/>
                  </a:lnTo>
                  <a:cubicBezTo>
                    <a:pt x="11" y="377"/>
                    <a:pt x="1" y="462"/>
                    <a:pt x="84" y="509"/>
                  </a:cubicBezTo>
                  <a:lnTo>
                    <a:pt x="609" y="813"/>
                  </a:lnTo>
                  <a:cubicBezTo>
                    <a:pt x="647" y="835"/>
                    <a:pt x="698" y="845"/>
                    <a:pt x="751" y="845"/>
                  </a:cubicBezTo>
                  <a:cubicBezTo>
                    <a:pt x="816" y="845"/>
                    <a:pt x="884" y="830"/>
                    <a:pt x="937" y="799"/>
                  </a:cubicBezTo>
                  <a:lnTo>
                    <a:pt x="1410" y="526"/>
                  </a:lnTo>
                  <a:cubicBezTo>
                    <a:pt x="1508" y="470"/>
                    <a:pt x="1518" y="385"/>
                    <a:pt x="1434" y="336"/>
                  </a:cubicBezTo>
                  <a:lnTo>
                    <a:pt x="908"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2994615" y="3586133"/>
              <a:ext cx="48724" cy="27154"/>
            </a:xfrm>
            <a:custGeom>
              <a:rect b="b" l="l" r="r" t="t"/>
              <a:pathLst>
                <a:path extrusionOk="0" h="846" w="1518">
                  <a:moveTo>
                    <a:pt x="767" y="0"/>
                  </a:moveTo>
                  <a:cubicBezTo>
                    <a:pt x="703" y="0"/>
                    <a:pt x="634" y="16"/>
                    <a:pt x="582" y="47"/>
                  </a:cubicBezTo>
                  <a:lnTo>
                    <a:pt x="109" y="319"/>
                  </a:lnTo>
                  <a:cubicBezTo>
                    <a:pt x="11" y="375"/>
                    <a:pt x="1" y="460"/>
                    <a:pt x="84" y="509"/>
                  </a:cubicBezTo>
                  <a:lnTo>
                    <a:pt x="610" y="812"/>
                  </a:lnTo>
                  <a:cubicBezTo>
                    <a:pt x="648" y="834"/>
                    <a:pt x="700" y="845"/>
                    <a:pt x="753" y="845"/>
                  </a:cubicBezTo>
                  <a:cubicBezTo>
                    <a:pt x="817" y="845"/>
                    <a:pt x="885" y="830"/>
                    <a:pt x="937" y="799"/>
                  </a:cubicBezTo>
                  <a:lnTo>
                    <a:pt x="1411" y="525"/>
                  </a:lnTo>
                  <a:cubicBezTo>
                    <a:pt x="1508" y="469"/>
                    <a:pt x="1518" y="386"/>
                    <a:pt x="1434" y="337"/>
                  </a:cubicBezTo>
                  <a:lnTo>
                    <a:pt x="909"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2960464" y="3566393"/>
              <a:ext cx="48756" cy="27154"/>
            </a:xfrm>
            <a:custGeom>
              <a:rect b="b" l="l" r="r" t="t"/>
              <a:pathLst>
                <a:path extrusionOk="0" h="846" w="1519">
                  <a:moveTo>
                    <a:pt x="766" y="0"/>
                  </a:moveTo>
                  <a:cubicBezTo>
                    <a:pt x="702" y="0"/>
                    <a:pt x="634" y="16"/>
                    <a:pt x="581" y="47"/>
                  </a:cubicBezTo>
                  <a:lnTo>
                    <a:pt x="108" y="320"/>
                  </a:lnTo>
                  <a:cubicBezTo>
                    <a:pt x="12" y="375"/>
                    <a:pt x="0" y="460"/>
                    <a:pt x="85" y="509"/>
                  </a:cubicBezTo>
                  <a:lnTo>
                    <a:pt x="610" y="813"/>
                  </a:lnTo>
                  <a:cubicBezTo>
                    <a:pt x="648" y="835"/>
                    <a:pt x="699" y="845"/>
                    <a:pt x="752" y="845"/>
                  </a:cubicBezTo>
                  <a:cubicBezTo>
                    <a:pt x="816" y="845"/>
                    <a:pt x="884" y="830"/>
                    <a:pt x="938" y="799"/>
                  </a:cubicBezTo>
                  <a:lnTo>
                    <a:pt x="1411" y="526"/>
                  </a:lnTo>
                  <a:cubicBezTo>
                    <a:pt x="1507" y="470"/>
                    <a:pt x="1519" y="385"/>
                    <a:pt x="1434"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2926313" y="3546685"/>
              <a:ext cx="48724" cy="27154"/>
            </a:xfrm>
            <a:custGeom>
              <a:rect b="b" l="l" r="r" t="t"/>
              <a:pathLst>
                <a:path extrusionOk="0" h="846" w="1518">
                  <a:moveTo>
                    <a:pt x="767" y="1"/>
                  </a:moveTo>
                  <a:cubicBezTo>
                    <a:pt x="703" y="1"/>
                    <a:pt x="634" y="16"/>
                    <a:pt x="582" y="47"/>
                  </a:cubicBezTo>
                  <a:lnTo>
                    <a:pt x="108" y="319"/>
                  </a:lnTo>
                  <a:cubicBezTo>
                    <a:pt x="11" y="375"/>
                    <a:pt x="1" y="460"/>
                    <a:pt x="84" y="509"/>
                  </a:cubicBezTo>
                  <a:lnTo>
                    <a:pt x="610" y="812"/>
                  </a:lnTo>
                  <a:cubicBezTo>
                    <a:pt x="648" y="834"/>
                    <a:pt x="700" y="845"/>
                    <a:pt x="753" y="845"/>
                  </a:cubicBezTo>
                  <a:cubicBezTo>
                    <a:pt x="817" y="845"/>
                    <a:pt x="885" y="830"/>
                    <a:pt x="937" y="799"/>
                  </a:cubicBezTo>
                  <a:lnTo>
                    <a:pt x="1410" y="525"/>
                  </a:lnTo>
                  <a:cubicBezTo>
                    <a:pt x="1508" y="469"/>
                    <a:pt x="1518" y="386"/>
                    <a:pt x="1434" y="337"/>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2892161" y="3526978"/>
              <a:ext cx="48724" cy="27122"/>
            </a:xfrm>
            <a:custGeom>
              <a:rect b="b" l="l" r="r" t="t"/>
              <a:pathLst>
                <a:path extrusionOk="0" h="845" w="1518">
                  <a:moveTo>
                    <a:pt x="766" y="0"/>
                  </a:moveTo>
                  <a:cubicBezTo>
                    <a:pt x="702" y="0"/>
                    <a:pt x="634" y="16"/>
                    <a:pt x="581" y="46"/>
                  </a:cubicBezTo>
                  <a:lnTo>
                    <a:pt x="108" y="320"/>
                  </a:lnTo>
                  <a:cubicBezTo>
                    <a:pt x="10" y="376"/>
                    <a:pt x="0" y="459"/>
                    <a:pt x="84" y="508"/>
                  </a:cubicBezTo>
                  <a:lnTo>
                    <a:pt x="610" y="812"/>
                  </a:lnTo>
                  <a:cubicBezTo>
                    <a:pt x="647" y="834"/>
                    <a:pt x="698" y="844"/>
                    <a:pt x="751" y="844"/>
                  </a:cubicBezTo>
                  <a:cubicBezTo>
                    <a:pt x="816" y="844"/>
                    <a:pt x="884" y="829"/>
                    <a:pt x="937" y="798"/>
                  </a:cubicBezTo>
                  <a:lnTo>
                    <a:pt x="1409" y="526"/>
                  </a:lnTo>
                  <a:cubicBezTo>
                    <a:pt x="1507" y="469"/>
                    <a:pt x="1517" y="384"/>
                    <a:pt x="1434" y="335"/>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2857978" y="3507238"/>
              <a:ext cx="48724" cy="27154"/>
            </a:xfrm>
            <a:custGeom>
              <a:rect b="b" l="l" r="r" t="t"/>
              <a:pathLst>
                <a:path extrusionOk="0" h="846" w="1518">
                  <a:moveTo>
                    <a:pt x="767" y="1"/>
                  </a:moveTo>
                  <a:cubicBezTo>
                    <a:pt x="702" y="1"/>
                    <a:pt x="634" y="16"/>
                    <a:pt x="581" y="47"/>
                  </a:cubicBezTo>
                  <a:lnTo>
                    <a:pt x="109" y="319"/>
                  </a:lnTo>
                  <a:cubicBezTo>
                    <a:pt x="11" y="376"/>
                    <a:pt x="0" y="461"/>
                    <a:pt x="84" y="510"/>
                  </a:cubicBezTo>
                  <a:lnTo>
                    <a:pt x="610" y="812"/>
                  </a:lnTo>
                  <a:cubicBezTo>
                    <a:pt x="648" y="834"/>
                    <a:pt x="699" y="845"/>
                    <a:pt x="753" y="845"/>
                  </a:cubicBezTo>
                  <a:cubicBezTo>
                    <a:pt x="817" y="845"/>
                    <a:pt x="884" y="830"/>
                    <a:pt x="937" y="799"/>
                  </a:cubicBezTo>
                  <a:lnTo>
                    <a:pt x="1411"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823795" y="3487498"/>
              <a:ext cx="48788" cy="27154"/>
            </a:xfrm>
            <a:custGeom>
              <a:rect b="b" l="l" r="r" t="t"/>
              <a:pathLst>
                <a:path extrusionOk="0" h="846" w="1520">
                  <a:moveTo>
                    <a:pt x="766" y="1"/>
                  </a:moveTo>
                  <a:cubicBezTo>
                    <a:pt x="702" y="1"/>
                    <a:pt x="635" y="16"/>
                    <a:pt x="581" y="47"/>
                  </a:cubicBezTo>
                  <a:lnTo>
                    <a:pt x="109" y="321"/>
                  </a:lnTo>
                  <a:cubicBezTo>
                    <a:pt x="12" y="377"/>
                    <a:pt x="1" y="460"/>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2789675" y="3467791"/>
              <a:ext cx="48724" cy="27154"/>
            </a:xfrm>
            <a:custGeom>
              <a:rect b="b" l="l" r="r" t="t"/>
              <a:pathLst>
                <a:path extrusionOk="0" h="846" w="1518">
                  <a:moveTo>
                    <a:pt x="767" y="1"/>
                  </a:moveTo>
                  <a:cubicBezTo>
                    <a:pt x="702" y="1"/>
                    <a:pt x="634" y="16"/>
                    <a:pt x="581" y="47"/>
                  </a:cubicBezTo>
                  <a:lnTo>
                    <a:pt x="107" y="319"/>
                  </a:lnTo>
                  <a:cubicBezTo>
                    <a:pt x="11" y="376"/>
                    <a:pt x="1" y="461"/>
                    <a:pt x="84" y="510"/>
                  </a:cubicBezTo>
                  <a:lnTo>
                    <a:pt x="610" y="812"/>
                  </a:lnTo>
                  <a:cubicBezTo>
                    <a:pt x="648" y="834"/>
                    <a:pt x="699" y="845"/>
                    <a:pt x="753" y="845"/>
                  </a:cubicBezTo>
                  <a:cubicBezTo>
                    <a:pt x="817" y="845"/>
                    <a:pt x="884" y="830"/>
                    <a:pt x="937" y="799"/>
                  </a:cubicBezTo>
                  <a:lnTo>
                    <a:pt x="1410" y="525"/>
                  </a:lnTo>
                  <a:cubicBezTo>
                    <a:pt x="1508" y="469"/>
                    <a:pt x="1518" y="386"/>
                    <a:pt x="1434"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2755492" y="3448051"/>
              <a:ext cx="48724" cy="27154"/>
            </a:xfrm>
            <a:custGeom>
              <a:rect b="b" l="l" r="r" t="t"/>
              <a:pathLst>
                <a:path extrusionOk="0" h="846" w="1518">
                  <a:moveTo>
                    <a:pt x="766" y="1"/>
                  </a:moveTo>
                  <a:cubicBezTo>
                    <a:pt x="701" y="1"/>
                    <a:pt x="634" y="16"/>
                    <a:pt x="581" y="47"/>
                  </a:cubicBezTo>
                  <a:lnTo>
                    <a:pt x="109" y="321"/>
                  </a:lnTo>
                  <a:cubicBezTo>
                    <a:pt x="11" y="377"/>
                    <a:pt x="1" y="460"/>
                    <a:pt x="84" y="509"/>
                  </a:cubicBezTo>
                  <a:lnTo>
                    <a:pt x="610" y="813"/>
                  </a:lnTo>
                  <a:cubicBezTo>
                    <a:pt x="648" y="835"/>
                    <a:pt x="699" y="845"/>
                    <a:pt x="752" y="845"/>
                  </a:cubicBezTo>
                  <a:cubicBezTo>
                    <a:pt x="816" y="845"/>
                    <a:pt x="884" y="830"/>
                    <a:pt x="937" y="799"/>
                  </a:cubicBezTo>
                  <a:lnTo>
                    <a:pt x="1411" y="527"/>
                  </a:lnTo>
                  <a:cubicBezTo>
                    <a:pt x="1508" y="470"/>
                    <a:pt x="1518" y="385"/>
                    <a:pt x="1434" y="336"/>
                  </a:cubicBezTo>
                  <a:lnTo>
                    <a:pt x="908"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3121719" y="3619353"/>
              <a:ext cx="58899" cy="32996"/>
            </a:xfrm>
            <a:custGeom>
              <a:rect b="b" l="l" r="r" t="t"/>
              <a:pathLst>
                <a:path extrusionOk="0" h="1028" w="1835">
                  <a:moveTo>
                    <a:pt x="766" y="1"/>
                  </a:moveTo>
                  <a:cubicBezTo>
                    <a:pt x="702" y="1"/>
                    <a:pt x="634" y="16"/>
                    <a:pt x="581" y="46"/>
                  </a:cubicBezTo>
                  <a:lnTo>
                    <a:pt x="107" y="320"/>
                  </a:lnTo>
                  <a:cubicBezTo>
                    <a:pt x="10" y="376"/>
                    <a:pt x="0" y="460"/>
                    <a:pt x="84" y="509"/>
                  </a:cubicBezTo>
                  <a:lnTo>
                    <a:pt x="926" y="996"/>
                  </a:lnTo>
                  <a:cubicBezTo>
                    <a:pt x="964" y="1017"/>
                    <a:pt x="1015" y="1028"/>
                    <a:pt x="1068" y="1028"/>
                  </a:cubicBezTo>
                  <a:cubicBezTo>
                    <a:pt x="1132" y="1028"/>
                    <a:pt x="1201" y="1012"/>
                    <a:pt x="1253" y="981"/>
                  </a:cubicBezTo>
                  <a:lnTo>
                    <a:pt x="1726" y="709"/>
                  </a:lnTo>
                  <a:cubicBezTo>
                    <a:pt x="1824" y="653"/>
                    <a:pt x="1834" y="568"/>
                    <a:pt x="1751" y="519"/>
                  </a:cubicBezTo>
                  <a:lnTo>
                    <a:pt x="908" y="33"/>
                  </a:lnTo>
                  <a:cubicBezTo>
                    <a:pt x="870" y="11"/>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3090489" y="3601315"/>
              <a:ext cx="48724" cy="27154"/>
            </a:xfrm>
            <a:custGeom>
              <a:rect b="b" l="l" r="r" t="t"/>
              <a:pathLst>
                <a:path extrusionOk="0" h="846" w="1518">
                  <a:moveTo>
                    <a:pt x="767" y="1"/>
                  </a:moveTo>
                  <a:cubicBezTo>
                    <a:pt x="702" y="1"/>
                    <a:pt x="634" y="16"/>
                    <a:pt x="581" y="46"/>
                  </a:cubicBezTo>
                  <a:lnTo>
                    <a:pt x="107" y="320"/>
                  </a:lnTo>
                  <a:cubicBezTo>
                    <a:pt x="11" y="376"/>
                    <a:pt x="1" y="461"/>
                    <a:pt x="84" y="509"/>
                  </a:cubicBezTo>
                  <a:lnTo>
                    <a:pt x="610" y="813"/>
                  </a:lnTo>
                  <a:cubicBezTo>
                    <a:pt x="647" y="835"/>
                    <a:pt x="698" y="846"/>
                    <a:pt x="751" y="846"/>
                  </a:cubicBezTo>
                  <a:cubicBezTo>
                    <a:pt x="815" y="846"/>
                    <a:pt x="884" y="830"/>
                    <a:pt x="937" y="799"/>
                  </a:cubicBezTo>
                  <a:lnTo>
                    <a:pt x="1410" y="526"/>
                  </a:lnTo>
                  <a:cubicBezTo>
                    <a:pt x="1508" y="470"/>
                    <a:pt x="1518" y="385"/>
                    <a:pt x="1434" y="338"/>
                  </a:cubicBezTo>
                  <a:lnTo>
                    <a:pt x="908" y="34"/>
                  </a:lnTo>
                  <a:cubicBezTo>
                    <a:pt x="870"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3060286" y="3583886"/>
              <a:ext cx="48724" cy="27122"/>
            </a:xfrm>
            <a:custGeom>
              <a:rect b="b" l="l" r="r" t="t"/>
              <a:pathLst>
                <a:path extrusionOk="0" h="845" w="1518">
                  <a:moveTo>
                    <a:pt x="767" y="1"/>
                  </a:moveTo>
                  <a:cubicBezTo>
                    <a:pt x="702" y="1"/>
                    <a:pt x="634" y="16"/>
                    <a:pt x="580" y="46"/>
                  </a:cubicBezTo>
                  <a:lnTo>
                    <a:pt x="107" y="320"/>
                  </a:lnTo>
                  <a:cubicBezTo>
                    <a:pt x="11" y="376"/>
                    <a:pt x="1" y="460"/>
                    <a:pt x="84" y="509"/>
                  </a:cubicBezTo>
                  <a:lnTo>
                    <a:pt x="609" y="813"/>
                  </a:lnTo>
                  <a:cubicBezTo>
                    <a:pt x="647" y="834"/>
                    <a:pt x="698" y="845"/>
                    <a:pt x="751" y="845"/>
                  </a:cubicBezTo>
                  <a:cubicBezTo>
                    <a:pt x="815" y="845"/>
                    <a:pt x="883" y="829"/>
                    <a:pt x="937" y="798"/>
                  </a:cubicBezTo>
                  <a:lnTo>
                    <a:pt x="1410" y="526"/>
                  </a:lnTo>
                  <a:cubicBezTo>
                    <a:pt x="1506" y="470"/>
                    <a:pt x="1518" y="385"/>
                    <a:pt x="1433" y="337"/>
                  </a:cubicBezTo>
                  <a:lnTo>
                    <a:pt x="908" y="33"/>
                  </a:lnTo>
                  <a:cubicBezTo>
                    <a:pt x="871" y="11"/>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3030050" y="3566457"/>
              <a:ext cx="48788" cy="27154"/>
            </a:xfrm>
            <a:custGeom>
              <a:rect b="b" l="l" r="r" t="t"/>
              <a:pathLst>
                <a:path extrusionOk="0" h="846" w="1520">
                  <a:moveTo>
                    <a:pt x="768" y="0"/>
                  </a:moveTo>
                  <a:cubicBezTo>
                    <a:pt x="703" y="0"/>
                    <a:pt x="635" y="16"/>
                    <a:pt x="581" y="46"/>
                  </a:cubicBezTo>
                  <a:lnTo>
                    <a:pt x="109" y="320"/>
                  </a:lnTo>
                  <a:cubicBezTo>
                    <a:pt x="12" y="376"/>
                    <a:pt x="0" y="461"/>
                    <a:pt x="85" y="509"/>
                  </a:cubicBezTo>
                  <a:lnTo>
                    <a:pt x="610" y="813"/>
                  </a:lnTo>
                  <a:cubicBezTo>
                    <a:pt x="648" y="835"/>
                    <a:pt x="698" y="845"/>
                    <a:pt x="751" y="845"/>
                  </a:cubicBezTo>
                  <a:cubicBezTo>
                    <a:pt x="816" y="845"/>
                    <a:pt x="884" y="829"/>
                    <a:pt x="938" y="798"/>
                  </a:cubicBezTo>
                  <a:lnTo>
                    <a:pt x="1411" y="526"/>
                  </a:lnTo>
                  <a:cubicBezTo>
                    <a:pt x="1508" y="470"/>
                    <a:pt x="1519" y="385"/>
                    <a:pt x="1434" y="337"/>
                  </a:cubicBezTo>
                  <a:lnTo>
                    <a:pt x="910" y="33"/>
                  </a:lnTo>
                  <a:cubicBezTo>
                    <a:pt x="872" y="11"/>
                    <a:pt x="821" y="0"/>
                    <a:pt x="7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2999911" y="3549029"/>
              <a:ext cx="48724" cy="27122"/>
            </a:xfrm>
            <a:custGeom>
              <a:rect b="b" l="l" r="r" t="t"/>
              <a:pathLst>
                <a:path extrusionOk="0" h="845" w="1518">
                  <a:moveTo>
                    <a:pt x="766" y="0"/>
                  </a:moveTo>
                  <a:cubicBezTo>
                    <a:pt x="701" y="0"/>
                    <a:pt x="633" y="16"/>
                    <a:pt x="579" y="46"/>
                  </a:cubicBezTo>
                  <a:lnTo>
                    <a:pt x="107" y="320"/>
                  </a:lnTo>
                  <a:cubicBezTo>
                    <a:pt x="10" y="375"/>
                    <a:pt x="0" y="460"/>
                    <a:pt x="84" y="508"/>
                  </a:cubicBezTo>
                  <a:lnTo>
                    <a:pt x="608" y="812"/>
                  </a:lnTo>
                  <a:cubicBezTo>
                    <a:pt x="646" y="834"/>
                    <a:pt x="697" y="845"/>
                    <a:pt x="750" y="845"/>
                  </a:cubicBezTo>
                  <a:cubicBezTo>
                    <a:pt x="815" y="845"/>
                    <a:pt x="883" y="829"/>
                    <a:pt x="937" y="798"/>
                  </a:cubicBezTo>
                  <a:lnTo>
                    <a:pt x="1409" y="526"/>
                  </a:lnTo>
                  <a:cubicBezTo>
                    <a:pt x="1506" y="470"/>
                    <a:pt x="1517" y="385"/>
                    <a:pt x="1432" y="336"/>
                  </a:cubicBezTo>
                  <a:lnTo>
                    <a:pt x="908" y="33"/>
                  </a:lnTo>
                  <a:cubicBezTo>
                    <a:pt x="870"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2969644" y="3531568"/>
              <a:ext cx="48788" cy="27154"/>
            </a:xfrm>
            <a:custGeom>
              <a:rect b="b" l="l" r="r" t="t"/>
              <a:pathLst>
                <a:path extrusionOk="0" h="846" w="1520">
                  <a:moveTo>
                    <a:pt x="766" y="1"/>
                  </a:moveTo>
                  <a:cubicBezTo>
                    <a:pt x="702" y="1"/>
                    <a:pt x="635" y="16"/>
                    <a:pt x="582" y="47"/>
                  </a:cubicBezTo>
                  <a:lnTo>
                    <a:pt x="109" y="321"/>
                  </a:lnTo>
                  <a:cubicBezTo>
                    <a:pt x="12" y="377"/>
                    <a:pt x="1" y="462"/>
                    <a:pt x="86" y="509"/>
                  </a:cubicBezTo>
                  <a:lnTo>
                    <a:pt x="610" y="813"/>
                  </a:lnTo>
                  <a:cubicBezTo>
                    <a:pt x="649" y="835"/>
                    <a:pt x="699" y="845"/>
                    <a:pt x="752" y="845"/>
                  </a:cubicBezTo>
                  <a:cubicBezTo>
                    <a:pt x="817" y="845"/>
                    <a:pt x="885" y="830"/>
                    <a:pt x="939" y="799"/>
                  </a:cubicBezTo>
                  <a:lnTo>
                    <a:pt x="1411" y="527"/>
                  </a:lnTo>
                  <a:cubicBezTo>
                    <a:pt x="1508" y="470"/>
                    <a:pt x="1519" y="385"/>
                    <a:pt x="1434" y="336"/>
                  </a:cubicBezTo>
                  <a:lnTo>
                    <a:pt x="910" y="34"/>
                  </a:lnTo>
                  <a:cubicBezTo>
                    <a:pt x="871"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2939472" y="3514139"/>
              <a:ext cx="48724" cy="27154"/>
            </a:xfrm>
            <a:custGeom>
              <a:rect b="b" l="l" r="r" t="t"/>
              <a:pathLst>
                <a:path extrusionOk="0" h="846" w="1518">
                  <a:moveTo>
                    <a:pt x="765" y="0"/>
                  </a:moveTo>
                  <a:cubicBezTo>
                    <a:pt x="701" y="0"/>
                    <a:pt x="633" y="16"/>
                    <a:pt x="581" y="47"/>
                  </a:cubicBezTo>
                  <a:lnTo>
                    <a:pt x="108" y="320"/>
                  </a:lnTo>
                  <a:cubicBezTo>
                    <a:pt x="12" y="377"/>
                    <a:pt x="0" y="460"/>
                    <a:pt x="85" y="509"/>
                  </a:cubicBezTo>
                  <a:lnTo>
                    <a:pt x="610" y="813"/>
                  </a:lnTo>
                  <a:cubicBezTo>
                    <a:pt x="647" y="835"/>
                    <a:pt x="698" y="845"/>
                    <a:pt x="751" y="845"/>
                  </a:cubicBezTo>
                  <a:cubicBezTo>
                    <a:pt x="816" y="845"/>
                    <a:pt x="884" y="830"/>
                    <a:pt x="938" y="799"/>
                  </a:cubicBezTo>
                  <a:lnTo>
                    <a:pt x="1411" y="526"/>
                  </a:lnTo>
                  <a:cubicBezTo>
                    <a:pt x="1507" y="470"/>
                    <a:pt x="1517" y="385"/>
                    <a:pt x="1434" y="336"/>
                  </a:cubicBezTo>
                  <a:lnTo>
                    <a:pt x="909" y="34"/>
                  </a:lnTo>
                  <a:cubicBezTo>
                    <a:pt x="870"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2909269" y="3496710"/>
              <a:ext cx="48724" cy="27122"/>
            </a:xfrm>
            <a:custGeom>
              <a:rect b="b" l="l" r="r" t="t"/>
              <a:pathLst>
                <a:path extrusionOk="0" h="845" w="1518">
                  <a:moveTo>
                    <a:pt x="765" y="0"/>
                  </a:moveTo>
                  <a:cubicBezTo>
                    <a:pt x="701" y="0"/>
                    <a:pt x="633" y="16"/>
                    <a:pt x="581" y="47"/>
                  </a:cubicBezTo>
                  <a:lnTo>
                    <a:pt x="108" y="320"/>
                  </a:lnTo>
                  <a:cubicBezTo>
                    <a:pt x="12" y="376"/>
                    <a:pt x="0" y="460"/>
                    <a:pt x="85" y="509"/>
                  </a:cubicBezTo>
                  <a:lnTo>
                    <a:pt x="610" y="812"/>
                  </a:lnTo>
                  <a:cubicBezTo>
                    <a:pt x="648" y="834"/>
                    <a:pt x="699" y="845"/>
                    <a:pt x="753" y="845"/>
                  </a:cubicBezTo>
                  <a:cubicBezTo>
                    <a:pt x="817" y="845"/>
                    <a:pt x="885" y="829"/>
                    <a:pt x="938" y="799"/>
                  </a:cubicBezTo>
                  <a:lnTo>
                    <a:pt x="1411" y="526"/>
                  </a:lnTo>
                  <a:cubicBezTo>
                    <a:pt x="1507" y="470"/>
                    <a:pt x="1517" y="385"/>
                    <a:pt x="1434" y="336"/>
                  </a:cubicBezTo>
                  <a:lnTo>
                    <a:pt x="909" y="34"/>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2879066" y="3479282"/>
              <a:ext cx="48724" cy="27122"/>
            </a:xfrm>
            <a:custGeom>
              <a:rect b="b" l="l" r="r" t="t"/>
              <a:pathLst>
                <a:path extrusionOk="0" h="845" w="1518">
                  <a:moveTo>
                    <a:pt x="765" y="0"/>
                  </a:moveTo>
                  <a:cubicBezTo>
                    <a:pt x="701" y="0"/>
                    <a:pt x="634" y="16"/>
                    <a:pt x="581" y="46"/>
                  </a:cubicBezTo>
                  <a:lnTo>
                    <a:pt x="109" y="320"/>
                  </a:lnTo>
                  <a:cubicBezTo>
                    <a:pt x="12" y="376"/>
                    <a:pt x="0" y="460"/>
                    <a:pt x="85" y="509"/>
                  </a:cubicBezTo>
                  <a:lnTo>
                    <a:pt x="610" y="813"/>
                  </a:lnTo>
                  <a:cubicBezTo>
                    <a:pt x="648" y="834"/>
                    <a:pt x="698" y="845"/>
                    <a:pt x="751" y="845"/>
                  </a:cubicBezTo>
                  <a:cubicBezTo>
                    <a:pt x="816" y="845"/>
                    <a:pt x="885" y="829"/>
                    <a:pt x="938" y="798"/>
                  </a:cubicBezTo>
                  <a:lnTo>
                    <a:pt x="1411" y="526"/>
                  </a:lnTo>
                  <a:cubicBezTo>
                    <a:pt x="1507" y="470"/>
                    <a:pt x="1518" y="385"/>
                    <a:pt x="1434" y="336"/>
                  </a:cubicBezTo>
                  <a:lnTo>
                    <a:pt x="910" y="33"/>
                  </a:lnTo>
                  <a:cubicBezTo>
                    <a:pt x="871" y="11"/>
                    <a:pt x="819" y="0"/>
                    <a:pt x="765"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2848862" y="3461821"/>
              <a:ext cx="48724" cy="27154"/>
            </a:xfrm>
            <a:custGeom>
              <a:rect b="b" l="l" r="r" t="t"/>
              <a:pathLst>
                <a:path extrusionOk="0" h="846" w="1518">
                  <a:moveTo>
                    <a:pt x="765" y="1"/>
                  </a:moveTo>
                  <a:cubicBezTo>
                    <a:pt x="701" y="1"/>
                    <a:pt x="634" y="17"/>
                    <a:pt x="581" y="47"/>
                  </a:cubicBezTo>
                  <a:lnTo>
                    <a:pt x="109" y="321"/>
                  </a:lnTo>
                  <a:cubicBezTo>
                    <a:pt x="11" y="376"/>
                    <a:pt x="1" y="461"/>
                    <a:pt x="84" y="510"/>
                  </a:cubicBezTo>
                  <a:lnTo>
                    <a:pt x="610" y="812"/>
                  </a:lnTo>
                  <a:cubicBezTo>
                    <a:pt x="648" y="835"/>
                    <a:pt x="699" y="846"/>
                    <a:pt x="753" y="846"/>
                  </a:cubicBezTo>
                  <a:cubicBezTo>
                    <a:pt x="817" y="846"/>
                    <a:pt x="885" y="830"/>
                    <a:pt x="937" y="799"/>
                  </a:cubicBezTo>
                  <a:lnTo>
                    <a:pt x="1411" y="526"/>
                  </a:lnTo>
                  <a:cubicBezTo>
                    <a:pt x="1508" y="471"/>
                    <a:pt x="1518" y="386"/>
                    <a:pt x="1434" y="337"/>
                  </a:cubicBezTo>
                  <a:lnTo>
                    <a:pt x="908" y="34"/>
                  </a:lnTo>
                  <a:cubicBezTo>
                    <a:pt x="870" y="12"/>
                    <a:pt x="819" y="1"/>
                    <a:pt x="765"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2818659" y="3444392"/>
              <a:ext cx="48724" cy="27154"/>
            </a:xfrm>
            <a:custGeom>
              <a:rect b="b" l="l" r="r" t="t"/>
              <a:pathLst>
                <a:path extrusionOk="0" h="846" w="1518">
                  <a:moveTo>
                    <a:pt x="766" y="1"/>
                  </a:moveTo>
                  <a:cubicBezTo>
                    <a:pt x="702" y="1"/>
                    <a:pt x="634" y="16"/>
                    <a:pt x="581" y="47"/>
                  </a:cubicBezTo>
                  <a:lnTo>
                    <a:pt x="109" y="321"/>
                  </a:lnTo>
                  <a:cubicBezTo>
                    <a:pt x="11" y="376"/>
                    <a:pt x="1" y="461"/>
                    <a:pt x="84" y="510"/>
                  </a:cubicBezTo>
                  <a:lnTo>
                    <a:pt x="610" y="812"/>
                  </a:lnTo>
                  <a:cubicBezTo>
                    <a:pt x="648" y="834"/>
                    <a:pt x="700" y="845"/>
                    <a:pt x="753" y="845"/>
                  </a:cubicBezTo>
                  <a:cubicBezTo>
                    <a:pt x="817" y="845"/>
                    <a:pt x="885" y="830"/>
                    <a:pt x="937" y="799"/>
                  </a:cubicBezTo>
                  <a:lnTo>
                    <a:pt x="1411" y="527"/>
                  </a:lnTo>
                  <a:cubicBezTo>
                    <a:pt x="1508" y="471"/>
                    <a:pt x="1518" y="386"/>
                    <a:pt x="1434" y="337"/>
                  </a:cubicBezTo>
                  <a:lnTo>
                    <a:pt x="909" y="34"/>
                  </a:lnTo>
                  <a:cubicBezTo>
                    <a:pt x="870" y="12"/>
                    <a:pt x="819"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3118413" y="3577306"/>
              <a:ext cx="48724" cy="27154"/>
            </a:xfrm>
            <a:custGeom>
              <a:rect b="b" l="l" r="r" t="t"/>
              <a:pathLst>
                <a:path extrusionOk="0" h="846" w="1518">
                  <a:moveTo>
                    <a:pt x="767" y="1"/>
                  </a:moveTo>
                  <a:cubicBezTo>
                    <a:pt x="702" y="1"/>
                    <a:pt x="634" y="17"/>
                    <a:pt x="581" y="47"/>
                  </a:cubicBezTo>
                  <a:lnTo>
                    <a:pt x="107" y="320"/>
                  </a:lnTo>
                  <a:cubicBezTo>
                    <a:pt x="11" y="377"/>
                    <a:pt x="1" y="462"/>
                    <a:pt x="84" y="509"/>
                  </a:cubicBezTo>
                  <a:lnTo>
                    <a:pt x="610" y="813"/>
                  </a:lnTo>
                  <a:cubicBezTo>
                    <a:pt x="648" y="835"/>
                    <a:pt x="698" y="846"/>
                    <a:pt x="751" y="846"/>
                  </a:cubicBezTo>
                  <a:cubicBezTo>
                    <a:pt x="816" y="846"/>
                    <a:pt x="884" y="830"/>
                    <a:pt x="937" y="799"/>
                  </a:cubicBezTo>
                  <a:lnTo>
                    <a:pt x="1410" y="527"/>
                  </a:lnTo>
                  <a:cubicBezTo>
                    <a:pt x="1508" y="470"/>
                    <a:pt x="1518" y="385"/>
                    <a:pt x="1434" y="338"/>
                  </a:cubicBezTo>
                  <a:lnTo>
                    <a:pt x="908" y="34"/>
                  </a:lnTo>
                  <a:cubicBezTo>
                    <a:pt x="871" y="12"/>
                    <a:pt x="820" y="1"/>
                    <a:pt x="7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3088467" y="3560006"/>
              <a:ext cx="48724" cy="27154"/>
            </a:xfrm>
            <a:custGeom>
              <a:rect b="b" l="l" r="r" t="t"/>
              <a:pathLst>
                <a:path extrusionOk="0" h="846" w="1518">
                  <a:moveTo>
                    <a:pt x="765" y="1"/>
                  </a:moveTo>
                  <a:cubicBezTo>
                    <a:pt x="701" y="1"/>
                    <a:pt x="633" y="16"/>
                    <a:pt x="581" y="47"/>
                  </a:cubicBezTo>
                  <a:lnTo>
                    <a:pt x="107" y="321"/>
                  </a:lnTo>
                  <a:cubicBezTo>
                    <a:pt x="10" y="375"/>
                    <a:pt x="0" y="460"/>
                    <a:pt x="84" y="509"/>
                  </a:cubicBezTo>
                  <a:lnTo>
                    <a:pt x="610" y="813"/>
                  </a:lnTo>
                  <a:cubicBezTo>
                    <a:pt x="647" y="835"/>
                    <a:pt x="698" y="845"/>
                    <a:pt x="751" y="845"/>
                  </a:cubicBezTo>
                  <a:cubicBezTo>
                    <a:pt x="816" y="845"/>
                    <a:pt x="884" y="830"/>
                    <a:pt x="937" y="799"/>
                  </a:cubicBezTo>
                  <a:lnTo>
                    <a:pt x="1409" y="527"/>
                  </a:lnTo>
                  <a:cubicBezTo>
                    <a:pt x="1507" y="470"/>
                    <a:pt x="1517" y="385"/>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3028510" y="3525437"/>
              <a:ext cx="48756" cy="27122"/>
            </a:xfrm>
            <a:custGeom>
              <a:rect b="b" l="l" r="r" t="t"/>
              <a:pathLst>
                <a:path extrusionOk="0" h="845" w="1519">
                  <a:moveTo>
                    <a:pt x="766" y="0"/>
                  </a:moveTo>
                  <a:cubicBezTo>
                    <a:pt x="702" y="0"/>
                    <a:pt x="634" y="16"/>
                    <a:pt x="582" y="46"/>
                  </a:cubicBezTo>
                  <a:lnTo>
                    <a:pt x="108" y="320"/>
                  </a:lnTo>
                  <a:cubicBezTo>
                    <a:pt x="11" y="375"/>
                    <a:pt x="1" y="460"/>
                    <a:pt x="85" y="509"/>
                  </a:cubicBezTo>
                  <a:lnTo>
                    <a:pt x="609" y="811"/>
                  </a:lnTo>
                  <a:cubicBezTo>
                    <a:pt x="648" y="834"/>
                    <a:pt x="699" y="845"/>
                    <a:pt x="753" y="845"/>
                  </a:cubicBezTo>
                  <a:cubicBezTo>
                    <a:pt x="817" y="845"/>
                    <a:pt x="885" y="829"/>
                    <a:pt x="937" y="798"/>
                  </a:cubicBezTo>
                  <a:lnTo>
                    <a:pt x="1410" y="525"/>
                  </a:lnTo>
                  <a:cubicBezTo>
                    <a:pt x="1508" y="470"/>
                    <a:pt x="1518" y="385"/>
                    <a:pt x="1434" y="336"/>
                  </a:cubicBezTo>
                  <a:lnTo>
                    <a:pt x="909" y="33"/>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2998499" y="3508105"/>
              <a:ext cx="48788" cy="27154"/>
            </a:xfrm>
            <a:custGeom>
              <a:rect b="b" l="l" r="r" t="t"/>
              <a:pathLst>
                <a:path extrusionOk="0" h="846" w="1520">
                  <a:moveTo>
                    <a:pt x="768" y="1"/>
                  </a:moveTo>
                  <a:cubicBezTo>
                    <a:pt x="704" y="1"/>
                    <a:pt x="635" y="17"/>
                    <a:pt x="582" y="47"/>
                  </a:cubicBezTo>
                  <a:lnTo>
                    <a:pt x="109" y="320"/>
                  </a:lnTo>
                  <a:cubicBezTo>
                    <a:pt x="12" y="376"/>
                    <a:pt x="1" y="461"/>
                    <a:pt x="86" y="510"/>
                  </a:cubicBezTo>
                  <a:lnTo>
                    <a:pt x="610" y="812"/>
                  </a:lnTo>
                  <a:cubicBezTo>
                    <a:pt x="649" y="835"/>
                    <a:pt x="701" y="846"/>
                    <a:pt x="754" y="846"/>
                  </a:cubicBezTo>
                  <a:cubicBezTo>
                    <a:pt x="819" y="846"/>
                    <a:pt x="886" y="830"/>
                    <a:pt x="939" y="799"/>
                  </a:cubicBezTo>
                  <a:lnTo>
                    <a:pt x="1411" y="526"/>
                  </a:lnTo>
                  <a:cubicBezTo>
                    <a:pt x="1508" y="470"/>
                    <a:pt x="1519" y="386"/>
                    <a:pt x="1434" y="337"/>
                  </a:cubicBezTo>
                  <a:lnTo>
                    <a:pt x="910" y="33"/>
                  </a:lnTo>
                  <a:cubicBezTo>
                    <a:pt x="872" y="12"/>
                    <a:pt x="822" y="1"/>
                    <a:pt x="768"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2968584" y="3490837"/>
              <a:ext cx="48724" cy="27122"/>
            </a:xfrm>
            <a:custGeom>
              <a:rect b="b" l="l" r="r" t="t"/>
              <a:pathLst>
                <a:path extrusionOk="0" h="845" w="1518">
                  <a:moveTo>
                    <a:pt x="767" y="0"/>
                  </a:moveTo>
                  <a:cubicBezTo>
                    <a:pt x="702" y="0"/>
                    <a:pt x="634" y="16"/>
                    <a:pt x="581" y="47"/>
                  </a:cubicBezTo>
                  <a:lnTo>
                    <a:pt x="107" y="319"/>
                  </a:lnTo>
                  <a:cubicBezTo>
                    <a:pt x="11" y="375"/>
                    <a:pt x="1" y="460"/>
                    <a:pt x="84" y="509"/>
                  </a:cubicBezTo>
                  <a:lnTo>
                    <a:pt x="609" y="812"/>
                  </a:lnTo>
                  <a:cubicBezTo>
                    <a:pt x="647" y="834"/>
                    <a:pt x="699" y="845"/>
                    <a:pt x="752" y="845"/>
                  </a:cubicBezTo>
                  <a:cubicBezTo>
                    <a:pt x="816" y="845"/>
                    <a:pt x="884" y="829"/>
                    <a:pt x="937" y="799"/>
                  </a:cubicBezTo>
                  <a:lnTo>
                    <a:pt x="1410" y="525"/>
                  </a:lnTo>
                  <a:cubicBezTo>
                    <a:pt x="1506" y="469"/>
                    <a:pt x="1518" y="385"/>
                    <a:pt x="1433" y="336"/>
                  </a:cubicBezTo>
                  <a:lnTo>
                    <a:pt x="908" y="32"/>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2938638" y="3473504"/>
              <a:ext cx="48724" cy="27154"/>
            </a:xfrm>
            <a:custGeom>
              <a:rect b="b" l="l" r="r" t="t"/>
              <a:pathLst>
                <a:path extrusionOk="0" h="846" w="1518">
                  <a:moveTo>
                    <a:pt x="767" y="1"/>
                  </a:moveTo>
                  <a:cubicBezTo>
                    <a:pt x="702" y="1"/>
                    <a:pt x="634" y="17"/>
                    <a:pt x="581" y="48"/>
                  </a:cubicBezTo>
                  <a:lnTo>
                    <a:pt x="107" y="320"/>
                  </a:lnTo>
                  <a:cubicBezTo>
                    <a:pt x="10" y="376"/>
                    <a:pt x="0" y="461"/>
                    <a:pt x="84" y="509"/>
                  </a:cubicBezTo>
                  <a:lnTo>
                    <a:pt x="608" y="813"/>
                  </a:lnTo>
                  <a:cubicBezTo>
                    <a:pt x="646" y="835"/>
                    <a:pt x="697" y="845"/>
                    <a:pt x="749" y="845"/>
                  </a:cubicBezTo>
                  <a:cubicBezTo>
                    <a:pt x="814" y="845"/>
                    <a:pt x="883" y="829"/>
                    <a:pt x="937" y="798"/>
                  </a:cubicBezTo>
                  <a:lnTo>
                    <a:pt x="1409" y="526"/>
                  </a:lnTo>
                  <a:cubicBezTo>
                    <a:pt x="1506" y="470"/>
                    <a:pt x="1517" y="385"/>
                    <a:pt x="1432"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2908659" y="3456204"/>
              <a:ext cx="48724" cy="27122"/>
            </a:xfrm>
            <a:custGeom>
              <a:rect b="b" l="l" r="r" t="t"/>
              <a:pathLst>
                <a:path extrusionOk="0" h="845" w="1518">
                  <a:moveTo>
                    <a:pt x="767" y="1"/>
                  </a:moveTo>
                  <a:cubicBezTo>
                    <a:pt x="702" y="1"/>
                    <a:pt x="634" y="16"/>
                    <a:pt x="581" y="46"/>
                  </a:cubicBezTo>
                  <a:lnTo>
                    <a:pt x="107" y="320"/>
                  </a:lnTo>
                  <a:cubicBezTo>
                    <a:pt x="11" y="376"/>
                    <a:pt x="1" y="461"/>
                    <a:pt x="84" y="509"/>
                  </a:cubicBezTo>
                  <a:lnTo>
                    <a:pt x="609" y="813"/>
                  </a:lnTo>
                  <a:cubicBezTo>
                    <a:pt x="647" y="834"/>
                    <a:pt x="698" y="845"/>
                    <a:pt x="751" y="845"/>
                  </a:cubicBezTo>
                  <a:cubicBezTo>
                    <a:pt x="815" y="845"/>
                    <a:pt x="883" y="829"/>
                    <a:pt x="937" y="799"/>
                  </a:cubicBezTo>
                  <a:lnTo>
                    <a:pt x="1410" y="526"/>
                  </a:lnTo>
                  <a:cubicBezTo>
                    <a:pt x="1506" y="470"/>
                    <a:pt x="1518" y="385"/>
                    <a:pt x="1433" y="337"/>
                  </a:cubicBezTo>
                  <a:lnTo>
                    <a:pt x="908" y="33"/>
                  </a:lnTo>
                  <a:cubicBezTo>
                    <a:pt x="870"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3138217" y="3548611"/>
              <a:ext cx="48724" cy="27122"/>
            </a:xfrm>
            <a:custGeom>
              <a:rect b="b" l="l" r="r" t="t"/>
              <a:pathLst>
                <a:path extrusionOk="0" h="845" w="1518">
                  <a:moveTo>
                    <a:pt x="766" y="0"/>
                  </a:moveTo>
                  <a:cubicBezTo>
                    <a:pt x="701" y="0"/>
                    <a:pt x="633" y="16"/>
                    <a:pt x="580" y="46"/>
                  </a:cubicBezTo>
                  <a:lnTo>
                    <a:pt x="107" y="320"/>
                  </a:lnTo>
                  <a:cubicBezTo>
                    <a:pt x="10" y="376"/>
                    <a:pt x="0" y="461"/>
                    <a:pt x="84" y="509"/>
                  </a:cubicBezTo>
                  <a:lnTo>
                    <a:pt x="608" y="813"/>
                  </a:lnTo>
                  <a:cubicBezTo>
                    <a:pt x="647" y="834"/>
                    <a:pt x="698" y="845"/>
                    <a:pt x="751" y="845"/>
                  </a:cubicBezTo>
                  <a:cubicBezTo>
                    <a:pt x="816" y="845"/>
                    <a:pt x="884" y="829"/>
                    <a:pt x="937" y="798"/>
                  </a:cubicBezTo>
                  <a:lnTo>
                    <a:pt x="1409" y="526"/>
                  </a:lnTo>
                  <a:cubicBezTo>
                    <a:pt x="1506" y="470"/>
                    <a:pt x="1517" y="385"/>
                    <a:pt x="1432" y="337"/>
                  </a:cubicBezTo>
                  <a:lnTo>
                    <a:pt x="908" y="33"/>
                  </a:lnTo>
                  <a:cubicBezTo>
                    <a:pt x="870"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3108207" y="3531279"/>
              <a:ext cx="48756" cy="27154"/>
            </a:xfrm>
            <a:custGeom>
              <a:rect b="b" l="l" r="r" t="t"/>
              <a:pathLst>
                <a:path extrusionOk="0" h="846" w="1519">
                  <a:moveTo>
                    <a:pt x="766" y="1"/>
                  </a:moveTo>
                  <a:cubicBezTo>
                    <a:pt x="702" y="1"/>
                    <a:pt x="634" y="17"/>
                    <a:pt x="581" y="47"/>
                  </a:cubicBezTo>
                  <a:lnTo>
                    <a:pt x="108" y="321"/>
                  </a:lnTo>
                  <a:cubicBezTo>
                    <a:pt x="12" y="377"/>
                    <a:pt x="0" y="461"/>
                    <a:pt x="85" y="510"/>
                  </a:cubicBezTo>
                  <a:lnTo>
                    <a:pt x="610" y="814"/>
                  </a:lnTo>
                  <a:cubicBezTo>
                    <a:pt x="648" y="835"/>
                    <a:pt x="699" y="846"/>
                    <a:pt x="752" y="846"/>
                  </a:cubicBezTo>
                  <a:cubicBezTo>
                    <a:pt x="816" y="846"/>
                    <a:pt x="885" y="830"/>
                    <a:pt x="938" y="799"/>
                  </a:cubicBezTo>
                  <a:lnTo>
                    <a:pt x="1411" y="527"/>
                  </a:lnTo>
                  <a:cubicBezTo>
                    <a:pt x="1507" y="471"/>
                    <a:pt x="1519" y="386"/>
                    <a:pt x="1434"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3236723" y="3565334"/>
              <a:ext cx="48724" cy="27154"/>
            </a:xfrm>
            <a:custGeom>
              <a:rect b="b" l="l" r="r" t="t"/>
              <a:pathLst>
                <a:path extrusionOk="0" h="846" w="1518">
                  <a:moveTo>
                    <a:pt x="766" y="1"/>
                  </a:moveTo>
                  <a:cubicBezTo>
                    <a:pt x="702" y="1"/>
                    <a:pt x="634" y="17"/>
                    <a:pt x="581" y="47"/>
                  </a:cubicBezTo>
                  <a:lnTo>
                    <a:pt x="107" y="320"/>
                  </a:lnTo>
                  <a:cubicBezTo>
                    <a:pt x="10" y="377"/>
                    <a:pt x="0" y="462"/>
                    <a:pt x="84" y="509"/>
                  </a:cubicBezTo>
                  <a:lnTo>
                    <a:pt x="610" y="813"/>
                  </a:lnTo>
                  <a:cubicBezTo>
                    <a:pt x="647" y="835"/>
                    <a:pt x="697" y="846"/>
                    <a:pt x="750" y="846"/>
                  </a:cubicBezTo>
                  <a:cubicBezTo>
                    <a:pt x="815" y="846"/>
                    <a:pt x="883" y="830"/>
                    <a:pt x="937" y="799"/>
                  </a:cubicBezTo>
                  <a:lnTo>
                    <a:pt x="1409" y="526"/>
                  </a:lnTo>
                  <a:cubicBezTo>
                    <a:pt x="1507" y="470"/>
                    <a:pt x="1517" y="385"/>
                    <a:pt x="1434" y="338"/>
                  </a:cubicBezTo>
                  <a:lnTo>
                    <a:pt x="908" y="34"/>
                  </a:lnTo>
                  <a:cubicBezTo>
                    <a:pt x="870"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3206744" y="3548066"/>
              <a:ext cx="48724" cy="27122"/>
            </a:xfrm>
            <a:custGeom>
              <a:rect b="b" l="l" r="r" t="t"/>
              <a:pathLst>
                <a:path extrusionOk="0" h="845" w="1518">
                  <a:moveTo>
                    <a:pt x="767" y="0"/>
                  </a:moveTo>
                  <a:cubicBezTo>
                    <a:pt x="702" y="0"/>
                    <a:pt x="634" y="16"/>
                    <a:pt x="581" y="46"/>
                  </a:cubicBezTo>
                  <a:lnTo>
                    <a:pt x="109" y="320"/>
                  </a:lnTo>
                  <a:cubicBezTo>
                    <a:pt x="11" y="376"/>
                    <a:pt x="1" y="459"/>
                    <a:pt x="84" y="508"/>
                  </a:cubicBezTo>
                  <a:lnTo>
                    <a:pt x="610" y="812"/>
                  </a:lnTo>
                  <a:cubicBezTo>
                    <a:pt x="648" y="834"/>
                    <a:pt x="698" y="844"/>
                    <a:pt x="751" y="844"/>
                  </a:cubicBezTo>
                  <a:cubicBezTo>
                    <a:pt x="816" y="844"/>
                    <a:pt x="884" y="829"/>
                    <a:pt x="937" y="798"/>
                  </a:cubicBezTo>
                  <a:lnTo>
                    <a:pt x="1410" y="526"/>
                  </a:lnTo>
                  <a:cubicBezTo>
                    <a:pt x="1508" y="469"/>
                    <a:pt x="1518" y="384"/>
                    <a:pt x="1434" y="337"/>
                  </a:cubicBezTo>
                  <a:lnTo>
                    <a:pt x="908" y="33"/>
                  </a:lnTo>
                  <a:cubicBezTo>
                    <a:pt x="871" y="11"/>
                    <a:pt x="820"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3176766" y="3530733"/>
              <a:ext cx="48756" cy="27154"/>
            </a:xfrm>
            <a:custGeom>
              <a:rect b="b" l="l" r="r" t="t"/>
              <a:pathLst>
                <a:path extrusionOk="0" h="846" w="1519">
                  <a:moveTo>
                    <a:pt x="766" y="1"/>
                  </a:moveTo>
                  <a:cubicBezTo>
                    <a:pt x="702" y="1"/>
                    <a:pt x="634" y="16"/>
                    <a:pt x="582" y="47"/>
                  </a:cubicBezTo>
                  <a:lnTo>
                    <a:pt x="108" y="321"/>
                  </a:lnTo>
                  <a:cubicBezTo>
                    <a:pt x="11" y="375"/>
                    <a:pt x="1" y="460"/>
                    <a:pt x="85" y="509"/>
                  </a:cubicBezTo>
                  <a:lnTo>
                    <a:pt x="610" y="812"/>
                  </a:lnTo>
                  <a:cubicBezTo>
                    <a:pt x="648" y="834"/>
                    <a:pt x="700" y="845"/>
                    <a:pt x="753" y="845"/>
                  </a:cubicBezTo>
                  <a:cubicBezTo>
                    <a:pt x="817" y="845"/>
                    <a:pt x="885" y="830"/>
                    <a:pt x="937" y="799"/>
                  </a:cubicBezTo>
                  <a:lnTo>
                    <a:pt x="1410" y="527"/>
                  </a:lnTo>
                  <a:cubicBezTo>
                    <a:pt x="1508" y="471"/>
                    <a:pt x="1518" y="385"/>
                    <a:pt x="1435" y="337"/>
                  </a:cubicBezTo>
                  <a:lnTo>
                    <a:pt x="909" y="34"/>
                  </a:lnTo>
                  <a:cubicBezTo>
                    <a:pt x="871" y="12"/>
                    <a:pt x="819" y="1"/>
                    <a:pt x="7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2954494" y="3402409"/>
              <a:ext cx="48724" cy="27154"/>
            </a:xfrm>
            <a:custGeom>
              <a:rect b="b" l="l" r="r" t="t"/>
              <a:pathLst>
                <a:path extrusionOk="0" h="846" w="1518">
                  <a:moveTo>
                    <a:pt x="767" y="0"/>
                  </a:moveTo>
                  <a:cubicBezTo>
                    <a:pt x="702" y="0"/>
                    <a:pt x="634" y="16"/>
                    <a:pt x="581" y="47"/>
                  </a:cubicBezTo>
                  <a:lnTo>
                    <a:pt x="107" y="319"/>
                  </a:lnTo>
                  <a:cubicBezTo>
                    <a:pt x="10" y="375"/>
                    <a:pt x="0" y="460"/>
                    <a:pt x="84" y="509"/>
                  </a:cubicBezTo>
                  <a:lnTo>
                    <a:pt x="608" y="812"/>
                  </a:lnTo>
                  <a:cubicBezTo>
                    <a:pt x="647" y="834"/>
                    <a:pt x="699" y="845"/>
                    <a:pt x="752" y="845"/>
                  </a:cubicBezTo>
                  <a:cubicBezTo>
                    <a:pt x="817" y="845"/>
                    <a:pt x="884" y="830"/>
                    <a:pt x="937" y="799"/>
                  </a:cubicBezTo>
                  <a:lnTo>
                    <a:pt x="1409" y="525"/>
                  </a:lnTo>
                  <a:cubicBezTo>
                    <a:pt x="1506" y="469"/>
                    <a:pt x="1517" y="385"/>
                    <a:pt x="1432" y="336"/>
                  </a:cubicBezTo>
                  <a:lnTo>
                    <a:pt x="908" y="32"/>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2924515" y="3385109"/>
              <a:ext cx="48724" cy="27154"/>
            </a:xfrm>
            <a:custGeom>
              <a:rect b="b" l="l" r="r" t="t"/>
              <a:pathLst>
                <a:path extrusionOk="0" h="846" w="1518">
                  <a:moveTo>
                    <a:pt x="767" y="1"/>
                  </a:moveTo>
                  <a:cubicBezTo>
                    <a:pt x="702" y="1"/>
                    <a:pt x="634" y="16"/>
                    <a:pt x="580" y="47"/>
                  </a:cubicBezTo>
                  <a:lnTo>
                    <a:pt x="107" y="319"/>
                  </a:lnTo>
                  <a:cubicBezTo>
                    <a:pt x="11" y="376"/>
                    <a:pt x="1" y="461"/>
                    <a:pt x="84" y="510"/>
                  </a:cubicBezTo>
                  <a:lnTo>
                    <a:pt x="609" y="812"/>
                  </a:lnTo>
                  <a:cubicBezTo>
                    <a:pt x="647" y="834"/>
                    <a:pt x="699" y="845"/>
                    <a:pt x="752" y="845"/>
                  </a:cubicBezTo>
                  <a:cubicBezTo>
                    <a:pt x="816" y="845"/>
                    <a:pt x="884" y="830"/>
                    <a:pt x="937" y="799"/>
                  </a:cubicBezTo>
                  <a:lnTo>
                    <a:pt x="1410" y="525"/>
                  </a:lnTo>
                  <a:cubicBezTo>
                    <a:pt x="1506" y="469"/>
                    <a:pt x="1518" y="386"/>
                    <a:pt x="1433" y="337"/>
                  </a:cubicBezTo>
                  <a:lnTo>
                    <a:pt x="908"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2894569" y="3367809"/>
              <a:ext cx="48724" cy="27122"/>
            </a:xfrm>
            <a:custGeom>
              <a:rect b="b" l="l" r="r" t="t"/>
              <a:pathLst>
                <a:path extrusionOk="0" h="845" w="1518">
                  <a:moveTo>
                    <a:pt x="767" y="0"/>
                  </a:moveTo>
                  <a:cubicBezTo>
                    <a:pt x="702" y="0"/>
                    <a:pt x="633" y="16"/>
                    <a:pt x="579" y="47"/>
                  </a:cubicBezTo>
                  <a:lnTo>
                    <a:pt x="107" y="320"/>
                  </a:lnTo>
                  <a:cubicBezTo>
                    <a:pt x="10" y="376"/>
                    <a:pt x="0" y="461"/>
                    <a:pt x="84" y="508"/>
                  </a:cubicBezTo>
                  <a:lnTo>
                    <a:pt x="608" y="812"/>
                  </a:lnTo>
                  <a:cubicBezTo>
                    <a:pt x="646" y="834"/>
                    <a:pt x="697" y="845"/>
                    <a:pt x="749" y="845"/>
                  </a:cubicBezTo>
                  <a:cubicBezTo>
                    <a:pt x="814" y="845"/>
                    <a:pt x="883" y="829"/>
                    <a:pt x="937" y="798"/>
                  </a:cubicBezTo>
                  <a:lnTo>
                    <a:pt x="1409" y="526"/>
                  </a:lnTo>
                  <a:cubicBezTo>
                    <a:pt x="1506" y="469"/>
                    <a:pt x="1517" y="384"/>
                    <a:pt x="1432" y="337"/>
                  </a:cubicBezTo>
                  <a:lnTo>
                    <a:pt x="908" y="33"/>
                  </a:lnTo>
                  <a:cubicBezTo>
                    <a:pt x="870"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3048281" y="3496710"/>
              <a:ext cx="48724" cy="27122"/>
            </a:xfrm>
            <a:custGeom>
              <a:rect b="b" l="l" r="r" t="t"/>
              <a:pathLst>
                <a:path extrusionOk="0" h="845" w="1518">
                  <a:moveTo>
                    <a:pt x="766" y="0"/>
                  </a:moveTo>
                  <a:cubicBezTo>
                    <a:pt x="702" y="0"/>
                    <a:pt x="634" y="16"/>
                    <a:pt x="581" y="47"/>
                  </a:cubicBezTo>
                  <a:lnTo>
                    <a:pt x="108" y="319"/>
                  </a:lnTo>
                  <a:cubicBezTo>
                    <a:pt x="12" y="375"/>
                    <a:pt x="0" y="460"/>
                    <a:pt x="85" y="509"/>
                  </a:cubicBezTo>
                  <a:lnTo>
                    <a:pt x="610" y="812"/>
                  </a:lnTo>
                  <a:cubicBezTo>
                    <a:pt x="648" y="834"/>
                    <a:pt x="699" y="845"/>
                    <a:pt x="753" y="845"/>
                  </a:cubicBezTo>
                  <a:cubicBezTo>
                    <a:pt x="817" y="845"/>
                    <a:pt x="885" y="829"/>
                    <a:pt x="938" y="799"/>
                  </a:cubicBezTo>
                  <a:lnTo>
                    <a:pt x="1411" y="525"/>
                  </a:lnTo>
                  <a:cubicBezTo>
                    <a:pt x="1507" y="470"/>
                    <a:pt x="1517" y="385"/>
                    <a:pt x="1434" y="336"/>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3018303" y="3479410"/>
              <a:ext cx="48724" cy="27122"/>
            </a:xfrm>
            <a:custGeom>
              <a:rect b="b" l="l" r="r" t="t"/>
              <a:pathLst>
                <a:path extrusionOk="0" h="845" w="1518">
                  <a:moveTo>
                    <a:pt x="767" y="0"/>
                  </a:moveTo>
                  <a:cubicBezTo>
                    <a:pt x="703" y="0"/>
                    <a:pt x="635" y="16"/>
                    <a:pt x="581" y="47"/>
                  </a:cubicBezTo>
                  <a:lnTo>
                    <a:pt x="109" y="319"/>
                  </a:lnTo>
                  <a:cubicBezTo>
                    <a:pt x="12" y="375"/>
                    <a:pt x="1" y="460"/>
                    <a:pt x="86" y="509"/>
                  </a:cubicBezTo>
                  <a:lnTo>
                    <a:pt x="610" y="812"/>
                  </a:lnTo>
                  <a:cubicBezTo>
                    <a:pt x="648" y="834"/>
                    <a:pt x="699" y="845"/>
                    <a:pt x="753" y="845"/>
                  </a:cubicBezTo>
                  <a:cubicBezTo>
                    <a:pt x="817" y="845"/>
                    <a:pt x="885" y="829"/>
                    <a:pt x="938" y="799"/>
                  </a:cubicBezTo>
                  <a:lnTo>
                    <a:pt x="1411" y="525"/>
                  </a:lnTo>
                  <a:cubicBezTo>
                    <a:pt x="1508" y="469"/>
                    <a:pt x="1518" y="385"/>
                    <a:pt x="1434" y="336"/>
                  </a:cubicBezTo>
                  <a:lnTo>
                    <a:pt x="910" y="32"/>
                  </a:lnTo>
                  <a:cubicBezTo>
                    <a:pt x="871" y="11"/>
                    <a:pt x="821" y="0"/>
                    <a:pt x="7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2988324" y="3462110"/>
              <a:ext cx="48756" cy="27122"/>
            </a:xfrm>
            <a:custGeom>
              <a:rect b="b" l="l" r="r" t="t"/>
              <a:pathLst>
                <a:path extrusionOk="0" h="845" w="1519">
                  <a:moveTo>
                    <a:pt x="767" y="0"/>
                  </a:moveTo>
                  <a:cubicBezTo>
                    <a:pt x="703" y="0"/>
                    <a:pt x="635" y="16"/>
                    <a:pt x="582" y="47"/>
                  </a:cubicBezTo>
                  <a:lnTo>
                    <a:pt x="109" y="319"/>
                  </a:lnTo>
                  <a:cubicBezTo>
                    <a:pt x="12" y="375"/>
                    <a:pt x="1" y="460"/>
                    <a:pt x="86" y="508"/>
                  </a:cubicBezTo>
                  <a:lnTo>
                    <a:pt x="610" y="812"/>
                  </a:lnTo>
                  <a:cubicBezTo>
                    <a:pt x="648" y="834"/>
                    <a:pt x="699" y="845"/>
                    <a:pt x="752" y="845"/>
                  </a:cubicBezTo>
                  <a:cubicBezTo>
                    <a:pt x="817" y="845"/>
                    <a:pt x="885" y="829"/>
                    <a:pt x="939" y="799"/>
                  </a:cubicBezTo>
                  <a:lnTo>
                    <a:pt x="1411" y="525"/>
                  </a:lnTo>
                  <a:cubicBezTo>
                    <a:pt x="1508" y="469"/>
                    <a:pt x="1518" y="384"/>
                    <a:pt x="1434" y="336"/>
                  </a:cubicBezTo>
                  <a:lnTo>
                    <a:pt x="910" y="32"/>
                  </a:lnTo>
                  <a:cubicBezTo>
                    <a:pt x="872" y="11"/>
                    <a:pt x="821"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2958378" y="3444809"/>
              <a:ext cx="48724" cy="27122"/>
            </a:xfrm>
            <a:custGeom>
              <a:rect b="b" l="l" r="r" t="t"/>
              <a:pathLst>
                <a:path extrusionOk="0" h="845" w="1518">
                  <a:moveTo>
                    <a:pt x="766" y="0"/>
                  </a:moveTo>
                  <a:cubicBezTo>
                    <a:pt x="701" y="0"/>
                    <a:pt x="634" y="16"/>
                    <a:pt x="581" y="46"/>
                  </a:cubicBezTo>
                  <a:lnTo>
                    <a:pt x="108" y="319"/>
                  </a:lnTo>
                  <a:cubicBezTo>
                    <a:pt x="10" y="376"/>
                    <a:pt x="0" y="461"/>
                    <a:pt x="84" y="508"/>
                  </a:cubicBezTo>
                  <a:lnTo>
                    <a:pt x="610" y="812"/>
                  </a:lnTo>
                  <a:cubicBezTo>
                    <a:pt x="647" y="834"/>
                    <a:pt x="698" y="845"/>
                    <a:pt x="750" y="845"/>
                  </a:cubicBezTo>
                  <a:cubicBezTo>
                    <a:pt x="815" y="845"/>
                    <a:pt x="884" y="829"/>
                    <a:pt x="937" y="798"/>
                  </a:cubicBezTo>
                  <a:lnTo>
                    <a:pt x="1411" y="525"/>
                  </a:lnTo>
                  <a:cubicBezTo>
                    <a:pt x="1507" y="469"/>
                    <a:pt x="1517" y="384"/>
                    <a:pt x="1434" y="337"/>
                  </a:cubicBezTo>
                  <a:lnTo>
                    <a:pt x="909" y="33"/>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2928399" y="3427509"/>
              <a:ext cx="48724" cy="27122"/>
            </a:xfrm>
            <a:custGeom>
              <a:rect b="b" l="l" r="r" t="t"/>
              <a:pathLst>
                <a:path extrusionOk="0" h="845" w="1518">
                  <a:moveTo>
                    <a:pt x="767" y="0"/>
                  </a:moveTo>
                  <a:cubicBezTo>
                    <a:pt x="702" y="0"/>
                    <a:pt x="634" y="16"/>
                    <a:pt x="581" y="46"/>
                  </a:cubicBezTo>
                  <a:lnTo>
                    <a:pt x="109" y="319"/>
                  </a:lnTo>
                  <a:cubicBezTo>
                    <a:pt x="11" y="376"/>
                    <a:pt x="1" y="459"/>
                    <a:pt x="84" y="508"/>
                  </a:cubicBezTo>
                  <a:lnTo>
                    <a:pt x="610" y="812"/>
                  </a:lnTo>
                  <a:cubicBezTo>
                    <a:pt x="648" y="834"/>
                    <a:pt x="699" y="844"/>
                    <a:pt x="752" y="844"/>
                  </a:cubicBezTo>
                  <a:cubicBezTo>
                    <a:pt x="816" y="844"/>
                    <a:pt x="885" y="829"/>
                    <a:pt x="939" y="798"/>
                  </a:cubicBezTo>
                  <a:lnTo>
                    <a:pt x="1411" y="526"/>
                  </a:lnTo>
                  <a:cubicBezTo>
                    <a:pt x="1508" y="469"/>
                    <a:pt x="1518" y="384"/>
                    <a:pt x="1434" y="335"/>
                  </a:cubicBezTo>
                  <a:lnTo>
                    <a:pt x="910"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2878681" y="3438904"/>
              <a:ext cx="48756" cy="27122"/>
            </a:xfrm>
            <a:custGeom>
              <a:rect b="b" l="l" r="r" t="t"/>
              <a:pathLst>
                <a:path extrusionOk="0" h="845" w="1519">
                  <a:moveTo>
                    <a:pt x="766" y="0"/>
                  </a:moveTo>
                  <a:cubicBezTo>
                    <a:pt x="702" y="0"/>
                    <a:pt x="634" y="16"/>
                    <a:pt x="582" y="47"/>
                  </a:cubicBezTo>
                  <a:lnTo>
                    <a:pt x="108" y="320"/>
                  </a:lnTo>
                  <a:cubicBezTo>
                    <a:pt x="11" y="377"/>
                    <a:pt x="1" y="460"/>
                    <a:pt x="85" y="509"/>
                  </a:cubicBezTo>
                  <a:lnTo>
                    <a:pt x="609" y="812"/>
                  </a:lnTo>
                  <a:cubicBezTo>
                    <a:pt x="648" y="834"/>
                    <a:pt x="699" y="845"/>
                    <a:pt x="753" y="845"/>
                  </a:cubicBezTo>
                  <a:cubicBezTo>
                    <a:pt x="817" y="845"/>
                    <a:pt x="885" y="829"/>
                    <a:pt x="937" y="799"/>
                  </a:cubicBezTo>
                  <a:lnTo>
                    <a:pt x="1410" y="526"/>
                  </a:lnTo>
                  <a:cubicBezTo>
                    <a:pt x="1507" y="470"/>
                    <a:pt x="1518" y="385"/>
                    <a:pt x="1433" y="336"/>
                  </a:cubicBezTo>
                  <a:lnTo>
                    <a:pt x="909" y="34"/>
                  </a:lnTo>
                  <a:cubicBezTo>
                    <a:pt x="871" y="11"/>
                    <a:pt x="819" y="0"/>
                    <a:pt x="766"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2790285" y="3427991"/>
              <a:ext cx="48724" cy="27154"/>
            </a:xfrm>
            <a:custGeom>
              <a:rect b="b" l="l" r="r" t="t"/>
              <a:pathLst>
                <a:path extrusionOk="0" h="846" w="1518">
                  <a:moveTo>
                    <a:pt x="766" y="1"/>
                  </a:moveTo>
                  <a:cubicBezTo>
                    <a:pt x="702" y="1"/>
                    <a:pt x="634" y="17"/>
                    <a:pt x="581" y="47"/>
                  </a:cubicBezTo>
                  <a:lnTo>
                    <a:pt x="107" y="320"/>
                  </a:lnTo>
                  <a:cubicBezTo>
                    <a:pt x="10" y="377"/>
                    <a:pt x="0" y="460"/>
                    <a:pt x="84" y="509"/>
                  </a:cubicBezTo>
                  <a:lnTo>
                    <a:pt x="608" y="813"/>
                  </a:lnTo>
                  <a:cubicBezTo>
                    <a:pt x="647" y="835"/>
                    <a:pt x="698" y="845"/>
                    <a:pt x="751" y="845"/>
                  </a:cubicBezTo>
                  <a:cubicBezTo>
                    <a:pt x="816" y="845"/>
                    <a:pt x="884" y="829"/>
                    <a:pt x="937" y="799"/>
                  </a:cubicBezTo>
                  <a:lnTo>
                    <a:pt x="1409" y="526"/>
                  </a:lnTo>
                  <a:cubicBezTo>
                    <a:pt x="1506" y="470"/>
                    <a:pt x="1517" y="385"/>
                    <a:pt x="1432" y="336"/>
                  </a:cubicBezTo>
                  <a:lnTo>
                    <a:pt x="908" y="34"/>
                  </a:lnTo>
                  <a:cubicBezTo>
                    <a:pt x="870" y="12"/>
                    <a:pt x="820" y="1"/>
                    <a:pt x="766"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3148906" y="3594927"/>
              <a:ext cx="66474" cy="37361"/>
            </a:xfrm>
            <a:custGeom>
              <a:rect b="b" l="l" r="r" t="t"/>
              <a:pathLst>
                <a:path extrusionOk="0" h="1164" w="2071">
                  <a:moveTo>
                    <a:pt x="766" y="0"/>
                  </a:moveTo>
                  <a:cubicBezTo>
                    <a:pt x="702" y="0"/>
                    <a:pt x="634" y="16"/>
                    <a:pt x="581" y="47"/>
                  </a:cubicBezTo>
                  <a:lnTo>
                    <a:pt x="108" y="320"/>
                  </a:lnTo>
                  <a:cubicBezTo>
                    <a:pt x="12" y="377"/>
                    <a:pt x="0" y="460"/>
                    <a:pt x="85" y="509"/>
                  </a:cubicBezTo>
                  <a:lnTo>
                    <a:pt x="1161" y="1132"/>
                  </a:lnTo>
                  <a:cubicBezTo>
                    <a:pt x="1200" y="1153"/>
                    <a:pt x="1251" y="1164"/>
                    <a:pt x="1304" y="1164"/>
                  </a:cubicBezTo>
                  <a:cubicBezTo>
                    <a:pt x="1368" y="1164"/>
                    <a:pt x="1436" y="1148"/>
                    <a:pt x="1490" y="1117"/>
                  </a:cubicBezTo>
                  <a:lnTo>
                    <a:pt x="1962" y="845"/>
                  </a:lnTo>
                  <a:cubicBezTo>
                    <a:pt x="2059" y="789"/>
                    <a:pt x="2071" y="704"/>
                    <a:pt x="1986" y="655"/>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2859775" y="3387869"/>
              <a:ext cx="85540" cy="48403"/>
            </a:xfrm>
            <a:custGeom>
              <a:rect b="b" l="l" r="r" t="t"/>
              <a:pathLst>
                <a:path extrusionOk="0" h="1508" w="2665">
                  <a:moveTo>
                    <a:pt x="767" y="0"/>
                  </a:moveTo>
                  <a:cubicBezTo>
                    <a:pt x="702" y="0"/>
                    <a:pt x="634" y="16"/>
                    <a:pt x="581" y="46"/>
                  </a:cubicBezTo>
                  <a:lnTo>
                    <a:pt x="107" y="320"/>
                  </a:lnTo>
                  <a:cubicBezTo>
                    <a:pt x="11" y="376"/>
                    <a:pt x="1" y="461"/>
                    <a:pt x="84" y="509"/>
                  </a:cubicBezTo>
                  <a:lnTo>
                    <a:pt x="1755" y="1474"/>
                  </a:lnTo>
                  <a:cubicBezTo>
                    <a:pt x="1794" y="1496"/>
                    <a:pt x="1845" y="1507"/>
                    <a:pt x="1899" y="1507"/>
                  </a:cubicBezTo>
                  <a:cubicBezTo>
                    <a:pt x="1963" y="1507"/>
                    <a:pt x="2031" y="1491"/>
                    <a:pt x="2084" y="1461"/>
                  </a:cubicBezTo>
                  <a:lnTo>
                    <a:pt x="2557" y="1187"/>
                  </a:lnTo>
                  <a:cubicBezTo>
                    <a:pt x="2653" y="1131"/>
                    <a:pt x="2665" y="1046"/>
                    <a:pt x="2580" y="998"/>
                  </a:cubicBezTo>
                  <a:lnTo>
                    <a:pt x="908" y="33"/>
                  </a:lnTo>
                  <a:cubicBezTo>
                    <a:pt x="871" y="11"/>
                    <a:pt x="820" y="0"/>
                    <a:pt x="767" y="0"/>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2987169" y="3421282"/>
              <a:ext cx="206291" cy="118087"/>
            </a:xfrm>
            <a:custGeom>
              <a:rect b="b" l="l" r="r" t="t"/>
              <a:pathLst>
                <a:path extrusionOk="0" h="3679" w="6427">
                  <a:moveTo>
                    <a:pt x="766" y="0"/>
                  </a:moveTo>
                  <a:cubicBezTo>
                    <a:pt x="701" y="0"/>
                    <a:pt x="633" y="16"/>
                    <a:pt x="580" y="47"/>
                  </a:cubicBezTo>
                  <a:lnTo>
                    <a:pt x="108" y="319"/>
                  </a:lnTo>
                  <a:cubicBezTo>
                    <a:pt x="11" y="375"/>
                    <a:pt x="1" y="460"/>
                    <a:pt x="84" y="509"/>
                  </a:cubicBezTo>
                  <a:lnTo>
                    <a:pt x="5518" y="3646"/>
                  </a:lnTo>
                  <a:cubicBezTo>
                    <a:pt x="5556" y="3668"/>
                    <a:pt x="5608" y="3679"/>
                    <a:pt x="5662" y="3679"/>
                  </a:cubicBezTo>
                  <a:cubicBezTo>
                    <a:pt x="5726" y="3679"/>
                    <a:pt x="5793" y="3663"/>
                    <a:pt x="5846" y="3633"/>
                  </a:cubicBezTo>
                  <a:lnTo>
                    <a:pt x="6319" y="3359"/>
                  </a:lnTo>
                  <a:cubicBezTo>
                    <a:pt x="6417" y="3304"/>
                    <a:pt x="6427" y="3219"/>
                    <a:pt x="6343" y="3170"/>
                  </a:cubicBezTo>
                  <a:lnTo>
                    <a:pt x="909" y="34"/>
                  </a:lnTo>
                  <a:cubicBezTo>
                    <a:pt x="871" y="11"/>
                    <a:pt x="819"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3172625" y="3568479"/>
              <a:ext cx="77483" cy="43749"/>
            </a:xfrm>
            <a:custGeom>
              <a:rect b="b" l="l" r="r" t="t"/>
              <a:pathLst>
                <a:path extrusionOk="0" h="1363" w="2414">
                  <a:moveTo>
                    <a:pt x="765" y="0"/>
                  </a:moveTo>
                  <a:cubicBezTo>
                    <a:pt x="701" y="0"/>
                    <a:pt x="633" y="16"/>
                    <a:pt x="581" y="47"/>
                  </a:cubicBezTo>
                  <a:lnTo>
                    <a:pt x="107" y="320"/>
                  </a:lnTo>
                  <a:cubicBezTo>
                    <a:pt x="10" y="375"/>
                    <a:pt x="0" y="460"/>
                    <a:pt x="84" y="509"/>
                  </a:cubicBezTo>
                  <a:lnTo>
                    <a:pt x="1506" y="1330"/>
                  </a:lnTo>
                  <a:cubicBezTo>
                    <a:pt x="1544" y="1352"/>
                    <a:pt x="1594" y="1362"/>
                    <a:pt x="1647" y="1362"/>
                  </a:cubicBezTo>
                  <a:cubicBezTo>
                    <a:pt x="1712" y="1362"/>
                    <a:pt x="1780" y="1347"/>
                    <a:pt x="1833" y="1316"/>
                  </a:cubicBezTo>
                  <a:lnTo>
                    <a:pt x="2307" y="1044"/>
                  </a:lnTo>
                  <a:cubicBezTo>
                    <a:pt x="2403" y="987"/>
                    <a:pt x="2414" y="902"/>
                    <a:pt x="2330" y="853"/>
                  </a:cubicBezTo>
                  <a:lnTo>
                    <a:pt x="908" y="34"/>
                  </a:lnTo>
                  <a:cubicBezTo>
                    <a:pt x="870" y="11"/>
                    <a:pt x="819" y="0"/>
                    <a:pt x="76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825014" y="3407930"/>
              <a:ext cx="72219" cy="40700"/>
            </a:xfrm>
            <a:custGeom>
              <a:rect b="b" l="l" r="r" t="t"/>
              <a:pathLst>
                <a:path extrusionOk="0" h="1268" w="2250">
                  <a:moveTo>
                    <a:pt x="767" y="1"/>
                  </a:moveTo>
                  <a:cubicBezTo>
                    <a:pt x="702" y="1"/>
                    <a:pt x="634" y="16"/>
                    <a:pt x="581" y="46"/>
                  </a:cubicBezTo>
                  <a:lnTo>
                    <a:pt x="108" y="320"/>
                  </a:lnTo>
                  <a:cubicBezTo>
                    <a:pt x="12" y="376"/>
                    <a:pt x="0" y="460"/>
                    <a:pt x="85" y="509"/>
                  </a:cubicBezTo>
                  <a:lnTo>
                    <a:pt x="1342" y="1235"/>
                  </a:lnTo>
                  <a:cubicBezTo>
                    <a:pt x="1379" y="1257"/>
                    <a:pt x="1429" y="1268"/>
                    <a:pt x="1482" y="1268"/>
                  </a:cubicBezTo>
                  <a:cubicBezTo>
                    <a:pt x="1547" y="1268"/>
                    <a:pt x="1615" y="1251"/>
                    <a:pt x="1669" y="1221"/>
                  </a:cubicBezTo>
                  <a:lnTo>
                    <a:pt x="2143" y="948"/>
                  </a:lnTo>
                  <a:cubicBezTo>
                    <a:pt x="2239" y="892"/>
                    <a:pt x="2249" y="807"/>
                    <a:pt x="2166" y="759"/>
                  </a:cubicBezTo>
                  <a:lnTo>
                    <a:pt x="909" y="33"/>
                  </a:lnTo>
                  <a:cubicBezTo>
                    <a:pt x="871" y="11"/>
                    <a:pt x="820" y="1"/>
                    <a:pt x="767" y="1"/>
                  </a:cubicBezTo>
                  <a:close/>
                </a:path>
              </a:pathLst>
            </a:custGeom>
            <a:solidFill>
              <a:srgbClr val="E5E8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3058488" y="3542705"/>
              <a:ext cx="48724" cy="27154"/>
            </a:xfrm>
            <a:custGeom>
              <a:rect b="b" l="l" r="r" t="t"/>
              <a:pathLst>
                <a:path extrusionOk="0" h="846" w="1518">
                  <a:moveTo>
                    <a:pt x="765" y="1"/>
                  </a:moveTo>
                  <a:cubicBezTo>
                    <a:pt x="701" y="1"/>
                    <a:pt x="634" y="16"/>
                    <a:pt x="581" y="47"/>
                  </a:cubicBezTo>
                  <a:lnTo>
                    <a:pt x="109" y="319"/>
                  </a:lnTo>
                  <a:cubicBezTo>
                    <a:pt x="11" y="376"/>
                    <a:pt x="1" y="461"/>
                    <a:pt x="84" y="510"/>
                  </a:cubicBezTo>
                  <a:lnTo>
                    <a:pt x="610" y="812"/>
                  </a:lnTo>
                  <a:cubicBezTo>
                    <a:pt x="648" y="834"/>
                    <a:pt x="699" y="845"/>
                    <a:pt x="753" y="845"/>
                  </a:cubicBezTo>
                  <a:cubicBezTo>
                    <a:pt x="817" y="845"/>
                    <a:pt x="884" y="830"/>
                    <a:pt x="937" y="799"/>
                  </a:cubicBezTo>
                  <a:lnTo>
                    <a:pt x="1410" y="527"/>
                  </a:lnTo>
                  <a:cubicBezTo>
                    <a:pt x="1508" y="471"/>
                    <a:pt x="1518" y="386"/>
                    <a:pt x="1434" y="337"/>
                  </a:cubicBezTo>
                  <a:lnTo>
                    <a:pt x="908" y="34"/>
                  </a:lnTo>
                  <a:cubicBezTo>
                    <a:pt x="870" y="12"/>
                    <a:pt x="819" y="1"/>
                    <a:pt x="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078228" y="3514011"/>
              <a:ext cx="48788" cy="27122"/>
            </a:xfrm>
            <a:custGeom>
              <a:rect b="b" l="l" r="r" t="t"/>
              <a:pathLst>
                <a:path extrusionOk="0" h="845" w="1520">
                  <a:moveTo>
                    <a:pt x="766" y="0"/>
                  </a:moveTo>
                  <a:cubicBezTo>
                    <a:pt x="702" y="0"/>
                    <a:pt x="635" y="16"/>
                    <a:pt x="581" y="46"/>
                  </a:cubicBezTo>
                  <a:lnTo>
                    <a:pt x="109" y="320"/>
                  </a:lnTo>
                  <a:cubicBezTo>
                    <a:pt x="12" y="376"/>
                    <a:pt x="1" y="460"/>
                    <a:pt x="86" y="509"/>
                  </a:cubicBezTo>
                  <a:lnTo>
                    <a:pt x="610" y="811"/>
                  </a:lnTo>
                  <a:cubicBezTo>
                    <a:pt x="649" y="834"/>
                    <a:pt x="700" y="845"/>
                    <a:pt x="754" y="845"/>
                  </a:cubicBezTo>
                  <a:cubicBezTo>
                    <a:pt x="818" y="845"/>
                    <a:pt x="885" y="829"/>
                    <a:pt x="939" y="798"/>
                  </a:cubicBezTo>
                  <a:lnTo>
                    <a:pt x="1411" y="526"/>
                  </a:lnTo>
                  <a:cubicBezTo>
                    <a:pt x="1508" y="470"/>
                    <a:pt x="1519" y="385"/>
                    <a:pt x="1434" y="336"/>
                  </a:cubicBezTo>
                  <a:lnTo>
                    <a:pt x="910" y="33"/>
                  </a:lnTo>
                  <a:cubicBezTo>
                    <a:pt x="871" y="11"/>
                    <a:pt x="820" y="0"/>
                    <a:pt x="7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2680481" y="3200230"/>
              <a:ext cx="425228" cy="504509"/>
            </a:xfrm>
            <a:custGeom>
              <a:rect b="b" l="l" r="r" t="t"/>
              <a:pathLst>
                <a:path extrusionOk="0" h="15718" w="13248">
                  <a:moveTo>
                    <a:pt x="411" y="0"/>
                  </a:moveTo>
                  <a:cubicBezTo>
                    <a:pt x="260" y="0"/>
                    <a:pt x="1" y="146"/>
                    <a:pt x="1" y="262"/>
                  </a:cubicBezTo>
                  <a:lnTo>
                    <a:pt x="265" y="7873"/>
                  </a:lnTo>
                  <a:cubicBezTo>
                    <a:pt x="265" y="8008"/>
                    <a:pt x="361" y="8176"/>
                    <a:pt x="479" y="8243"/>
                  </a:cubicBezTo>
                  <a:lnTo>
                    <a:pt x="12842" y="15706"/>
                  </a:lnTo>
                  <a:cubicBezTo>
                    <a:pt x="12856" y="15714"/>
                    <a:pt x="12872" y="15718"/>
                    <a:pt x="12889" y="15718"/>
                  </a:cubicBezTo>
                  <a:cubicBezTo>
                    <a:pt x="13023" y="15718"/>
                    <a:pt x="13247" y="15509"/>
                    <a:pt x="13247" y="15388"/>
                  </a:cubicBezTo>
                  <a:lnTo>
                    <a:pt x="13247" y="7653"/>
                  </a:lnTo>
                  <a:cubicBezTo>
                    <a:pt x="13247" y="7517"/>
                    <a:pt x="13151" y="7352"/>
                    <a:pt x="13032" y="7282"/>
                  </a:cubicBezTo>
                  <a:lnTo>
                    <a:pt x="479" y="15"/>
                  </a:lnTo>
                  <a:cubicBezTo>
                    <a:pt x="461" y="5"/>
                    <a:pt x="438" y="0"/>
                    <a:pt x="4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2680417" y="3205109"/>
              <a:ext cx="416690" cy="499309"/>
            </a:xfrm>
            <a:custGeom>
              <a:rect b="b" l="l" r="r" t="t"/>
              <a:pathLst>
                <a:path extrusionOk="0" h="15556" w="12982">
                  <a:moveTo>
                    <a:pt x="117" y="0"/>
                  </a:moveTo>
                  <a:cubicBezTo>
                    <a:pt x="47" y="0"/>
                    <a:pt x="0" y="56"/>
                    <a:pt x="0" y="153"/>
                  </a:cubicBezTo>
                  <a:lnTo>
                    <a:pt x="0" y="7888"/>
                  </a:lnTo>
                  <a:cubicBezTo>
                    <a:pt x="0" y="8025"/>
                    <a:pt x="97" y="8191"/>
                    <a:pt x="215" y="8258"/>
                  </a:cubicBezTo>
                  <a:lnTo>
                    <a:pt x="12766" y="15526"/>
                  </a:lnTo>
                  <a:cubicBezTo>
                    <a:pt x="12802" y="15546"/>
                    <a:pt x="12835" y="15555"/>
                    <a:pt x="12864" y="15555"/>
                  </a:cubicBezTo>
                  <a:cubicBezTo>
                    <a:pt x="12934" y="15555"/>
                    <a:pt x="12981" y="15500"/>
                    <a:pt x="12981" y="15403"/>
                  </a:cubicBezTo>
                  <a:lnTo>
                    <a:pt x="12981" y="7668"/>
                  </a:lnTo>
                  <a:cubicBezTo>
                    <a:pt x="12981" y="7532"/>
                    <a:pt x="12886" y="7365"/>
                    <a:pt x="12766" y="7297"/>
                  </a:cubicBezTo>
                  <a:lnTo>
                    <a:pt x="215" y="30"/>
                  </a:lnTo>
                  <a:cubicBezTo>
                    <a:pt x="180" y="10"/>
                    <a:pt x="147" y="0"/>
                    <a:pt x="1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8" name="Google Shape;608;p28"/>
          <p:cNvSpPr txBox="1"/>
          <p:nvPr>
            <p:ph type="title"/>
          </p:nvPr>
        </p:nvSpPr>
        <p:spPr>
          <a:xfrm>
            <a:off x="720000" y="1323450"/>
            <a:ext cx="6066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Shellshock (2014)</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29"/>
          <p:cNvSpPr txBox="1"/>
          <p:nvPr>
            <p:ph type="title"/>
          </p:nvPr>
        </p:nvSpPr>
        <p:spPr>
          <a:xfrm>
            <a:off x="720000" y="1398450"/>
            <a:ext cx="60660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Cum functioneaza?</a:t>
            </a:r>
            <a:endParaRPr>
              <a:solidFill>
                <a:schemeClr val="lt2"/>
              </a:solidFill>
            </a:endParaRPr>
          </a:p>
        </p:txBody>
      </p:sp>
      <p:sp>
        <p:nvSpPr>
          <p:cNvPr id="614" name="Google Shape;614;p29"/>
          <p:cNvSpPr txBox="1"/>
          <p:nvPr>
            <p:ph idx="1" type="subTitle"/>
          </p:nvPr>
        </p:nvSpPr>
        <p:spPr>
          <a:xfrm>
            <a:off x="720000" y="2227375"/>
            <a:ext cx="7146600" cy="197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Aplicațiile web utilizează adesea datele de input primite de la utilizatori pentru a genera comenzi pe server.</a:t>
            </a:r>
            <a:endParaRPr/>
          </a:p>
          <a:p>
            <a:pPr indent="-317500" lvl="0" marL="457200" rtl="0" algn="l">
              <a:lnSpc>
                <a:spcPct val="115000"/>
              </a:lnSpc>
              <a:spcBef>
                <a:spcPts val="0"/>
              </a:spcBef>
              <a:spcAft>
                <a:spcPts val="0"/>
              </a:spcAft>
              <a:buSzPts val="1400"/>
              <a:buAutoNum type="arabicPeriod"/>
            </a:pPr>
            <a:r>
              <a:rPr lang="en"/>
              <a:t>Într-o aplicație vulnerabilă, aceste inputuri sunt interpretate greșit și tratate ca și cum ar fi comenzi legitime.   </a:t>
            </a:r>
            <a:endParaRPr/>
          </a:p>
          <a:p>
            <a:pPr indent="-317500" lvl="0" marL="457200" rtl="0" algn="l">
              <a:lnSpc>
                <a:spcPct val="115000"/>
              </a:lnSpc>
              <a:spcBef>
                <a:spcPts val="0"/>
              </a:spcBef>
              <a:spcAft>
                <a:spcPts val="0"/>
              </a:spcAft>
              <a:buSzPts val="1400"/>
              <a:buAutoNum type="arabicPeriod"/>
            </a:pPr>
            <a:r>
              <a:rPr lang="en"/>
              <a:t>Exemple de funcții nesigure: system(), exec() sau comenzi shell direct incluse în cod.</a:t>
            </a:r>
            <a:endParaRPr/>
          </a:p>
        </p:txBody>
      </p:sp>
      <p:sp>
        <p:nvSpPr>
          <p:cNvPr id="615" name="Google Shape;615;p29"/>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29"/>
          <p:cNvGrpSpPr/>
          <p:nvPr/>
        </p:nvGrpSpPr>
        <p:grpSpPr>
          <a:xfrm>
            <a:off x="181520" y="86369"/>
            <a:ext cx="777992" cy="909097"/>
            <a:chOff x="720000" y="2386625"/>
            <a:chExt cx="1062250" cy="1182950"/>
          </a:xfrm>
        </p:grpSpPr>
        <p:sp>
          <p:nvSpPr>
            <p:cNvPr id="618" name="Google Shape;618;p29"/>
            <p:cNvSpPr/>
            <p:nvPr/>
          </p:nvSpPr>
          <p:spPr>
            <a:xfrm>
              <a:off x="1333525" y="2710750"/>
              <a:ext cx="448725" cy="784150"/>
            </a:xfrm>
            <a:custGeom>
              <a:rect b="b" l="l" r="r" t="t"/>
              <a:pathLst>
                <a:path extrusionOk="0" h="31366" w="17949">
                  <a:moveTo>
                    <a:pt x="1790" y="1"/>
                  </a:moveTo>
                  <a:cubicBezTo>
                    <a:pt x="857" y="1"/>
                    <a:pt x="0" y="748"/>
                    <a:pt x="0" y="1792"/>
                  </a:cubicBezTo>
                  <a:lnTo>
                    <a:pt x="0" y="15990"/>
                  </a:lnTo>
                  <a:cubicBezTo>
                    <a:pt x="0" y="18032"/>
                    <a:pt x="9060" y="30345"/>
                    <a:pt x="10829" y="31366"/>
                  </a:cubicBezTo>
                  <a:lnTo>
                    <a:pt x="15458" y="28794"/>
                  </a:lnTo>
                  <a:cubicBezTo>
                    <a:pt x="15458" y="28794"/>
                    <a:pt x="17927" y="27560"/>
                    <a:pt x="17949" y="26555"/>
                  </a:cubicBezTo>
                  <a:lnTo>
                    <a:pt x="17949" y="12357"/>
                  </a:lnTo>
                  <a:cubicBezTo>
                    <a:pt x="17949" y="10315"/>
                    <a:pt x="16858" y="8428"/>
                    <a:pt x="15091" y="7408"/>
                  </a:cubicBezTo>
                  <a:lnTo>
                    <a:pt x="2681" y="243"/>
                  </a:lnTo>
                  <a:cubicBezTo>
                    <a:pt x="2393" y="77"/>
                    <a:pt x="2088" y="1"/>
                    <a:pt x="17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1206375" y="2727525"/>
              <a:ext cx="238400" cy="181025"/>
            </a:xfrm>
            <a:custGeom>
              <a:rect b="b" l="l" r="r" t="t"/>
              <a:pathLst>
                <a:path extrusionOk="0" h="7241" w="9536">
                  <a:moveTo>
                    <a:pt x="5488" y="0"/>
                  </a:moveTo>
                  <a:lnTo>
                    <a:pt x="0" y="2743"/>
                  </a:lnTo>
                  <a:cubicBezTo>
                    <a:pt x="0" y="2743"/>
                    <a:pt x="7992" y="7133"/>
                    <a:pt x="8164" y="7235"/>
                  </a:cubicBezTo>
                  <a:cubicBezTo>
                    <a:pt x="8169" y="7239"/>
                    <a:pt x="8175" y="7240"/>
                    <a:pt x="8182" y="7240"/>
                  </a:cubicBezTo>
                  <a:cubicBezTo>
                    <a:pt x="8407" y="7240"/>
                    <a:pt x="9535" y="5692"/>
                    <a:pt x="9535" y="5692"/>
                  </a:cubicBezTo>
                  <a:lnTo>
                    <a:pt x="54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1298000" y="2386625"/>
              <a:ext cx="377600" cy="577375"/>
            </a:xfrm>
            <a:custGeom>
              <a:rect b="b" l="l" r="r" t="t"/>
              <a:pathLst>
                <a:path extrusionOk="0" h="23095" w="15104">
                  <a:moveTo>
                    <a:pt x="5043" y="0"/>
                  </a:moveTo>
                  <a:cubicBezTo>
                    <a:pt x="4169" y="0"/>
                    <a:pt x="3342" y="210"/>
                    <a:pt x="2610" y="632"/>
                  </a:cubicBezTo>
                  <a:cubicBezTo>
                    <a:pt x="951" y="1589"/>
                    <a:pt x="1" y="3513"/>
                    <a:pt x="1" y="5919"/>
                  </a:cubicBezTo>
                  <a:lnTo>
                    <a:pt x="1" y="14682"/>
                  </a:lnTo>
                  <a:cubicBezTo>
                    <a:pt x="1" y="15776"/>
                    <a:pt x="890" y="16663"/>
                    <a:pt x="1982" y="16663"/>
                  </a:cubicBezTo>
                  <a:cubicBezTo>
                    <a:pt x="2078" y="16663"/>
                    <a:pt x="2173" y="16656"/>
                    <a:pt x="2265" y="16641"/>
                  </a:cubicBezTo>
                  <a:cubicBezTo>
                    <a:pt x="3224" y="16483"/>
                    <a:pt x="3963" y="15679"/>
                    <a:pt x="3963" y="14682"/>
                  </a:cubicBezTo>
                  <a:lnTo>
                    <a:pt x="3963" y="5919"/>
                  </a:lnTo>
                  <a:cubicBezTo>
                    <a:pt x="3963" y="4996"/>
                    <a:pt x="4206" y="4289"/>
                    <a:pt x="4591" y="4062"/>
                  </a:cubicBezTo>
                  <a:cubicBezTo>
                    <a:pt x="4713" y="3991"/>
                    <a:pt x="4871" y="3956"/>
                    <a:pt x="5053" y="3956"/>
                  </a:cubicBezTo>
                  <a:cubicBezTo>
                    <a:pt x="5462" y="3956"/>
                    <a:pt x="5998" y="4130"/>
                    <a:pt x="6562" y="4459"/>
                  </a:cubicBezTo>
                  <a:cubicBezTo>
                    <a:pt x="8000" y="5290"/>
                    <a:pt x="9308" y="6847"/>
                    <a:pt x="10156" y="8568"/>
                  </a:cubicBezTo>
                  <a:cubicBezTo>
                    <a:pt x="10773" y="9814"/>
                    <a:pt x="11142" y="11149"/>
                    <a:pt x="11142" y="12349"/>
                  </a:cubicBezTo>
                  <a:lnTo>
                    <a:pt x="11142" y="21113"/>
                  </a:lnTo>
                  <a:cubicBezTo>
                    <a:pt x="11142" y="22211"/>
                    <a:pt x="12031" y="23095"/>
                    <a:pt x="13123" y="23095"/>
                  </a:cubicBezTo>
                  <a:cubicBezTo>
                    <a:pt x="13219" y="23095"/>
                    <a:pt x="13315" y="23087"/>
                    <a:pt x="13405" y="23071"/>
                  </a:cubicBezTo>
                  <a:cubicBezTo>
                    <a:pt x="14365" y="22914"/>
                    <a:pt x="15104" y="22115"/>
                    <a:pt x="15104" y="21113"/>
                  </a:cubicBezTo>
                  <a:lnTo>
                    <a:pt x="15104" y="12349"/>
                  </a:lnTo>
                  <a:cubicBezTo>
                    <a:pt x="15104" y="10340"/>
                    <a:pt x="14453" y="8161"/>
                    <a:pt x="13366" y="6196"/>
                  </a:cubicBezTo>
                  <a:cubicBezTo>
                    <a:pt x="12178" y="4034"/>
                    <a:pt x="10473" y="2138"/>
                    <a:pt x="8543" y="1028"/>
                  </a:cubicBezTo>
                  <a:cubicBezTo>
                    <a:pt x="7363" y="344"/>
                    <a:pt x="6164"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1354625" y="2483775"/>
              <a:ext cx="61675" cy="318900"/>
            </a:xfrm>
            <a:custGeom>
              <a:rect b="b" l="l" r="r" t="t"/>
              <a:pathLst>
                <a:path extrusionOk="0" h="12756" w="2467">
                  <a:moveTo>
                    <a:pt x="2402" y="1"/>
                  </a:moveTo>
                  <a:cubicBezTo>
                    <a:pt x="876" y="996"/>
                    <a:pt x="0" y="2846"/>
                    <a:pt x="0" y="5147"/>
                  </a:cubicBezTo>
                  <a:lnTo>
                    <a:pt x="0" y="12755"/>
                  </a:lnTo>
                  <a:cubicBezTo>
                    <a:pt x="963" y="12619"/>
                    <a:pt x="1698" y="11793"/>
                    <a:pt x="1698" y="10796"/>
                  </a:cubicBezTo>
                  <a:lnTo>
                    <a:pt x="1698" y="2032"/>
                  </a:lnTo>
                  <a:cubicBezTo>
                    <a:pt x="1698" y="1110"/>
                    <a:pt x="1941" y="403"/>
                    <a:pt x="2326" y="175"/>
                  </a:cubicBezTo>
                  <a:cubicBezTo>
                    <a:pt x="2369" y="150"/>
                    <a:pt x="2417" y="133"/>
                    <a:pt x="2467" y="117"/>
                  </a:cubicBezTo>
                  <a:cubicBezTo>
                    <a:pt x="2447" y="78"/>
                    <a:pt x="2424" y="39"/>
                    <a:pt x="2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1644725" y="2566575"/>
              <a:ext cx="30875" cy="386250"/>
            </a:xfrm>
            <a:custGeom>
              <a:rect b="b" l="l" r="r" t="t"/>
              <a:pathLst>
                <a:path extrusionOk="0" h="15450" w="1235">
                  <a:moveTo>
                    <a:pt x="0" y="1"/>
                  </a:moveTo>
                  <a:cubicBezTo>
                    <a:pt x="219" y="1362"/>
                    <a:pt x="261" y="2747"/>
                    <a:pt x="324" y="3588"/>
                  </a:cubicBezTo>
                  <a:cubicBezTo>
                    <a:pt x="624" y="7526"/>
                    <a:pt x="381" y="11502"/>
                    <a:pt x="494" y="15450"/>
                  </a:cubicBezTo>
                  <a:cubicBezTo>
                    <a:pt x="945" y="15090"/>
                    <a:pt x="1235" y="14541"/>
                    <a:pt x="1235" y="13915"/>
                  </a:cubicBezTo>
                  <a:lnTo>
                    <a:pt x="1235" y="5151"/>
                  </a:lnTo>
                  <a:cubicBezTo>
                    <a:pt x="1235" y="3477"/>
                    <a:pt x="778" y="1688"/>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1181725" y="2790500"/>
              <a:ext cx="448750" cy="708650"/>
            </a:xfrm>
            <a:custGeom>
              <a:rect b="b" l="l" r="r" t="t"/>
              <a:pathLst>
                <a:path extrusionOk="0" h="28346" w="17950">
                  <a:moveTo>
                    <a:pt x="1791" y="0"/>
                  </a:moveTo>
                  <a:cubicBezTo>
                    <a:pt x="857" y="0"/>
                    <a:pt x="1" y="747"/>
                    <a:pt x="1" y="1792"/>
                  </a:cubicBezTo>
                  <a:lnTo>
                    <a:pt x="1" y="15990"/>
                  </a:lnTo>
                  <a:cubicBezTo>
                    <a:pt x="1" y="18032"/>
                    <a:pt x="1090" y="19919"/>
                    <a:pt x="2858" y="20939"/>
                  </a:cubicBezTo>
                  <a:lnTo>
                    <a:pt x="15267" y="28104"/>
                  </a:lnTo>
                  <a:cubicBezTo>
                    <a:pt x="15555" y="28270"/>
                    <a:pt x="15860" y="28346"/>
                    <a:pt x="16157" y="28346"/>
                  </a:cubicBezTo>
                  <a:cubicBezTo>
                    <a:pt x="17092" y="28346"/>
                    <a:pt x="17950" y="27599"/>
                    <a:pt x="17950" y="26555"/>
                  </a:cubicBezTo>
                  <a:lnTo>
                    <a:pt x="17950" y="12357"/>
                  </a:lnTo>
                  <a:cubicBezTo>
                    <a:pt x="17950" y="10315"/>
                    <a:pt x="16860" y="8428"/>
                    <a:pt x="15091" y="7406"/>
                  </a:cubicBezTo>
                  <a:lnTo>
                    <a:pt x="2684" y="243"/>
                  </a:lnTo>
                  <a:cubicBezTo>
                    <a:pt x="2395" y="76"/>
                    <a:pt x="2089" y="0"/>
                    <a:pt x="17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1333375" y="3028500"/>
              <a:ext cx="105600" cy="272200"/>
            </a:xfrm>
            <a:custGeom>
              <a:rect b="b" l="l" r="r" t="t"/>
              <a:pathLst>
                <a:path extrusionOk="0" h="10888" w="4224">
                  <a:moveTo>
                    <a:pt x="1164" y="0"/>
                  </a:moveTo>
                  <a:cubicBezTo>
                    <a:pt x="474" y="0"/>
                    <a:pt x="0" y="543"/>
                    <a:pt x="0" y="1490"/>
                  </a:cubicBezTo>
                  <a:cubicBezTo>
                    <a:pt x="0" y="2317"/>
                    <a:pt x="358" y="3256"/>
                    <a:pt x="912" y="4009"/>
                  </a:cubicBezTo>
                  <a:lnTo>
                    <a:pt x="182" y="8657"/>
                  </a:lnTo>
                  <a:lnTo>
                    <a:pt x="4043" y="10888"/>
                  </a:lnTo>
                  <a:lnTo>
                    <a:pt x="4043" y="10888"/>
                  </a:lnTo>
                  <a:lnTo>
                    <a:pt x="3873" y="9608"/>
                  </a:lnTo>
                  <a:lnTo>
                    <a:pt x="3313" y="5395"/>
                  </a:lnTo>
                  <a:cubicBezTo>
                    <a:pt x="3862" y="5277"/>
                    <a:pt x="4223" y="4756"/>
                    <a:pt x="4223" y="3930"/>
                  </a:cubicBezTo>
                  <a:cubicBezTo>
                    <a:pt x="4223" y="2593"/>
                    <a:pt x="3278" y="964"/>
                    <a:pt x="2113" y="289"/>
                  </a:cubicBezTo>
                  <a:cubicBezTo>
                    <a:pt x="2022" y="239"/>
                    <a:pt x="1931" y="193"/>
                    <a:pt x="1846" y="154"/>
                  </a:cubicBezTo>
                  <a:cubicBezTo>
                    <a:pt x="1604" y="50"/>
                    <a:pt x="1374" y="0"/>
                    <a:pt x="1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1372300" y="3032350"/>
              <a:ext cx="66675" cy="236375"/>
            </a:xfrm>
            <a:custGeom>
              <a:rect b="b" l="l" r="r" t="t"/>
              <a:pathLst>
                <a:path extrusionOk="0" h="9455" w="2667">
                  <a:moveTo>
                    <a:pt x="289" y="0"/>
                  </a:moveTo>
                  <a:cubicBezTo>
                    <a:pt x="107" y="249"/>
                    <a:pt x="1" y="605"/>
                    <a:pt x="1" y="1053"/>
                  </a:cubicBezTo>
                  <a:cubicBezTo>
                    <a:pt x="1" y="1879"/>
                    <a:pt x="357" y="2820"/>
                    <a:pt x="911" y="3572"/>
                  </a:cubicBezTo>
                  <a:lnTo>
                    <a:pt x="181" y="8219"/>
                  </a:lnTo>
                  <a:lnTo>
                    <a:pt x="2316" y="9454"/>
                  </a:lnTo>
                  <a:lnTo>
                    <a:pt x="1756" y="5241"/>
                  </a:lnTo>
                  <a:cubicBezTo>
                    <a:pt x="2305" y="5123"/>
                    <a:pt x="2666" y="4602"/>
                    <a:pt x="2666" y="3776"/>
                  </a:cubicBezTo>
                  <a:cubicBezTo>
                    <a:pt x="2666" y="2439"/>
                    <a:pt x="1721" y="810"/>
                    <a:pt x="556" y="135"/>
                  </a:cubicBezTo>
                  <a:cubicBezTo>
                    <a:pt x="465" y="85"/>
                    <a:pt x="374" y="39"/>
                    <a:pt x="2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720000" y="3129575"/>
              <a:ext cx="546775" cy="440000"/>
            </a:xfrm>
            <a:custGeom>
              <a:rect b="b" l="l" r="r" t="t"/>
              <a:pathLst>
                <a:path extrusionOk="0" h="17600" w="21871">
                  <a:moveTo>
                    <a:pt x="5871" y="7540"/>
                  </a:moveTo>
                  <a:cubicBezTo>
                    <a:pt x="6600" y="7540"/>
                    <a:pt x="7102" y="8118"/>
                    <a:pt x="7102" y="9119"/>
                  </a:cubicBezTo>
                  <a:cubicBezTo>
                    <a:pt x="7102" y="10531"/>
                    <a:pt x="6100" y="12257"/>
                    <a:pt x="4869" y="12966"/>
                  </a:cubicBezTo>
                  <a:cubicBezTo>
                    <a:pt x="4509" y="13174"/>
                    <a:pt x="4169" y="13273"/>
                    <a:pt x="3868" y="13273"/>
                  </a:cubicBezTo>
                  <a:cubicBezTo>
                    <a:pt x="3139" y="13273"/>
                    <a:pt x="2639" y="12695"/>
                    <a:pt x="2639" y="11694"/>
                  </a:cubicBezTo>
                  <a:cubicBezTo>
                    <a:pt x="2639" y="10282"/>
                    <a:pt x="3637" y="8556"/>
                    <a:pt x="4869" y="7847"/>
                  </a:cubicBezTo>
                  <a:cubicBezTo>
                    <a:pt x="5229" y="7639"/>
                    <a:pt x="5569" y="7540"/>
                    <a:pt x="5871" y="7540"/>
                  </a:cubicBezTo>
                  <a:close/>
                  <a:moveTo>
                    <a:pt x="20825" y="0"/>
                  </a:moveTo>
                  <a:cubicBezTo>
                    <a:pt x="20650" y="0"/>
                    <a:pt x="20472" y="46"/>
                    <a:pt x="20307" y="144"/>
                  </a:cubicBezTo>
                  <a:lnTo>
                    <a:pt x="9854" y="6277"/>
                  </a:lnTo>
                  <a:cubicBezTo>
                    <a:pt x="9421" y="5021"/>
                    <a:pt x="8080" y="4349"/>
                    <a:pt x="6725" y="4349"/>
                  </a:cubicBezTo>
                  <a:cubicBezTo>
                    <a:pt x="6077" y="4349"/>
                    <a:pt x="5426" y="4503"/>
                    <a:pt x="4869" y="4820"/>
                  </a:cubicBezTo>
                  <a:cubicBezTo>
                    <a:pt x="2172" y="6358"/>
                    <a:pt x="1" y="10132"/>
                    <a:pt x="1" y="13215"/>
                  </a:cubicBezTo>
                  <a:cubicBezTo>
                    <a:pt x="1" y="15629"/>
                    <a:pt x="1785" y="17599"/>
                    <a:pt x="3848" y="17599"/>
                  </a:cubicBezTo>
                  <a:cubicBezTo>
                    <a:pt x="4422" y="17599"/>
                    <a:pt x="5018" y="17446"/>
                    <a:pt x="5603" y="17108"/>
                  </a:cubicBezTo>
                  <a:cubicBezTo>
                    <a:pt x="7758" y="15868"/>
                    <a:pt x="8850" y="12089"/>
                    <a:pt x="9491" y="9493"/>
                  </a:cubicBezTo>
                  <a:lnTo>
                    <a:pt x="15228" y="6180"/>
                  </a:lnTo>
                  <a:lnTo>
                    <a:pt x="15228" y="8970"/>
                  </a:lnTo>
                  <a:lnTo>
                    <a:pt x="16417" y="9931"/>
                  </a:lnTo>
                  <a:lnTo>
                    <a:pt x="16666" y="7026"/>
                  </a:lnTo>
                  <a:lnTo>
                    <a:pt x="17786" y="6379"/>
                  </a:lnTo>
                  <a:lnTo>
                    <a:pt x="17786" y="8664"/>
                  </a:lnTo>
                  <a:lnTo>
                    <a:pt x="18940" y="9445"/>
                  </a:lnTo>
                  <a:lnTo>
                    <a:pt x="19222" y="3875"/>
                  </a:lnTo>
                  <a:lnTo>
                    <a:pt x="21828" y="1521"/>
                  </a:lnTo>
                  <a:lnTo>
                    <a:pt x="21870" y="1077"/>
                  </a:lnTo>
                  <a:lnTo>
                    <a:pt x="21828" y="835"/>
                  </a:lnTo>
                  <a:cubicBezTo>
                    <a:pt x="21735" y="327"/>
                    <a:pt x="21293" y="0"/>
                    <a:pt x="208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748875" y="3156500"/>
              <a:ext cx="517850" cy="413025"/>
            </a:xfrm>
            <a:custGeom>
              <a:rect b="b" l="l" r="r" t="t"/>
              <a:pathLst>
                <a:path extrusionOk="0" h="16521" w="20714">
                  <a:moveTo>
                    <a:pt x="5868" y="7399"/>
                  </a:moveTo>
                  <a:cubicBezTo>
                    <a:pt x="6598" y="7399"/>
                    <a:pt x="7099" y="7977"/>
                    <a:pt x="7099" y="8977"/>
                  </a:cubicBezTo>
                  <a:cubicBezTo>
                    <a:pt x="7099" y="10391"/>
                    <a:pt x="6099" y="12115"/>
                    <a:pt x="4867" y="12827"/>
                  </a:cubicBezTo>
                  <a:cubicBezTo>
                    <a:pt x="4507" y="13035"/>
                    <a:pt x="4167" y="13133"/>
                    <a:pt x="3866" y="13133"/>
                  </a:cubicBezTo>
                  <a:cubicBezTo>
                    <a:pt x="3136" y="13133"/>
                    <a:pt x="2635" y="12555"/>
                    <a:pt x="2635" y="11555"/>
                  </a:cubicBezTo>
                  <a:cubicBezTo>
                    <a:pt x="2635" y="10140"/>
                    <a:pt x="3635" y="8417"/>
                    <a:pt x="4867" y="7705"/>
                  </a:cubicBezTo>
                  <a:cubicBezTo>
                    <a:pt x="5227" y="7497"/>
                    <a:pt x="5567" y="7399"/>
                    <a:pt x="5868" y="7399"/>
                  </a:cubicBezTo>
                  <a:close/>
                  <a:moveTo>
                    <a:pt x="20714" y="0"/>
                  </a:moveTo>
                  <a:lnTo>
                    <a:pt x="9424" y="6288"/>
                  </a:lnTo>
                  <a:cubicBezTo>
                    <a:pt x="8980" y="5001"/>
                    <a:pt x="7996" y="4129"/>
                    <a:pt x="6717" y="4129"/>
                  </a:cubicBezTo>
                  <a:cubicBezTo>
                    <a:pt x="6151" y="4129"/>
                    <a:pt x="5527" y="4300"/>
                    <a:pt x="4867" y="4681"/>
                  </a:cubicBezTo>
                  <a:cubicBezTo>
                    <a:pt x="2178" y="6233"/>
                    <a:pt x="0" y="9992"/>
                    <a:pt x="0" y="13076"/>
                  </a:cubicBezTo>
                  <a:cubicBezTo>
                    <a:pt x="0" y="15259"/>
                    <a:pt x="1091" y="16520"/>
                    <a:pt x="2682" y="16520"/>
                  </a:cubicBezTo>
                  <a:cubicBezTo>
                    <a:pt x="3339" y="16520"/>
                    <a:pt x="4081" y="16305"/>
                    <a:pt x="4867" y="15851"/>
                  </a:cubicBezTo>
                  <a:cubicBezTo>
                    <a:pt x="7019" y="14608"/>
                    <a:pt x="8992" y="11422"/>
                    <a:pt x="9631" y="8828"/>
                  </a:cubicBezTo>
                  <a:lnTo>
                    <a:pt x="15229" y="5510"/>
                  </a:lnTo>
                  <a:lnTo>
                    <a:pt x="15229" y="8829"/>
                  </a:lnTo>
                  <a:lnTo>
                    <a:pt x="16664" y="7998"/>
                  </a:lnTo>
                  <a:lnTo>
                    <a:pt x="16662" y="7998"/>
                  </a:lnTo>
                  <a:lnTo>
                    <a:pt x="16662" y="6886"/>
                  </a:lnTo>
                  <a:lnTo>
                    <a:pt x="17783" y="6240"/>
                  </a:lnTo>
                  <a:lnTo>
                    <a:pt x="17783" y="8525"/>
                  </a:lnTo>
                  <a:lnTo>
                    <a:pt x="19221" y="7695"/>
                  </a:lnTo>
                  <a:lnTo>
                    <a:pt x="19169" y="3229"/>
                  </a:lnTo>
                  <a:lnTo>
                    <a:pt x="20055" y="2625"/>
                  </a:lnTo>
                  <a:cubicBezTo>
                    <a:pt x="20467" y="2344"/>
                    <a:pt x="20714" y="1879"/>
                    <a:pt x="20714" y="1380"/>
                  </a:cubicBezTo>
                  <a:lnTo>
                    <a:pt x="207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980400" y="3158325"/>
              <a:ext cx="282225" cy="157225"/>
            </a:xfrm>
            <a:custGeom>
              <a:rect b="b" l="l" r="r" t="t"/>
              <a:pathLst>
                <a:path extrusionOk="0" h="6289" w="11289">
                  <a:moveTo>
                    <a:pt x="0" y="6288"/>
                  </a:moveTo>
                  <a:lnTo>
                    <a:pt x="1128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0"/>
          <p:cNvSpPr txBox="1"/>
          <p:nvPr>
            <p:ph type="title"/>
          </p:nvPr>
        </p:nvSpPr>
        <p:spPr>
          <a:xfrm>
            <a:off x="720000" y="1398450"/>
            <a:ext cx="65739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Puncte Comune de Intrare</a:t>
            </a:r>
            <a:endParaRPr>
              <a:solidFill>
                <a:schemeClr val="lt2"/>
              </a:solidFill>
            </a:endParaRPr>
          </a:p>
        </p:txBody>
      </p:sp>
      <p:sp>
        <p:nvSpPr>
          <p:cNvPr id="634" name="Google Shape;634;p30"/>
          <p:cNvSpPr txBox="1"/>
          <p:nvPr>
            <p:ph idx="1" type="subTitle"/>
          </p:nvPr>
        </p:nvSpPr>
        <p:spPr>
          <a:xfrm>
            <a:off x="720000" y="2227375"/>
            <a:ext cx="5562900" cy="1974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lang="en"/>
              <a:t>Formulare de login sau de căutare.</a:t>
            </a:r>
            <a:endParaRPr/>
          </a:p>
          <a:p>
            <a:pPr indent="-317500" lvl="0" marL="457200" rtl="0" algn="l">
              <a:lnSpc>
                <a:spcPct val="115000"/>
              </a:lnSpc>
              <a:spcBef>
                <a:spcPts val="0"/>
              </a:spcBef>
              <a:spcAft>
                <a:spcPts val="0"/>
              </a:spcAft>
              <a:buSzPts val="1400"/>
              <a:buChar char="●"/>
            </a:pPr>
            <a:r>
              <a:rPr lang="en"/>
              <a:t>Parametri din URL sau câmpuri din antetele HTTP.</a:t>
            </a:r>
            <a:endParaRPr/>
          </a:p>
          <a:p>
            <a:pPr indent="-317500" lvl="0" marL="457200" rtl="0" algn="l">
              <a:lnSpc>
                <a:spcPct val="115000"/>
              </a:lnSpc>
              <a:spcBef>
                <a:spcPts val="0"/>
              </a:spcBef>
              <a:spcAft>
                <a:spcPts val="0"/>
              </a:spcAft>
              <a:buSzPts val="1400"/>
              <a:buChar char="●"/>
            </a:pPr>
            <a:r>
              <a:rPr lang="en"/>
              <a:t>Upload-uri de fișiere și alte forme de input de la utilizatori.</a:t>
            </a:r>
            <a:endParaRPr/>
          </a:p>
        </p:txBody>
      </p:sp>
      <p:sp>
        <p:nvSpPr>
          <p:cNvPr id="635" name="Google Shape;635;p30"/>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0"/>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7" name="Google Shape;637;p30"/>
          <p:cNvGrpSpPr/>
          <p:nvPr/>
        </p:nvGrpSpPr>
        <p:grpSpPr>
          <a:xfrm>
            <a:off x="6521856" y="2402461"/>
            <a:ext cx="1893929" cy="2511936"/>
            <a:chOff x="6786775" y="2839113"/>
            <a:chExt cx="1346650" cy="1786075"/>
          </a:xfrm>
        </p:grpSpPr>
        <p:sp>
          <p:nvSpPr>
            <p:cNvPr id="638" name="Google Shape;638;p30"/>
            <p:cNvSpPr/>
            <p:nvPr/>
          </p:nvSpPr>
          <p:spPr>
            <a:xfrm>
              <a:off x="7232850" y="3012738"/>
              <a:ext cx="827250" cy="888800"/>
            </a:xfrm>
            <a:custGeom>
              <a:rect b="b" l="l" r="r" t="t"/>
              <a:pathLst>
                <a:path extrusionOk="0" h="35552" w="33090">
                  <a:moveTo>
                    <a:pt x="13870" y="0"/>
                  </a:moveTo>
                  <a:cubicBezTo>
                    <a:pt x="1" y="0"/>
                    <a:pt x="5440" y="11054"/>
                    <a:pt x="5845" y="13487"/>
                  </a:cubicBezTo>
                  <a:cubicBezTo>
                    <a:pt x="6249" y="15920"/>
                    <a:pt x="10984" y="19290"/>
                    <a:pt x="10984" y="19290"/>
                  </a:cubicBezTo>
                  <a:lnTo>
                    <a:pt x="11476" y="22438"/>
                  </a:lnTo>
                  <a:cubicBezTo>
                    <a:pt x="11476" y="22438"/>
                    <a:pt x="13208" y="26821"/>
                    <a:pt x="17883" y="29520"/>
                  </a:cubicBezTo>
                  <a:cubicBezTo>
                    <a:pt x="22557" y="32219"/>
                    <a:pt x="24008" y="35552"/>
                    <a:pt x="24289" y="35552"/>
                  </a:cubicBezTo>
                  <a:cubicBezTo>
                    <a:pt x="24571" y="35552"/>
                    <a:pt x="31329" y="25485"/>
                    <a:pt x="31540" y="22203"/>
                  </a:cubicBezTo>
                  <a:cubicBezTo>
                    <a:pt x="31752" y="18923"/>
                    <a:pt x="33089" y="18375"/>
                    <a:pt x="33089" y="14856"/>
                  </a:cubicBezTo>
                  <a:cubicBezTo>
                    <a:pt x="33089" y="11335"/>
                    <a:pt x="30053" y="6842"/>
                    <a:pt x="27809" y="5281"/>
                  </a:cubicBezTo>
                  <a:cubicBezTo>
                    <a:pt x="24750" y="3153"/>
                    <a:pt x="13870" y="0"/>
                    <a:pt x="138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0"/>
            <p:cNvSpPr/>
            <p:nvPr/>
          </p:nvSpPr>
          <p:spPr>
            <a:xfrm>
              <a:off x="7130250" y="3011263"/>
              <a:ext cx="367625" cy="573500"/>
            </a:xfrm>
            <a:custGeom>
              <a:rect b="b" l="l" r="r" t="t"/>
              <a:pathLst>
                <a:path extrusionOk="0" h="22940" w="14705">
                  <a:moveTo>
                    <a:pt x="12291" y="0"/>
                  </a:moveTo>
                  <a:cubicBezTo>
                    <a:pt x="11770" y="0"/>
                    <a:pt x="10739" y="535"/>
                    <a:pt x="8596" y="3088"/>
                  </a:cubicBezTo>
                  <a:cubicBezTo>
                    <a:pt x="5052" y="7310"/>
                    <a:pt x="6563" y="17119"/>
                    <a:pt x="6358" y="17237"/>
                  </a:cubicBezTo>
                  <a:cubicBezTo>
                    <a:pt x="6355" y="17239"/>
                    <a:pt x="6351" y="17240"/>
                    <a:pt x="6346" y="17240"/>
                  </a:cubicBezTo>
                  <a:cubicBezTo>
                    <a:pt x="5984" y="17240"/>
                    <a:pt x="1" y="13155"/>
                    <a:pt x="0" y="13154"/>
                  </a:cubicBezTo>
                  <a:lnTo>
                    <a:pt x="0" y="13154"/>
                  </a:lnTo>
                  <a:cubicBezTo>
                    <a:pt x="1" y="13155"/>
                    <a:pt x="8635" y="22940"/>
                    <a:pt x="11568" y="22940"/>
                  </a:cubicBezTo>
                  <a:cubicBezTo>
                    <a:pt x="14501" y="22940"/>
                    <a:pt x="11389" y="14036"/>
                    <a:pt x="12747" y="12680"/>
                  </a:cubicBezTo>
                  <a:cubicBezTo>
                    <a:pt x="14102" y="11324"/>
                    <a:pt x="14705" y="1354"/>
                    <a:pt x="12827" y="271"/>
                  </a:cubicBezTo>
                  <a:cubicBezTo>
                    <a:pt x="12755" y="229"/>
                    <a:pt x="12632" y="0"/>
                    <a:pt x="122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0"/>
            <p:cNvSpPr/>
            <p:nvPr/>
          </p:nvSpPr>
          <p:spPr>
            <a:xfrm>
              <a:off x="7026325" y="4295663"/>
              <a:ext cx="200" cy="225"/>
            </a:xfrm>
            <a:custGeom>
              <a:rect b="b" l="l" r="r" t="t"/>
              <a:pathLst>
                <a:path extrusionOk="0" h="9" w="8">
                  <a:moveTo>
                    <a:pt x="1" y="1"/>
                  </a:moveTo>
                  <a:lnTo>
                    <a:pt x="1" y="8"/>
                  </a:lnTo>
                  <a:cubicBezTo>
                    <a:pt x="4" y="7"/>
                    <a:pt x="5" y="5"/>
                    <a:pt x="8" y="5"/>
                  </a:cubicBezTo>
                  <a:lnTo>
                    <a:pt x="1" y="1"/>
                  </a:lnTo>
                  <a:close/>
                </a:path>
              </a:pathLst>
            </a:custGeom>
            <a:solidFill>
              <a:srgbClr val="395B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0"/>
            <p:cNvSpPr/>
            <p:nvPr/>
          </p:nvSpPr>
          <p:spPr>
            <a:xfrm>
              <a:off x="7026325" y="4144288"/>
              <a:ext cx="764200" cy="441350"/>
            </a:xfrm>
            <a:custGeom>
              <a:rect b="b" l="l" r="r" t="t"/>
              <a:pathLst>
                <a:path extrusionOk="0" h="17654" w="30568">
                  <a:moveTo>
                    <a:pt x="7768" y="0"/>
                  </a:moveTo>
                  <a:cubicBezTo>
                    <a:pt x="5213" y="1009"/>
                    <a:pt x="2608" y="2507"/>
                    <a:pt x="53" y="4444"/>
                  </a:cubicBezTo>
                  <a:lnTo>
                    <a:pt x="1" y="4474"/>
                  </a:lnTo>
                  <a:lnTo>
                    <a:pt x="8" y="4477"/>
                  </a:lnTo>
                  <a:lnTo>
                    <a:pt x="1378" y="5269"/>
                  </a:lnTo>
                  <a:lnTo>
                    <a:pt x="22834" y="17654"/>
                  </a:lnTo>
                  <a:cubicBezTo>
                    <a:pt x="22834" y="17645"/>
                    <a:pt x="27675" y="13984"/>
                    <a:pt x="30568" y="13162"/>
                  </a:cubicBezTo>
                  <a:lnTo>
                    <a:pt x="7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0"/>
            <p:cNvSpPr/>
            <p:nvPr/>
          </p:nvSpPr>
          <p:spPr>
            <a:xfrm>
              <a:off x="7060550" y="4275613"/>
              <a:ext cx="672925" cy="310650"/>
            </a:xfrm>
            <a:custGeom>
              <a:rect b="b" l="l" r="r" t="t"/>
              <a:pathLst>
                <a:path extrusionOk="0" h="12426" w="26917">
                  <a:moveTo>
                    <a:pt x="19" y="0"/>
                  </a:moveTo>
                  <a:lnTo>
                    <a:pt x="0" y="32"/>
                  </a:lnTo>
                  <a:lnTo>
                    <a:pt x="21301" y="12334"/>
                  </a:lnTo>
                  <a:lnTo>
                    <a:pt x="21301" y="12334"/>
                  </a:lnTo>
                  <a:cubicBezTo>
                    <a:pt x="21280" y="12357"/>
                    <a:pt x="21260" y="12379"/>
                    <a:pt x="21240" y="12401"/>
                  </a:cubicBezTo>
                  <a:lnTo>
                    <a:pt x="21328" y="12350"/>
                  </a:lnTo>
                  <a:lnTo>
                    <a:pt x="21453" y="12422"/>
                  </a:lnTo>
                  <a:lnTo>
                    <a:pt x="21456" y="12425"/>
                  </a:lnTo>
                  <a:lnTo>
                    <a:pt x="21491" y="12401"/>
                  </a:lnTo>
                  <a:lnTo>
                    <a:pt x="22794" y="11473"/>
                  </a:lnTo>
                  <a:cubicBezTo>
                    <a:pt x="23231" y="11153"/>
                    <a:pt x="23691" y="10868"/>
                    <a:pt x="24140" y="10570"/>
                  </a:cubicBezTo>
                  <a:lnTo>
                    <a:pt x="24819" y="10124"/>
                  </a:lnTo>
                  <a:cubicBezTo>
                    <a:pt x="25042" y="9973"/>
                    <a:pt x="25283" y="9849"/>
                    <a:pt x="25515" y="9711"/>
                  </a:cubicBezTo>
                  <a:lnTo>
                    <a:pt x="26916" y="8900"/>
                  </a:lnTo>
                  <a:lnTo>
                    <a:pt x="26901" y="8867"/>
                  </a:lnTo>
                  <a:lnTo>
                    <a:pt x="25463" y="9625"/>
                  </a:lnTo>
                  <a:cubicBezTo>
                    <a:pt x="25225" y="9754"/>
                    <a:pt x="24977" y="9869"/>
                    <a:pt x="24748" y="10012"/>
                  </a:cubicBezTo>
                  <a:lnTo>
                    <a:pt x="24051" y="10431"/>
                  </a:lnTo>
                  <a:cubicBezTo>
                    <a:pt x="23585" y="10711"/>
                    <a:pt x="23116" y="10985"/>
                    <a:pt x="22672" y="11297"/>
                  </a:cubicBezTo>
                  <a:lnTo>
                    <a:pt x="21996" y="11753"/>
                  </a:lnTo>
                  <a:lnTo>
                    <a:pt x="21828" y="11865"/>
                  </a:lnTo>
                  <a:cubicBezTo>
                    <a:pt x="21760" y="11912"/>
                    <a:pt x="21687" y="11970"/>
                    <a:pt x="21617" y="12028"/>
                  </a:cubicBezTo>
                  <a:cubicBezTo>
                    <a:pt x="21571" y="12066"/>
                    <a:pt x="21526" y="12106"/>
                    <a:pt x="21483" y="12147"/>
                  </a:cubicBezTo>
                  <a:lnTo>
                    <a:pt x="21483" y="12147"/>
                  </a:lnTo>
                  <a:cubicBezTo>
                    <a:pt x="20631" y="11634"/>
                    <a:pt x="19786" y="11107"/>
                    <a:pt x="18925" y="10607"/>
                  </a:cubicBezTo>
                  <a:lnTo>
                    <a:pt x="16253" y="9040"/>
                  </a:lnTo>
                  <a:cubicBezTo>
                    <a:pt x="14478" y="7986"/>
                    <a:pt x="12689" y="6956"/>
                    <a:pt x="10890" y="5945"/>
                  </a:cubicBezTo>
                  <a:lnTo>
                    <a:pt x="8197" y="4416"/>
                  </a:lnTo>
                  <a:lnTo>
                    <a:pt x="5484" y="2921"/>
                  </a:lnTo>
                  <a:cubicBezTo>
                    <a:pt x="3680" y="1915"/>
                    <a:pt x="1846" y="964"/>
                    <a:pt x="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0"/>
            <p:cNvSpPr/>
            <p:nvPr/>
          </p:nvSpPr>
          <p:spPr>
            <a:xfrm>
              <a:off x="7597150" y="4472963"/>
              <a:ext cx="194200" cy="151575"/>
            </a:xfrm>
            <a:custGeom>
              <a:rect b="b" l="l" r="r" t="t"/>
              <a:pathLst>
                <a:path extrusionOk="0" h="6063" w="7768">
                  <a:moveTo>
                    <a:pt x="7768" y="0"/>
                  </a:moveTo>
                  <a:cubicBezTo>
                    <a:pt x="7758" y="6"/>
                    <a:pt x="7746" y="10"/>
                    <a:pt x="7735" y="15"/>
                  </a:cubicBezTo>
                  <a:cubicBezTo>
                    <a:pt x="5174" y="1029"/>
                    <a:pt x="2561" y="2536"/>
                    <a:pt x="1" y="4482"/>
                  </a:cubicBezTo>
                  <a:lnTo>
                    <a:pt x="1" y="4507"/>
                  </a:lnTo>
                  <a:lnTo>
                    <a:pt x="1" y="6063"/>
                  </a:lnTo>
                  <a:cubicBezTo>
                    <a:pt x="2588" y="4570"/>
                    <a:pt x="5180" y="3076"/>
                    <a:pt x="7768" y="1582"/>
                  </a:cubicBezTo>
                  <a:lnTo>
                    <a:pt x="776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0"/>
            <p:cNvSpPr/>
            <p:nvPr/>
          </p:nvSpPr>
          <p:spPr>
            <a:xfrm>
              <a:off x="7026325" y="4256113"/>
              <a:ext cx="570850" cy="369075"/>
            </a:xfrm>
            <a:custGeom>
              <a:rect b="b" l="l" r="r" t="t"/>
              <a:pathLst>
                <a:path extrusionOk="0" h="14763" w="22834">
                  <a:moveTo>
                    <a:pt x="1" y="1"/>
                  </a:moveTo>
                  <a:lnTo>
                    <a:pt x="1" y="10"/>
                  </a:lnTo>
                  <a:lnTo>
                    <a:pt x="1" y="1581"/>
                  </a:lnTo>
                  <a:lnTo>
                    <a:pt x="8" y="1586"/>
                  </a:lnTo>
                  <a:lnTo>
                    <a:pt x="22834" y="14763"/>
                  </a:lnTo>
                  <a:lnTo>
                    <a:pt x="22834" y="14738"/>
                  </a:lnTo>
                  <a:lnTo>
                    <a:pt x="22834" y="13181"/>
                  </a:lnTo>
                  <a:lnTo>
                    <a:pt x="1378" y="796"/>
                  </a:lnTo>
                  <a:lnTo>
                    <a:pt x="8" y="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0"/>
            <p:cNvSpPr/>
            <p:nvPr/>
          </p:nvSpPr>
          <p:spPr>
            <a:xfrm>
              <a:off x="7369625" y="4116363"/>
              <a:ext cx="78425" cy="256575"/>
            </a:xfrm>
            <a:custGeom>
              <a:rect b="b" l="l" r="r" t="t"/>
              <a:pathLst>
                <a:path extrusionOk="0" h="10263" w="3137">
                  <a:moveTo>
                    <a:pt x="0" y="1"/>
                  </a:moveTo>
                  <a:lnTo>
                    <a:pt x="0" y="9358"/>
                  </a:lnTo>
                  <a:cubicBezTo>
                    <a:pt x="0" y="9590"/>
                    <a:pt x="155" y="9821"/>
                    <a:pt x="460" y="9998"/>
                  </a:cubicBezTo>
                  <a:cubicBezTo>
                    <a:pt x="766" y="10175"/>
                    <a:pt x="1167" y="10263"/>
                    <a:pt x="1569" y="10263"/>
                  </a:cubicBezTo>
                  <a:cubicBezTo>
                    <a:pt x="1970" y="10263"/>
                    <a:pt x="2371" y="10175"/>
                    <a:pt x="2677" y="9998"/>
                  </a:cubicBezTo>
                  <a:cubicBezTo>
                    <a:pt x="2984" y="9821"/>
                    <a:pt x="3137" y="9590"/>
                    <a:pt x="3137" y="9358"/>
                  </a:cubicBezTo>
                  <a:lnTo>
                    <a:pt x="313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7558350" y="4324988"/>
              <a:ext cx="36425" cy="30100"/>
            </a:xfrm>
            <a:custGeom>
              <a:rect b="b" l="l" r="r" t="t"/>
              <a:pathLst>
                <a:path extrusionOk="0" h="1204" w="1457">
                  <a:moveTo>
                    <a:pt x="1" y="1"/>
                  </a:moveTo>
                  <a:lnTo>
                    <a:pt x="1" y="362"/>
                  </a:lnTo>
                  <a:lnTo>
                    <a:pt x="1456" y="1204"/>
                  </a:lnTo>
                  <a:lnTo>
                    <a:pt x="1456" y="841"/>
                  </a:lnTo>
                  <a:lnTo>
                    <a:pt x="1" y="1"/>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0"/>
            <p:cNvSpPr/>
            <p:nvPr/>
          </p:nvSpPr>
          <p:spPr>
            <a:xfrm>
              <a:off x="7549900" y="4310363"/>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0"/>
            <p:cNvSpPr/>
            <p:nvPr/>
          </p:nvSpPr>
          <p:spPr>
            <a:xfrm>
              <a:off x="7604725" y="4351763"/>
              <a:ext cx="36400" cy="30100"/>
            </a:xfrm>
            <a:custGeom>
              <a:rect b="b" l="l" r="r" t="t"/>
              <a:pathLst>
                <a:path extrusionOk="0" h="1204" w="1456">
                  <a:moveTo>
                    <a:pt x="0" y="0"/>
                  </a:moveTo>
                  <a:lnTo>
                    <a:pt x="0" y="363"/>
                  </a:lnTo>
                  <a:lnTo>
                    <a:pt x="1455" y="1203"/>
                  </a:lnTo>
                  <a:lnTo>
                    <a:pt x="1455" y="840"/>
                  </a:lnTo>
                  <a:lnTo>
                    <a:pt x="0" y="0"/>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7596250" y="4337138"/>
              <a:ext cx="53300" cy="59350"/>
            </a:xfrm>
            <a:custGeom>
              <a:rect b="b" l="l" r="r" t="t"/>
              <a:pathLst>
                <a:path extrusionOk="0" h="2374" w="2132">
                  <a:moveTo>
                    <a:pt x="1" y="0"/>
                  </a:moveTo>
                  <a:lnTo>
                    <a:pt x="1" y="1143"/>
                  </a:lnTo>
                  <a:lnTo>
                    <a:pt x="2131" y="2373"/>
                  </a:lnTo>
                  <a:lnTo>
                    <a:pt x="2131" y="1231"/>
                  </a:lnTo>
                  <a:lnTo>
                    <a:pt x="1" y="0"/>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7651075" y="4378513"/>
              <a:ext cx="36400" cy="30100"/>
            </a:xfrm>
            <a:custGeom>
              <a:rect b="b" l="l" r="r" t="t"/>
              <a:pathLst>
                <a:path extrusionOk="0" h="1204" w="1456">
                  <a:moveTo>
                    <a:pt x="0" y="1"/>
                  </a:moveTo>
                  <a:lnTo>
                    <a:pt x="0" y="364"/>
                  </a:lnTo>
                  <a:lnTo>
                    <a:pt x="1456" y="1204"/>
                  </a:lnTo>
                  <a:lnTo>
                    <a:pt x="1456" y="842"/>
                  </a:lnTo>
                  <a:lnTo>
                    <a:pt x="0" y="1"/>
                  </a:lnTo>
                  <a:close/>
                </a:path>
              </a:pathLst>
            </a:custGeom>
            <a:solidFill>
              <a:srgbClr val="F7B5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7642650" y="4363888"/>
              <a:ext cx="53300" cy="59350"/>
            </a:xfrm>
            <a:custGeom>
              <a:rect b="b" l="l" r="r" t="t"/>
              <a:pathLst>
                <a:path extrusionOk="0" h="2374" w="2132">
                  <a:moveTo>
                    <a:pt x="0" y="1"/>
                  </a:moveTo>
                  <a:lnTo>
                    <a:pt x="0" y="1143"/>
                  </a:lnTo>
                  <a:lnTo>
                    <a:pt x="2131" y="2374"/>
                  </a:lnTo>
                  <a:lnTo>
                    <a:pt x="2131" y="1231"/>
                  </a:lnTo>
                  <a:lnTo>
                    <a:pt x="0" y="1"/>
                  </a:lnTo>
                  <a:close/>
                </a:path>
              </a:pathLst>
            </a:custGeom>
            <a:solidFill>
              <a:srgbClr val="A090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6793575" y="3079588"/>
              <a:ext cx="1054725" cy="1411725"/>
            </a:xfrm>
            <a:custGeom>
              <a:rect b="b" l="l" r="r" t="t"/>
              <a:pathLst>
                <a:path extrusionOk="0" h="56469" w="42189">
                  <a:moveTo>
                    <a:pt x="1078" y="0"/>
                  </a:moveTo>
                  <a:lnTo>
                    <a:pt x="1" y="670"/>
                  </a:lnTo>
                  <a:lnTo>
                    <a:pt x="640" y="1865"/>
                  </a:lnTo>
                  <a:lnTo>
                    <a:pt x="640" y="31194"/>
                  </a:lnTo>
                  <a:cubicBezTo>
                    <a:pt x="640" y="31890"/>
                    <a:pt x="1129" y="32735"/>
                    <a:pt x="1731" y="33082"/>
                  </a:cubicBezTo>
                  <a:lnTo>
                    <a:pt x="40614" y="55532"/>
                  </a:lnTo>
                  <a:lnTo>
                    <a:pt x="40818" y="56469"/>
                  </a:lnTo>
                  <a:lnTo>
                    <a:pt x="41671" y="55950"/>
                  </a:lnTo>
                  <a:cubicBezTo>
                    <a:pt x="41981" y="55907"/>
                    <a:pt x="42189" y="55634"/>
                    <a:pt x="42189" y="55182"/>
                  </a:cubicBezTo>
                  <a:lnTo>
                    <a:pt x="42189" y="24807"/>
                  </a:lnTo>
                  <a:cubicBezTo>
                    <a:pt x="42189" y="24111"/>
                    <a:pt x="41700" y="23265"/>
                    <a:pt x="41098" y="22918"/>
                  </a:cubicBezTo>
                  <a:lnTo>
                    <a:pt x="1731" y="189"/>
                  </a:lnTo>
                  <a:cubicBezTo>
                    <a:pt x="1557" y="89"/>
                    <a:pt x="1393" y="42"/>
                    <a:pt x="1247" y="42"/>
                  </a:cubicBezTo>
                  <a:cubicBezTo>
                    <a:pt x="1208" y="42"/>
                    <a:pt x="1170" y="45"/>
                    <a:pt x="1133" y="52"/>
                  </a:cubicBezTo>
                  <a:lnTo>
                    <a:pt x="10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6786775" y="3093763"/>
              <a:ext cx="1038700" cy="1398025"/>
            </a:xfrm>
            <a:custGeom>
              <a:rect b="b" l="l" r="r" t="t"/>
              <a:pathLst>
                <a:path extrusionOk="0" h="55921" w="41548">
                  <a:moveTo>
                    <a:pt x="603" y="1"/>
                  </a:moveTo>
                  <a:cubicBezTo>
                    <a:pt x="477" y="1"/>
                    <a:pt x="365" y="36"/>
                    <a:pt x="273" y="103"/>
                  </a:cubicBezTo>
                  <a:cubicBezTo>
                    <a:pt x="103" y="227"/>
                    <a:pt x="0" y="459"/>
                    <a:pt x="0" y="779"/>
                  </a:cubicBezTo>
                  <a:lnTo>
                    <a:pt x="0" y="31154"/>
                  </a:lnTo>
                  <a:cubicBezTo>
                    <a:pt x="0" y="31850"/>
                    <a:pt x="487" y="32696"/>
                    <a:pt x="1090" y="33043"/>
                  </a:cubicBezTo>
                  <a:lnTo>
                    <a:pt x="40458" y="55772"/>
                  </a:lnTo>
                  <a:cubicBezTo>
                    <a:pt x="40633" y="55873"/>
                    <a:pt x="40798" y="55920"/>
                    <a:pt x="40944" y="55920"/>
                  </a:cubicBezTo>
                  <a:cubicBezTo>
                    <a:pt x="41302" y="55920"/>
                    <a:pt x="41547" y="55635"/>
                    <a:pt x="41547" y="55142"/>
                  </a:cubicBezTo>
                  <a:lnTo>
                    <a:pt x="41547" y="24766"/>
                  </a:lnTo>
                  <a:cubicBezTo>
                    <a:pt x="41547" y="24071"/>
                    <a:pt x="41060" y="23226"/>
                    <a:pt x="40458" y="22878"/>
                  </a:cubicBezTo>
                  <a:lnTo>
                    <a:pt x="1090" y="149"/>
                  </a:lnTo>
                  <a:cubicBezTo>
                    <a:pt x="915" y="49"/>
                    <a:pt x="750" y="1"/>
                    <a:pt x="6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6798200" y="3108563"/>
              <a:ext cx="1015800" cy="1342125"/>
            </a:xfrm>
            <a:custGeom>
              <a:rect b="b" l="l" r="r" t="t"/>
              <a:pathLst>
                <a:path extrusionOk="0" h="53685" w="40632">
                  <a:moveTo>
                    <a:pt x="356" y="1"/>
                  </a:moveTo>
                  <a:cubicBezTo>
                    <a:pt x="309" y="1"/>
                    <a:pt x="266" y="10"/>
                    <a:pt x="228" y="27"/>
                  </a:cubicBezTo>
                  <a:cubicBezTo>
                    <a:pt x="85" y="79"/>
                    <a:pt x="0" y="227"/>
                    <a:pt x="0" y="449"/>
                  </a:cubicBezTo>
                  <a:lnTo>
                    <a:pt x="0" y="29771"/>
                  </a:lnTo>
                  <a:cubicBezTo>
                    <a:pt x="0" y="30177"/>
                    <a:pt x="285" y="30667"/>
                    <a:pt x="633" y="30867"/>
                  </a:cubicBezTo>
                  <a:lnTo>
                    <a:pt x="39999" y="53595"/>
                  </a:lnTo>
                  <a:cubicBezTo>
                    <a:pt x="40103" y="53656"/>
                    <a:pt x="40201" y="53685"/>
                    <a:pt x="40287" y="53685"/>
                  </a:cubicBezTo>
                  <a:cubicBezTo>
                    <a:pt x="40484" y="53685"/>
                    <a:pt x="40621" y="53532"/>
                    <a:pt x="40632" y="53264"/>
                  </a:cubicBezTo>
                  <a:lnTo>
                    <a:pt x="40632" y="23909"/>
                  </a:lnTo>
                  <a:cubicBezTo>
                    <a:pt x="40632" y="23508"/>
                    <a:pt x="40352" y="23013"/>
                    <a:pt x="39999" y="22812"/>
                  </a:cubicBezTo>
                  <a:lnTo>
                    <a:pt x="633" y="85"/>
                  </a:lnTo>
                  <a:cubicBezTo>
                    <a:pt x="533" y="28"/>
                    <a:pt x="439" y="1"/>
                    <a:pt x="35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6803850" y="3108488"/>
              <a:ext cx="1010125" cy="1332125"/>
            </a:xfrm>
            <a:custGeom>
              <a:rect b="b" l="l" r="r" t="t"/>
              <a:pathLst>
                <a:path extrusionOk="0" h="53285" w="40405">
                  <a:moveTo>
                    <a:pt x="129" y="1"/>
                  </a:moveTo>
                  <a:cubicBezTo>
                    <a:pt x="82" y="1"/>
                    <a:pt x="39" y="10"/>
                    <a:pt x="0" y="27"/>
                  </a:cubicBezTo>
                  <a:lnTo>
                    <a:pt x="0" y="29371"/>
                  </a:lnTo>
                  <a:cubicBezTo>
                    <a:pt x="0" y="29777"/>
                    <a:pt x="284" y="30267"/>
                    <a:pt x="633" y="30467"/>
                  </a:cubicBezTo>
                  <a:lnTo>
                    <a:pt x="39998" y="53195"/>
                  </a:lnTo>
                  <a:cubicBezTo>
                    <a:pt x="40101" y="53256"/>
                    <a:pt x="40198" y="53285"/>
                    <a:pt x="40285" y="53285"/>
                  </a:cubicBezTo>
                  <a:cubicBezTo>
                    <a:pt x="40328" y="53285"/>
                    <a:pt x="40368" y="53278"/>
                    <a:pt x="40404" y="53264"/>
                  </a:cubicBezTo>
                  <a:lnTo>
                    <a:pt x="40404" y="23910"/>
                  </a:lnTo>
                  <a:cubicBezTo>
                    <a:pt x="40404" y="23508"/>
                    <a:pt x="40125" y="23013"/>
                    <a:pt x="39772" y="22812"/>
                  </a:cubicBezTo>
                  <a:lnTo>
                    <a:pt x="405" y="85"/>
                  </a:lnTo>
                  <a:cubicBezTo>
                    <a:pt x="305" y="28"/>
                    <a:pt x="211" y="1"/>
                    <a:pt x="1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7138775" y="3433038"/>
              <a:ext cx="333250" cy="320800"/>
            </a:xfrm>
            <a:custGeom>
              <a:rect b="b" l="l" r="r" t="t"/>
              <a:pathLst>
                <a:path extrusionOk="0" h="12832" w="13330">
                  <a:moveTo>
                    <a:pt x="1" y="0"/>
                  </a:moveTo>
                  <a:lnTo>
                    <a:pt x="1" y="5136"/>
                  </a:lnTo>
                  <a:lnTo>
                    <a:pt x="13329" y="12831"/>
                  </a:lnTo>
                  <a:lnTo>
                    <a:pt x="13329" y="7697"/>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7138775" y="3502738"/>
              <a:ext cx="333250" cy="722325"/>
            </a:xfrm>
            <a:custGeom>
              <a:rect b="b" l="l" r="r" t="t"/>
              <a:pathLst>
                <a:path extrusionOk="0" h="28893" w="13330">
                  <a:moveTo>
                    <a:pt x="1" y="0"/>
                  </a:moveTo>
                  <a:lnTo>
                    <a:pt x="1" y="21198"/>
                  </a:lnTo>
                  <a:lnTo>
                    <a:pt x="13329" y="28893"/>
                  </a:lnTo>
                  <a:lnTo>
                    <a:pt x="13329" y="7696"/>
                  </a:lnTo>
                  <a:lnTo>
                    <a:pt x="1"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7343125" y="2840763"/>
              <a:ext cx="446800" cy="558325"/>
            </a:xfrm>
            <a:custGeom>
              <a:rect b="b" l="l" r="r" t="t"/>
              <a:pathLst>
                <a:path extrusionOk="0" h="22333" w="17872">
                  <a:moveTo>
                    <a:pt x="9812" y="1"/>
                  </a:moveTo>
                  <a:cubicBezTo>
                    <a:pt x="7580" y="1"/>
                    <a:pt x="4867" y="1560"/>
                    <a:pt x="1791" y="6070"/>
                  </a:cubicBezTo>
                  <a:cubicBezTo>
                    <a:pt x="1791" y="6070"/>
                    <a:pt x="955" y="10222"/>
                    <a:pt x="464" y="11448"/>
                  </a:cubicBezTo>
                  <a:cubicBezTo>
                    <a:pt x="81" y="12415"/>
                    <a:pt x="0" y="13121"/>
                    <a:pt x="156" y="13875"/>
                  </a:cubicBezTo>
                  <a:cubicBezTo>
                    <a:pt x="156" y="13880"/>
                    <a:pt x="156" y="13880"/>
                    <a:pt x="160" y="13884"/>
                  </a:cubicBezTo>
                  <a:cubicBezTo>
                    <a:pt x="236" y="14277"/>
                    <a:pt x="385" y="14687"/>
                    <a:pt x="584" y="15152"/>
                  </a:cubicBezTo>
                  <a:cubicBezTo>
                    <a:pt x="1043" y="16233"/>
                    <a:pt x="435" y="16208"/>
                    <a:pt x="866" y="17157"/>
                  </a:cubicBezTo>
                  <a:cubicBezTo>
                    <a:pt x="993" y="17441"/>
                    <a:pt x="1216" y="17894"/>
                    <a:pt x="1461" y="18404"/>
                  </a:cubicBezTo>
                  <a:cubicBezTo>
                    <a:pt x="2044" y="19600"/>
                    <a:pt x="2771" y="21095"/>
                    <a:pt x="2771" y="21386"/>
                  </a:cubicBezTo>
                  <a:cubicBezTo>
                    <a:pt x="2771" y="21805"/>
                    <a:pt x="2991" y="22333"/>
                    <a:pt x="4675" y="22333"/>
                  </a:cubicBezTo>
                  <a:cubicBezTo>
                    <a:pt x="6361" y="22333"/>
                    <a:pt x="7417" y="20960"/>
                    <a:pt x="8473" y="20960"/>
                  </a:cubicBezTo>
                  <a:cubicBezTo>
                    <a:pt x="9529" y="20960"/>
                    <a:pt x="13224" y="16842"/>
                    <a:pt x="13225" y="16842"/>
                  </a:cubicBezTo>
                  <a:lnTo>
                    <a:pt x="13225" y="16842"/>
                  </a:lnTo>
                  <a:cubicBezTo>
                    <a:pt x="13225" y="16842"/>
                    <a:pt x="13178" y="17123"/>
                    <a:pt x="13585" y="17123"/>
                  </a:cubicBezTo>
                  <a:cubicBezTo>
                    <a:pt x="13788" y="17123"/>
                    <a:pt x="14105" y="17053"/>
                    <a:pt x="14598" y="16842"/>
                  </a:cubicBezTo>
                  <a:cubicBezTo>
                    <a:pt x="16076" y="16208"/>
                    <a:pt x="17871" y="13252"/>
                    <a:pt x="16288" y="13252"/>
                  </a:cubicBezTo>
                  <a:cubicBezTo>
                    <a:pt x="14704" y="13252"/>
                    <a:pt x="15232" y="13040"/>
                    <a:pt x="15232" y="13040"/>
                  </a:cubicBezTo>
                  <a:cubicBezTo>
                    <a:pt x="15232" y="13040"/>
                    <a:pt x="17449" y="9872"/>
                    <a:pt x="16288" y="6070"/>
                  </a:cubicBezTo>
                  <a:cubicBezTo>
                    <a:pt x="15581" y="3758"/>
                    <a:pt x="13276" y="1"/>
                    <a:pt x="98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7347125" y="3187863"/>
              <a:ext cx="58950" cy="71025"/>
            </a:xfrm>
            <a:custGeom>
              <a:rect b="b" l="l" r="r" t="t"/>
              <a:pathLst>
                <a:path extrusionOk="0" h="2841" w="2358">
                  <a:moveTo>
                    <a:pt x="0" y="0"/>
                  </a:moveTo>
                  <a:cubicBezTo>
                    <a:pt x="76" y="393"/>
                    <a:pt x="225" y="803"/>
                    <a:pt x="424" y="1268"/>
                  </a:cubicBezTo>
                  <a:cubicBezTo>
                    <a:pt x="883" y="2349"/>
                    <a:pt x="398" y="1546"/>
                    <a:pt x="828" y="2497"/>
                  </a:cubicBezTo>
                  <a:cubicBezTo>
                    <a:pt x="912" y="2682"/>
                    <a:pt x="1335" y="2841"/>
                    <a:pt x="1616" y="2841"/>
                  </a:cubicBezTo>
                  <a:cubicBezTo>
                    <a:pt x="1763" y="2841"/>
                    <a:pt x="1872" y="2797"/>
                    <a:pt x="1872" y="2691"/>
                  </a:cubicBezTo>
                  <a:cubicBezTo>
                    <a:pt x="1872" y="2112"/>
                    <a:pt x="2357" y="2519"/>
                    <a:pt x="1292" y="1902"/>
                  </a:cubicBezTo>
                  <a:cubicBezTo>
                    <a:pt x="802" y="1618"/>
                    <a:pt x="343" y="800"/>
                    <a:pt x="0"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7355900" y="3260738"/>
              <a:ext cx="107975" cy="89050"/>
            </a:xfrm>
            <a:custGeom>
              <a:rect b="b" l="l" r="r" t="t"/>
              <a:pathLst>
                <a:path extrusionOk="0" h="3562" w="4319">
                  <a:moveTo>
                    <a:pt x="2006" y="1"/>
                  </a:moveTo>
                  <a:cubicBezTo>
                    <a:pt x="1707" y="1"/>
                    <a:pt x="1524" y="370"/>
                    <a:pt x="1333" y="560"/>
                  </a:cubicBezTo>
                  <a:cubicBezTo>
                    <a:pt x="1059" y="834"/>
                    <a:pt x="1035" y="1391"/>
                    <a:pt x="518" y="1785"/>
                  </a:cubicBezTo>
                  <a:cubicBezTo>
                    <a:pt x="1" y="2178"/>
                    <a:pt x="464" y="2577"/>
                    <a:pt x="518" y="3053"/>
                  </a:cubicBezTo>
                  <a:cubicBezTo>
                    <a:pt x="555" y="3384"/>
                    <a:pt x="851" y="3562"/>
                    <a:pt x="1259" y="3562"/>
                  </a:cubicBezTo>
                  <a:cubicBezTo>
                    <a:pt x="1434" y="3562"/>
                    <a:pt x="1630" y="3529"/>
                    <a:pt x="1835" y="3462"/>
                  </a:cubicBezTo>
                  <a:cubicBezTo>
                    <a:pt x="2519" y="3239"/>
                    <a:pt x="2947" y="3210"/>
                    <a:pt x="3633" y="2999"/>
                  </a:cubicBezTo>
                  <a:cubicBezTo>
                    <a:pt x="4318" y="2788"/>
                    <a:pt x="2682" y="2102"/>
                    <a:pt x="2682" y="2102"/>
                  </a:cubicBezTo>
                  <a:cubicBezTo>
                    <a:pt x="2682" y="2102"/>
                    <a:pt x="1996" y="1890"/>
                    <a:pt x="2313" y="1257"/>
                  </a:cubicBezTo>
                  <a:cubicBezTo>
                    <a:pt x="2630" y="624"/>
                    <a:pt x="2471" y="253"/>
                    <a:pt x="2471" y="253"/>
                  </a:cubicBezTo>
                  <a:cubicBezTo>
                    <a:pt x="2288" y="70"/>
                    <a:pt x="2136" y="1"/>
                    <a:pt x="20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7419800" y="3259238"/>
              <a:ext cx="113525" cy="40825"/>
            </a:xfrm>
            <a:custGeom>
              <a:rect b="b" l="l" r="r" t="t"/>
              <a:pathLst>
                <a:path extrusionOk="0" h="1633" w="4541">
                  <a:moveTo>
                    <a:pt x="0" y="1"/>
                  </a:moveTo>
                  <a:lnTo>
                    <a:pt x="0" y="1"/>
                  </a:lnTo>
                  <a:cubicBezTo>
                    <a:pt x="0" y="1"/>
                    <a:pt x="335" y="930"/>
                    <a:pt x="1065" y="1352"/>
                  </a:cubicBezTo>
                  <a:cubicBezTo>
                    <a:pt x="1420" y="1557"/>
                    <a:pt x="1822" y="1633"/>
                    <a:pt x="2225" y="1633"/>
                  </a:cubicBezTo>
                  <a:cubicBezTo>
                    <a:pt x="3383" y="1633"/>
                    <a:pt x="4540" y="1003"/>
                    <a:pt x="4540" y="1003"/>
                  </a:cubicBezTo>
                  <a:cubicBezTo>
                    <a:pt x="4540" y="1003"/>
                    <a:pt x="3062" y="950"/>
                    <a:pt x="1847" y="740"/>
                  </a:cubicBezTo>
                  <a:cubicBezTo>
                    <a:pt x="633" y="528"/>
                    <a:pt x="1" y="1"/>
                    <a:pt x="0" y="1"/>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7282025" y="2839113"/>
              <a:ext cx="556725" cy="400650"/>
            </a:xfrm>
            <a:custGeom>
              <a:rect b="b" l="l" r="r" t="t"/>
              <a:pathLst>
                <a:path extrusionOk="0" h="16026" w="22269">
                  <a:moveTo>
                    <a:pt x="11546" y="1"/>
                  </a:moveTo>
                  <a:cubicBezTo>
                    <a:pt x="7556" y="1"/>
                    <a:pt x="5287" y="3466"/>
                    <a:pt x="3595" y="7193"/>
                  </a:cubicBezTo>
                  <a:cubicBezTo>
                    <a:pt x="1" y="15110"/>
                    <a:pt x="8580" y="15745"/>
                    <a:pt x="10937" y="16010"/>
                  </a:cubicBezTo>
                  <a:cubicBezTo>
                    <a:pt x="11031" y="16021"/>
                    <a:pt x="11130" y="16026"/>
                    <a:pt x="11232" y="16026"/>
                  </a:cubicBezTo>
                  <a:cubicBezTo>
                    <a:pt x="13686" y="16026"/>
                    <a:pt x="18310" y="13106"/>
                    <a:pt x="18310" y="13106"/>
                  </a:cubicBezTo>
                  <a:cubicBezTo>
                    <a:pt x="18310" y="13106"/>
                    <a:pt x="22269" y="4077"/>
                    <a:pt x="15617" y="1015"/>
                  </a:cubicBezTo>
                  <a:cubicBezTo>
                    <a:pt x="14086" y="310"/>
                    <a:pt x="12739" y="1"/>
                    <a:pt x="11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7106650" y="3238613"/>
              <a:ext cx="83450" cy="49300"/>
            </a:xfrm>
            <a:custGeom>
              <a:rect b="b" l="l" r="r" t="t"/>
              <a:pathLst>
                <a:path extrusionOk="0" h="1972" w="3338">
                  <a:moveTo>
                    <a:pt x="1456" y="0"/>
                  </a:moveTo>
                  <a:cubicBezTo>
                    <a:pt x="1223" y="0"/>
                    <a:pt x="962" y="41"/>
                    <a:pt x="669" y="134"/>
                  </a:cubicBezTo>
                  <a:cubicBezTo>
                    <a:pt x="669" y="134"/>
                    <a:pt x="1" y="1135"/>
                    <a:pt x="1" y="1398"/>
                  </a:cubicBezTo>
                  <a:cubicBezTo>
                    <a:pt x="1" y="1588"/>
                    <a:pt x="116" y="1801"/>
                    <a:pt x="568" y="1801"/>
                  </a:cubicBezTo>
                  <a:cubicBezTo>
                    <a:pt x="735" y="1801"/>
                    <a:pt x="948" y="1772"/>
                    <a:pt x="1218" y="1702"/>
                  </a:cubicBezTo>
                  <a:cubicBezTo>
                    <a:pt x="2219" y="1441"/>
                    <a:pt x="1734" y="958"/>
                    <a:pt x="1734" y="958"/>
                  </a:cubicBezTo>
                  <a:lnTo>
                    <a:pt x="1734" y="958"/>
                  </a:lnTo>
                  <a:lnTo>
                    <a:pt x="3337" y="1971"/>
                  </a:lnTo>
                  <a:cubicBezTo>
                    <a:pt x="3337" y="1971"/>
                    <a:pt x="3078" y="0"/>
                    <a:pt x="14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7134525" y="3244688"/>
              <a:ext cx="142025" cy="75600"/>
            </a:xfrm>
            <a:custGeom>
              <a:rect b="b" l="l" r="r" t="t"/>
              <a:pathLst>
                <a:path extrusionOk="0" h="3024" w="5681">
                  <a:moveTo>
                    <a:pt x="1707" y="1"/>
                  </a:moveTo>
                  <a:cubicBezTo>
                    <a:pt x="1707" y="1"/>
                    <a:pt x="119" y="1993"/>
                    <a:pt x="119" y="2310"/>
                  </a:cubicBezTo>
                  <a:cubicBezTo>
                    <a:pt x="119" y="2566"/>
                    <a:pt x="1" y="3024"/>
                    <a:pt x="594" y="3024"/>
                  </a:cubicBezTo>
                  <a:cubicBezTo>
                    <a:pt x="735" y="3024"/>
                    <a:pt x="917" y="2998"/>
                    <a:pt x="1150" y="2937"/>
                  </a:cubicBezTo>
                  <a:cubicBezTo>
                    <a:pt x="2365" y="2621"/>
                    <a:pt x="2222" y="1779"/>
                    <a:pt x="2222" y="1778"/>
                  </a:cubicBezTo>
                  <a:lnTo>
                    <a:pt x="2222" y="1778"/>
                  </a:lnTo>
                  <a:lnTo>
                    <a:pt x="4326" y="2846"/>
                  </a:lnTo>
                  <a:cubicBezTo>
                    <a:pt x="4326" y="2846"/>
                    <a:pt x="5680" y="913"/>
                    <a:pt x="17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190575" y="3274888"/>
              <a:ext cx="91525" cy="69200"/>
            </a:xfrm>
            <a:custGeom>
              <a:rect b="b" l="l" r="r" t="t"/>
              <a:pathLst>
                <a:path extrusionOk="0" h="2768" w="3661">
                  <a:moveTo>
                    <a:pt x="1674" y="1"/>
                  </a:moveTo>
                  <a:cubicBezTo>
                    <a:pt x="1472" y="1"/>
                    <a:pt x="1249" y="36"/>
                    <a:pt x="1003" y="114"/>
                  </a:cubicBezTo>
                  <a:cubicBezTo>
                    <a:pt x="1003" y="114"/>
                    <a:pt x="165" y="1860"/>
                    <a:pt x="165" y="2122"/>
                  </a:cubicBezTo>
                  <a:cubicBezTo>
                    <a:pt x="165" y="2338"/>
                    <a:pt x="0" y="2768"/>
                    <a:pt x="494" y="2768"/>
                  </a:cubicBezTo>
                  <a:cubicBezTo>
                    <a:pt x="603" y="2768"/>
                    <a:pt x="744" y="2747"/>
                    <a:pt x="925" y="2698"/>
                  </a:cubicBezTo>
                  <a:cubicBezTo>
                    <a:pt x="1927" y="2431"/>
                    <a:pt x="1908" y="1681"/>
                    <a:pt x="1911" y="1681"/>
                  </a:cubicBezTo>
                  <a:lnTo>
                    <a:pt x="1911" y="1681"/>
                  </a:lnTo>
                  <a:cubicBezTo>
                    <a:pt x="1911" y="1681"/>
                    <a:pt x="1911" y="1681"/>
                    <a:pt x="1911" y="1681"/>
                  </a:cubicBezTo>
                  <a:lnTo>
                    <a:pt x="3660" y="2569"/>
                  </a:lnTo>
                  <a:cubicBezTo>
                    <a:pt x="3660" y="2567"/>
                    <a:pt x="3413" y="1"/>
                    <a:pt x="16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7085975" y="3217363"/>
              <a:ext cx="55125" cy="42225"/>
            </a:xfrm>
            <a:custGeom>
              <a:rect b="b" l="l" r="r" t="t"/>
              <a:pathLst>
                <a:path extrusionOk="0" h="1689" w="2205">
                  <a:moveTo>
                    <a:pt x="578" y="0"/>
                  </a:moveTo>
                  <a:cubicBezTo>
                    <a:pt x="156" y="0"/>
                    <a:pt x="1" y="416"/>
                    <a:pt x="1" y="416"/>
                  </a:cubicBezTo>
                  <a:lnTo>
                    <a:pt x="2205" y="1689"/>
                  </a:lnTo>
                  <a:cubicBezTo>
                    <a:pt x="2205" y="1689"/>
                    <a:pt x="1000" y="0"/>
                    <a:pt x="57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7213125" y="3732813"/>
              <a:ext cx="852150" cy="370450"/>
            </a:xfrm>
            <a:custGeom>
              <a:rect b="b" l="l" r="r" t="t"/>
              <a:pathLst>
                <a:path extrusionOk="0" h="14818" w="34086">
                  <a:moveTo>
                    <a:pt x="27992" y="1"/>
                  </a:moveTo>
                  <a:cubicBezTo>
                    <a:pt x="26230" y="1"/>
                    <a:pt x="24043" y="229"/>
                    <a:pt x="21976" y="1071"/>
                  </a:cubicBezTo>
                  <a:cubicBezTo>
                    <a:pt x="18191" y="2615"/>
                    <a:pt x="14643" y="2799"/>
                    <a:pt x="13161" y="2799"/>
                  </a:cubicBezTo>
                  <a:cubicBezTo>
                    <a:pt x="12693" y="2799"/>
                    <a:pt x="12431" y="2781"/>
                    <a:pt x="12431" y="2781"/>
                  </a:cubicBezTo>
                  <a:lnTo>
                    <a:pt x="7505" y="2834"/>
                  </a:lnTo>
                  <a:cubicBezTo>
                    <a:pt x="7505" y="2834"/>
                    <a:pt x="4991" y="3758"/>
                    <a:pt x="4122" y="4107"/>
                  </a:cubicBezTo>
                  <a:cubicBezTo>
                    <a:pt x="3254" y="4455"/>
                    <a:pt x="0" y="4352"/>
                    <a:pt x="3274" y="5598"/>
                  </a:cubicBezTo>
                  <a:cubicBezTo>
                    <a:pt x="3317" y="5614"/>
                    <a:pt x="3371" y="5622"/>
                    <a:pt x="3434" y="5622"/>
                  </a:cubicBezTo>
                  <a:cubicBezTo>
                    <a:pt x="4034" y="5622"/>
                    <a:pt x="5463" y="4947"/>
                    <a:pt x="6330" y="4921"/>
                  </a:cubicBezTo>
                  <a:cubicBezTo>
                    <a:pt x="6353" y="4920"/>
                    <a:pt x="6375" y="4920"/>
                    <a:pt x="6397" y="4920"/>
                  </a:cubicBezTo>
                  <a:cubicBezTo>
                    <a:pt x="7315" y="4920"/>
                    <a:pt x="7130" y="5498"/>
                    <a:pt x="7046" y="5848"/>
                  </a:cubicBezTo>
                  <a:cubicBezTo>
                    <a:pt x="6874" y="6557"/>
                    <a:pt x="4238" y="8008"/>
                    <a:pt x="4238" y="8008"/>
                  </a:cubicBezTo>
                  <a:cubicBezTo>
                    <a:pt x="4238" y="8008"/>
                    <a:pt x="2321" y="8012"/>
                    <a:pt x="1713" y="8364"/>
                  </a:cubicBezTo>
                  <a:cubicBezTo>
                    <a:pt x="1104" y="8714"/>
                    <a:pt x="1100" y="9295"/>
                    <a:pt x="1100" y="9295"/>
                  </a:cubicBezTo>
                  <a:cubicBezTo>
                    <a:pt x="1100" y="9295"/>
                    <a:pt x="3269" y="9404"/>
                    <a:pt x="3903" y="9404"/>
                  </a:cubicBezTo>
                  <a:cubicBezTo>
                    <a:pt x="4537" y="9404"/>
                    <a:pt x="6822" y="8364"/>
                    <a:pt x="6822" y="8364"/>
                  </a:cubicBezTo>
                  <a:lnTo>
                    <a:pt x="6822" y="8364"/>
                  </a:lnTo>
                  <a:lnTo>
                    <a:pt x="4379" y="10854"/>
                  </a:lnTo>
                  <a:cubicBezTo>
                    <a:pt x="4379" y="10854"/>
                    <a:pt x="3079" y="11119"/>
                    <a:pt x="2030" y="11616"/>
                  </a:cubicBezTo>
                  <a:cubicBezTo>
                    <a:pt x="1265" y="11979"/>
                    <a:pt x="1561" y="12787"/>
                    <a:pt x="1561" y="12787"/>
                  </a:cubicBezTo>
                  <a:lnTo>
                    <a:pt x="4919" y="12152"/>
                  </a:lnTo>
                  <a:lnTo>
                    <a:pt x="7046" y="10440"/>
                  </a:lnTo>
                  <a:lnTo>
                    <a:pt x="6102" y="11730"/>
                  </a:lnTo>
                  <a:lnTo>
                    <a:pt x="5013" y="12930"/>
                  </a:lnTo>
                  <a:cubicBezTo>
                    <a:pt x="5013" y="12930"/>
                    <a:pt x="3774" y="13430"/>
                    <a:pt x="3362" y="13882"/>
                  </a:cubicBezTo>
                  <a:cubicBezTo>
                    <a:pt x="3124" y="14141"/>
                    <a:pt x="3494" y="14817"/>
                    <a:pt x="3494" y="14817"/>
                  </a:cubicBezTo>
                  <a:lnTo>
                    <a:pt x="6102" y="13209"/>
                  </a:lnTo>
                  <a:lnTo>
                    <a:pt x="8556" y="11096"/>
                  </a:lnTo>
                  <a:lnTo>
                    <a:pt x="7187" y="12757"/>
                  </a:lnTo>
                  <a:cubicBezTo>
                    <a:pt x="7187" y="12757"/>
                    <a:pt x="6370" y="13772"/>
                    <a:pt x="6370" y="14055"/>
                  </a:cubicBezTo>
                  <a:cubicBezTo>
                    <a:pt x="6370" y="14337"/>
                    <a:pt x="6877" y="14623"/>
                    <a:pt x="6877" y="14623"/>
                  </a:cubicBezTo>
                  <a:cubicBezTo>
                    <a:pt x="6877" y="14623"/>
                    <a:pt x="9409" y="11329"/>
                    <a:pt x="10466" y="10642"/>
                  </a:cubicBezTo>
                  <a:cubicBezTo>
                    <a:pt x="11011" y="10287"/>
                    <a:pt x="13215" y="8890"/>
                    <a:pt x="13833" y="8272"/>
                  </a:cubicBezTo>
                  <a:cubicBezTo>
                    <a:pt x="14451" y="7652"/>
                    <a:pt x="32394" y="7278"/>
                    <a:pt x="33240" y="5021"/>
                  </a:cubicBezTo>
                  <a:cubicBezTo>
                    <a:pt x="34086" y="2767"/>
                    <a:pt x="31563" y="319"/>
                    <a:pt x="31563" y="319"/>
                  </a:cubicBezTo>
                  <a:cubicBezTo>
                    <a:pt x="31563" y="319"/>
                    <a:pt x="30073" y="1"/>
                    <a:pt x="279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7533300" y="3202513"/>
              <a:ext cx="600125" cy="800825"/>
            </a:xfrm>
            <a:custGeom>
              <a:rect b="b" l="l" r="r" t="t"/>
              <a:pathLst>
                <a:path extrusionOk="0" h="32033" w="24005">
                  <a:moveTo>
                    <a:pt x="14338" y="0"/>
                  </a:moveTo>
                  <a:cubicBezTo>
                    <a:pt x="12916" y="0"/>
                    <a:pt x="11286" y="538"/>
                    <a:pt x="9428" y="1765"/>
                  </a:cubicBezTo>
                  <a:cubicBezTo>
                    <a:pt x="9428" y="1765"/>
                    <a:pt x="7344" y="5153"/>
                    <a:pt x="8188" y="8531"/>
                  </a:cubicBezTo>
                  <a:cubicBezTo>
                    <a:pt x="9032" y="11911"/>
                    <a:pt x="17240" y="17128"/>
                    <a:pt x="15328" y="19881"/>
                  </a:cubicBezTo>
                  <a:cubicBezTo>
                    <a:pt x="14301" y="21361"/>
                    <a:pt x="11205" y="19655"/>
                    <a:pt x="6475" y="22228"/>
                  </a:cubicBezTo>
                  <a:cubicBezTo>
                    <a:pt x="3548" y="23820"/>
                    <a:pt x="1460" y="24039"/>
                    <a:pt x="534" y="24039"/>
                  </a:cubicBezTo>
                  <a:cubicBezTo>
                    <a:pt x="184" y="24039"/>
                    <a:pt x="0" y="24008"/>
                    <a:pt x="0" y="24008"/>
                  </a:cubicBezTo>
                  <a:lnTo>
                    <a:pt x="0" y="24008"/>
                  </a:lnTo>
                  <a:cubicBezTo>
                    <a:pt x="0" y="24008"/>
                    <a:pt x="2278" y="31424"/>
                    <a:pt x="3150" y="31927"/>
                  </a:cubicBezTo>
                  <a:cubicBezTo>
                    <a:pt x="3267" y="31995"/>
                    <a:pt x="3662" y="32033"/>
                    <a:pt x="4262" y="32033"/>
                  </a:cubicBezTo>
                  <a:cubicBezTo>
                    <a:pt x="8102" y="32033"/>
                    <a:pt x="20351" y="30495"/>
                    <a:pt x="22127" y="25568"/>
                  </a:cubicBezTo>
                  <a:cubicBezTo>
                    <a:pt x="24005" y="20360"/>
                    <a:pt x="23091" y="0"/>
                    <a:pt x="143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6987175" y="3809688"/>
              <a:ext cx="399950" cy="230350"/>
            </a:xfrm>
            <a:custGeom>
              <a:rect b="b" l="l" r="r" t="t"/>
              <a:pathLst>
                <a:path extrusionOk="0" h="9214" w="15998">
                  <a:moveTo>
                    <a:pt x="9862" y="1"/>
                  </a:moveTo>
                  <a:cubicBezTo>
                    <a:pt x="9700" y="1"/>
                    <a:pt x="9539" y="36"/>
                    <a:pt x="9416" y="107"/>
                  </a:cubicBezTo>
                  <a:lnTo>
                    <a:pt x="248" y="5400"/>
                  </a:lnTo>
                  <a:cubicBezTo>
                    <a:pt x="2" y="5543"/>
                    <a:pt x="1" y="5773"/>
                    <a:pt x="247" y="5916"/>
                  </a:cubicBezTo>
                  <a:lnTo>
                    <a:pt x="5690" y="9058"/>
                  </a:lnTo>
                  <a:cubicBezTo>
                    <a:pt x="5836" y="9155"/>
                    <a:pt x="6025" y="9213"/>
                    <a:pt x="6197" y="9213"/>
                  </a:cubicBezTo>
                  <a:cubicBezTo>
                    <a:pt x="6353" y="9213"/>
                    <a:pt x="6495" y="9166"/>
                    <a:pt x="6582" y="9056"/>
                  </a:cubicBezTo>
                  <a:lnTo>
                    <a:pt x="15749" y="3765"/>
                  </a:lnTo>
                  <a:cubicBezTo>
                    <a:pt x="15996" y="3622"/>
                    <a:pt x="15997" y="3392"/>
                    <a:pt x="15751" y="3249"/>
                  </a:cubicBezTo>
                  <a:lnTo>
                    <a:pt x="10308" y="107"/>
                  </a:lnTo>
                  <a:cubicBezTo>
                    <a:pt x="10185" y="36"/>
                    <a:pt x="10023" y="1"/>
                    <a:pt x="98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6987175" y="3806663"/>
              <a:ext cx="399950" cy="229100"/>
            </a:xfrm>
            <a:custGeom>
              <a:rect b="b" l="l" r="r" t="t"/>
              <a:pathLst>
                <a:path extrusionOk="0" h="9164" w="15998">
                  <a:moveTo>
                    <a:pt x="9863" y="0"/>
                  </a:moveTo>
                  <a:cubicBezTo>
                    <a:pt x="9701" y="0"/>
                    <a:pt x="9539" y="36"/>
                    <a:pt x="9416" y="107"/>
                  </a:cubicBezTo>
                  <a:lnTo>
                    <a:pt x="248" y="5400"/>
                  </a:lnTo>
                  <a:cubicBezTo>
                    <a:pt x="2" y="5543"/>
                    <a:pt x="1" y="5773"/>
                    <a:pt x="247" y="5914"/>
                  </a:cubicBezTo>
                  <a:lnTo>
                    <a:pt x="5690" y="9058"/>
                  </a:lnTo>
                  <a:cubicBezTo>
                    <a:pt x="5813" y="9128"/>
                    <a:pt x="5974" y="9164"/>
                    <a:pt x="6135" y="9164"/>
                  </a:cubicBezTo>
                  <a:cubicBezTo>
                    <a:pt x="6297" y="9164"/>
                    <a:pt x="6458" y="9128"/>
                    <a:pt x="6582" y="9056"/>
                  </a:cubicBezTo>
                  <a:lnTo>
                    <a:pt x="15749" y="3765"/>
                  </a:lnTo>
                  <a:cubicBezTo>
                    <a:pt x="15996" y="3622"/>
                    <a:pt x="15997" y="3391"/>
                    <a:pt x="15751" y="3249"/>
                  </a:cubicBezTo>
                  <a:lnTo>
                    <a:pt x="10308" y="107"/>
                  </a:lnTo>
                  <a:cubicBezTo>
                    <a:pt x="10185" y="35"/>
                    <a:pt x="10024" y="0"/>
                    <a:pt x="98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7095700" y="3946663"/>
              <a:ext cx="18975" cy="10975"/>
            </a:xfrm>
            <a:custGeom>
              <a:rect b="b" l="l" r="r" t="t"/>
              <a:pathLst>
                <a:path extrusionOk="0" h="439" w="759">
                  <a:moveTo>
                    <a:pt x="496" y="0"/>
                  </a:moveTo>
                  <a:lnTo>
                    <a:pt x="1" y="285"/>
                  </a:lnTo>
                  <a:lnTo>
                    <a:pt x="263" y="438"/>
                  </a:lnTo>
                  <a:lnTo>
                    <a:pt x="758" y="151"/>
                  </a:lnTo>
                  <a:lnTo>
                    <a:pt x="4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7068800" y="3963338"/>
              <a:ext cx="16950" cy="9825"/>
            </a:xfrm>
            <a:custGeom>
              <a:rect b="b" l="l" r="r" t="t"/>
              <a:pathLst>
                <a:path extrusionOk="0" h="393" w="678">
                  <a:moveTo>
                    <a:pt x="415" y="0"/>
                  </a:moveTo>
                  <a:lnTo>
                    <a:pt x="0" y="241"/>
                  </a:lnTo>
                  <a:lnTo>
                    <a:pt x="263" y="392"/>
                  </a:lnTo>
                  <a:lnTo>
                    <a:pt x="678" y="153"/>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7103600" y="3951188"/>
              <a:ext cx="21150" cy="12250"/>
            </a:xfrm>
            <a:custGeom>
              <a:rect b="b" l="l" r="r" t="t"/>
              <a:pathLst>
                <a:path extrusionOk="0" h="490" w="846">
                  <a:moveTo>
                    <a:pt x="496" y="1"/>
                  </a:moveTo>
                  <a:lnTo>
                    <a:pt x="0" y="287"/>
                  </a:lnTo>
                  <a:lnTo>
                    <a:pt x="350" y="489"/>
                  </a:lnTo>
                  <a:lnTo>
                    <a:pt x="846" y="202"/>
                  </a:lnTo>
                  <a:lnTo>
                    <a:pt x="49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7086725" y="3956988"/>
              <a:ext cx="41875" cy="23700"/>
            </a:xfrm>
            <a:custGeom>
              <a:rect b="b" l="l" r="r" t="t"/>
              <a:pathLst>
                <a:path extrusionOk="0" h="948" w="1675">
                  <a:moveTo>
                    <a:pt x="1573" y="1"/>
                  </a:moveTo>
                  <a:lnTo>
                    <a:pt x="1077" y="287"/>
                  </a:lnTo>
                  <a:lnTo>
                    <a:pt x="416" y="669"/>
                  </a:lnTo>
                  <a:lnTo>
                    <a:pt x="1" y="908"/>
                  </a:lnTo>
                  <a:cubicBezTo>
                    <a:pt x="55" y="934"/>
                    <a:pt x="122" y="947"/>
                    <a:pt x="192" y="947"/>
                  </a:cubicBezTo>
                  <a:cubicBezTo>
                    <a:pt x="280" y="947"/>
                    <a:pt x="371" y="926"/>
                    <a:pt x="443" y="885"/>
                  </a:cubicBezTo>
                  <a:lnTo>
                    <a:pt x="1532" y="256"/>
                  </a:lnTo>
                  <a:cubicBezTo>
                    <a:pt x="1659" y="184"/>
                    <a:pt x="1675" y="71"/>
                    <a:pt x="15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7076650" y="3967913"/>
              <a:ext cx="19150" cy="11050"/>
            </a:xfrm>
            <a:custGeom>
              <a:rect b="b" l="l" r="r" t="t"/>
              <a:pathLst>
                <a:path extrusionOk="0" h="442" w="766">
                  <a:moveTo>
                    <a:pt x="415" y="0"/>
                  </a:moveTo>
                  <a:lnTo>
                    <a:pt x="0" y="239"/>
                  </a:lnTo>
                  <a:lnTo>
                    <a:pt x="352" y="441"/>
                  </a:lnTo>
                  <a:lnTo>
                    <a:pt x="765" y="202"/>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7069475" y="3948213"/>
              <a:ext cx="41425" cy="23925"/>
            </a:xfrm>
            <a:custGeom>
              <a:rect b="b" l="l" r="r" t="t"/>
              <a:pathLst>
                <a:path extrusionOk="0" h="957" w="1657">
                  <a:moveTo>
                    <a:pt x="545" y="0"/>
                  </a:moveTo>
                  <a:lnTo>
                    <a:pt x="1" y="314"/>
                  </a:lnTo>
                  <a:lnTo>
                    <a:pt x="394" y="542"/>
                  </a:lnTo>
                  <a:lnTo>
                    <a:pt x="761" y="754"/>
                  </a:lnTo>
                  <a:lnTo>
                    <a:pt x="1112" y="957"/>
                  </a:lnTo>
                  <a:lnTo>
                    <a:pt x="1656" y="641"/>
                  </a:lnTo>
                  <a:lnTo>
                    <a:pt x="1306" y="440"/>
                  </a:lnTo>
                  <a:lnTo>
                    <a:pt x="939" y="228"/>
                  </a:lnTo>
                  <a:lnTo>
                    <a:pt x="5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084525" y="3942138"/>
              <a:ext cx="22300" cy="10925"/>
            </a:xfrm>
            <a:custGeom>
              <a:rect b="b" l="l" r="r" t="t"/>
              <a:pathLst>
                <a:path extrusionOk="0" h="437" w="892">
                  <a:moveTo>
                    <a:pt x="507" y="0"/>
                  </a:moveTo>
                  <a:cubicBezTo>
                    <a:pt x="419" y="0"/>
                    <a:pt x="327" y="21"/>
                    <a:pt x="256" y="63"/>
                  </a:cubicBezTo>
                  <a:lnTo>
                    <a:pt x="1" y="209"/>
                  </a:lnTo>
                  <a:lnTo>
                    <a:pt x="394" y="436"/>
                  </a:lnTo>
                  <a:lnTo>
                    <a:pt x="891" y="151"/>
                  </a:lnTo>
                  <a:lnTo>
                    <a:pt x="714" y="49"/>
                  </a:lnTo>
                  <a:cubicBezTo>
                    <a:pt x="658" y="16"/>
                    <a:pt x="584" y="0"/>
                    <a:pt x="5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7060075" y="3956913"/>
              <a:ext cx="17775" cy="11675"/>
            </a:xfrm>
            <a:custGeom>
              <a:rect b="b" l="l" r="r" t="t"/>
              <a:pathLst>
                <a:path extrusionOk="0" h="467" w="711">
                  <a:moveTo>
                    <a:pt x="318" y="1"/>
                  </a:moveTo>
                  <a:lnTo>
                    <a:pt x="145" y="100"/>
                  </a:lnTo>
                  <a:cubicBezTo>
                    <a:pt x="11" y="177"/>
                    <a:pt x="1" y="296"/>
                    <a:pt x="120" y="365"/>
                  </a:cubicBezTo>
                  <a:lnTo>
                    <a:pt x="296" y="466"/>
                  </a:lnTo>
                  <a:lnTo>
                    <a:pt x="711" y="227"/>
                  </a:lnTo>
                  <a:lnTo>
                    <a:pt x="31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7018700" y="3880663"/>
              <a:ext cx="133900" cy="77325"/>
            </a:xfrm>
            <a:custGeom>
              <a:rect b="b" l="l" r="r" t="t"/>
              <a:pathLst>
                <a:path extrusionOk="0" h="3093" w="5356">
                  <a:moveTo>
                    <a:pt x="4347" y="1"/>
                  </a:moveTo>
                  <a:lnTo>
                    <a:pt x="0" y="2510"/>
                  </a:lnTo>
                  <a:lnTo>
                    <a:pt x="1010" y="3093"/>
                  </a:lnTo>
                  <a:lnTo>
                    <a:pt x="5356" y="583"/>
                  </a:lnTo>
                  <a:lnTo>
                    <a:pt x="43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7105175" y="3962963"/>
              <a:ext cx="52100" cy="30100"/>
            </a:xfrm>
            <a:custGeom>
              <a:rect b="b" l="l" r="r" t="t"/>
              <a:pathLst>
                <a:path extrusionOk="0" h="1204" w="2084">
                  <a:moveTo>
                    <a:pt x="1665" y="1"/>
                  </a:moveTo>
                  <a:lnTo>
                    <a:pt x="1" y="962"/>
                  </a:lnTo>
                  <a:lnTo>
                    <a:pt x="420" y="1204"/>
                  </a:lnTo>
                  <a:lnTo>
                    <a:pt x="2084" y="243"/>
                  </a:lnTo>
                  <a:lnTo>
                    <a:pt x="16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7157825" y="3932563"/>
              <a:ext cx="52125" cy="30100"/>
            </a:xfrm>
            <a:custGeom>
              <a:rect b="b" l="l" r="r" t="t"/>
              <a:pathLst>
                <a:path extrusionOk="0" h="1204" w="2085">
                  <a:moveTo>
                    <a:pt x="1664" y="1"/>
                  </a:moveTo>
                  <a:lnTo>
                    <a:pt x="1" y="962"/>
                  </a:lnTo>
                  <a:lnTo>
                    <a:pt x="420" y="1204"/>
                  </a:lnTo>
                  <a:lnTo>
                    <a:pt x="2084" y="243"/>
                  </a:lnTo>
                  <a:lnTo>
                    <a:pt x="16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7210500" y="3902163"/>
              <a:ext cx="52100" cy="30100"/>
            </a:xfrm>
            <a:custGeom>
              <a:rect b="b" l="l" r="r" t="t"/>
              <a:pathLst>
                <a:path extrusionOk="0" h="1204" w="2084">
                  <a:moveTo>
                    <a:pt x="1663" y="1"/>
                  </a:moveTo>
                  <a:lnTo>
                    <a:pt x="0" y="962"/>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7263150" y="3871763"/>
              <a:ext cx="52100" cy="30100"/>
            </a:xfrm>
            <a:custGeom>
              <a:rect b="b" l="l" r="r" t="t"/>
              <a:pathLst>
                <a:path extrusionOk="0" h="1204" w="2084">
                  <a:moveTo>
                    <a:pt x="1663" y="1"/>
                  </a:moveTo>
                  <a:lnTo>
                    <a:pt x="1" y="960"/>
                  </a:lnTo>
                  <a:lnTo>
                    <a:pt x="420" y="1204"/>
                  </a:lnTo>
                  <a:lnTo>
                    <a:pt x="2084" y="243"/>
                  </a:lnTo>
                  <a:lnTo>
                    <a:pt x="16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7128225" y="3992863"/>
              <a:ext cx="31550" cy="18225"/>
            </a:xfrm>
            <a:custGeom>
              <a:rect b="b" l="l" r="r" t="t"/>
              <a:pathLst>
                <a:path extrusionOk="0" h="729" w="1262">
                  <a:moveTo>
                    <a:pt x="842" y="1"/>
                  </a:moveTo>
                  <a:lnTo>
                    <a:pt x="1" y="485"/>
                  </a:lnTo>
                  <a:lnTo>
                    <a:pt x="421" y="728"/>
                  </a:lnTo>
                  <a:lnTo>
                    <a:pt x="1261" y="243"/>
                  </a:lnTo>
                  <a:lnTo>
                    <a:pt x="8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7152875" y="3965738"/>
              <a:ext cx="53850" cy="31125"/>
            </a:xfrm>
            <a:custGeom>
              <a:rect b="b" l="l" r="r" t="t"/>
              <a:pathLst>
                <a:path extrusionOk="0" h="1245" w="2154">
                  <a:moveTo>
                    <a:pt x="1733" y="1"/>
                  </a:moveTo>
                  <a:lnTo>
                    <a:pt x="0" y="1001"/>
                  </a:lnTo>
                  <a:lnTo>
                    <a:pt x="421" y="1244"/>
                  </a:lnTo>
                  <a:lnTo>
                    <a:pt x="2154" y="243"/>
                  </a:lnTo>
                  <a:lnTo>
                    <a:pt x="1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7221875" y="3943388"/>
              <a:ext cx="23575" cy="13625"/>
            </a:xfrm>
            <a:custGeom>
              <a:rect b="b" l="l" r="r" t="t"/>
              <a:pathLst>
                <a:path extrusionOk="0" h="545" w="943">
                  <a:moveTo>
                    <a:pt x="524" y="0"/>
                  </a:moveTo>
                  <a:lnTo>
                    <a:pt x="1" y="303"/>
                  </a:lnTo>
                  <a:lnTo>
                    <a:pt x="420" y="545"/>
                  </a:lnTo>
                  <a:lnTo>
                    <a:pt x="943" y="24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243375" y="3930938"/>
              <a:ext cx="23625" cy="13650"/>
            </a:xfrm>
            <a:custGeom>
              <a:rect b="b" l="l" r="r" t="t"/>
              <a:pathLst>
                <a:path extrusionOk="0" h="546" w="945">
                  <a:moveTo>
                    <a:pt x="524" y="1"/>
                  </a:moveTo>
                  <a:lnTo>
                    <a:pt x="1" y="304"/>
                  </a:lnTo>
                  <a:lnTo>
                    <a:pt x="421" y="546"/>
                  </a:lnTo>
                  <a:lnTo>
                    <a:pt x="944" y="243"/>
                  </a:lnTo>
                  <a:lnTo>
                    <a:pt x="5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281850" y="3884338"/>
              <a:ext cx="73725" cy="42600"/>
            </a:xfrm>
            <a:custGeom>
              <a:rect b="b" l="l" r="r" t="t"/>
              <a:pathLst>
                <a:path extrusionOk="0" h="1704" w="2949">
                  <a:moveTo>
                    <a:pt x="1934" y="1"/>
                  </a:moveTo>
                  <a:lnTo>
                    <a:pt x="0" y="1117"/>
                  </a:lnTo>
                  <a:lnTo>
                    <a:pt x="1015" y="1704"/>
                  </a:lnTo>
                  <a:lnTo>
                    <a:pt x="2948" y="587"/>
                  </a:lnTo>
                  <a:lnTo>
                    <a:pt x="19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7220175" y="3823038"/>
              <a:ext cx="131325" cy="48750"/>
            </a:xfrm>
            <a:custGeom>
              <a:rect b="b" l="l" r="r" t="t"/>
              <a:pathLst>
                <a:path extrusionOk="0" h="1950" w="5253">
                  <a:moveTo>
                    <a:pt x="5252" y="1"/>
                  </a:moveTo>
                  <a:lnTo>
                    <a:pt x="5252" y="1"/>
                  </a:lnTo>
                  <a:cubicBezTo>
                    <a:pt x="4803" y="171"/>
                    <a:pt x="4386" y="329"/>
                    <a:pt x="4123" y="434"/>
                  </a:cubicBezTo>
                  <a:cubicBezTo>
                    <a:pt x="3254" y="783"/>
                    <a:pt x="1" y="679"/>
                    <a:pt x="3276" y="1925"/>
                  </a:cubicBezTo>
                  <a:cubicBezTo>
                    <a:pt x="3318" y="1942"/>
                    <a:pt x="3372" y="1949"/>
                    <a:pt x="3435" y="1949"/>
                  </a:cubicBezTo>
                  <a:cubicBezTo>
                    <a:pt x="3698" y="1949"/>
                    <a:pt x="4120" y="1819"/>
                    <a:pt x="4585" y="1672"/>
                  </a:cubicBezTo>
                  <a:cubicBezTo>
                    <a:pt x="4748" y="1335"/>
                    <a:pt x="4881" y="969"/>
                    <a:pt x="5009" y="593"/>
                  </a:cubicBezTo>
                  <a:cubicBezTo>
                    <a:pt x="5062" y="434"/>
                    <a:pt x="5160" y="225"/>
                    <a:pt x="52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7660650" y="3170963"/>
              <a:ext cx="106975" cy="52425"/>
            </a:xfrm>
            <a:custGeom>
              <a:rect b="b" l="l" r="r" t="t"/>
              <a:pathLst>
                <a:path extrusionOk="0" h="2097" w="4279">
                  <a:moveTo>
                    <a:pt x="3440" y="0"/>
                  </a:moveTo>
                  <a:cubicBezTo>
                    <a:pt x="3349" y="0"/>
                    <a:pt x="3249" y="11"/>
                    <a:pt x="3142" y="36"/>
                  </a:cubicBezTo>
                  <a:cubicBezTo>
                    <a:pt x="2199" y="255"/>
                    <a:pt x="1" y="2097"/>
                    <a:pt x="1" y="2097"/>
                  </a:cubicBezTo>
                  <a:cubicBezTo>
                    <a:pt x="1" y="2097"/>
                    <a:pt x="2930" y="359"/>
                    <a:pt x="3757" y="359"/>
                  </a:cubicBezTo>
                  <a:cubicBezTo>
                    <a:pt x="3819" y="359"/>
                    <a:pt x="3869" y="369"/>
                    <a:pt x="3905" y="389"/>
                  </a:cubicBezTo>
                  <a:cubicBezTo>
                    <a:pt x="3983" y="434"/>
                    <a:pt x="4042" y="453"/>
                    <a:pt x="4082" y="453"/>
                  </a:cubicBezTo>
                  <a:cubicBezTo>
                    <a:pt x="4279" y="453"/>
                    <a:pt x="4030" y="0"/>
                    <a:pt x="3440" y="0"/>
                  </a:cubicBezTo>
                  <a:close/>
                </a:path>
              </a:pathLst>
            </a:custGeom>
            <a:solidFill>
              <a:srgbClr val="FFDE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7326325" y="3000763"/>
              <a:ext cx="449675" cy="240500"/>
            </a:xfrm>
            <a:custGeom>
              <a:rect b="b" l="l" r="r" t="t"/>
              <a:pathLst>
                <a:path extrusionOk="0" h="9620" w="17987">
                  <a:moveTo>
                    <a:pt x="2163" y="1"/>
                  </a:moveTo>
                  <a:cubicBezTo>
                    <a:pt x="2163" y="1"/>
                    <a:pt x="1" y="1364"/>
                    <a:pt x="943" y="5358"/>
                  </a:cubicBezTo>
                  <a:cubicBezTo>
                    <a:pt x="1885" y="9351"/>
                    <a:pt x="6643" y="9619"/>
                    <a:pt x="9547" y="9619"/>
                  </a:cubicBezTo>
                  <a:cubicBezTo>
                    <a:pt x="12453" y="9619"/>
                    <a:pt x="15839" y="7277"/>
                    <a:pt x="16515" y="6844"/>
                  </a:cubicBezTo>
                  <a:cubicBezTo>
                    <a:pt x="17987" y="5901"/>
                    <a:pt x="17301" y="4253"/>
                    <a:pt x="17301" y="4253"/>
                  </a:cubicBezTo>
                  <a:lnTo>
                    <a:pt x="17301" y="4253"/>
                  </a:lnTo>
                  <a:cubicBezTo>
                    <a:pt x="17301" y="4253"/>
                    <a:pt x="14046" y="5582"/>
                    <a:pt x="11893" y="6435"/>
                  </a:cubicBezTo>
                  <a:cubicBezTo>
                    <a:pt x="11179" y="6718"/>
                    <a:pt x="10367" y="6853"/>
                    <a:pt x="9491" y="6853"/>
                  </a:cubicBezTo>
                  <a:cubicBezTo>
                    <a:pt x="7722" y="6853"/>
                    <a:pt x="5691" y="6303"/>
                    <a:pt x="3680" y="5313"/>
                  </a:cubicBezTo>
                  <a:cubicBezTo>
                    <a:pt x="674" y="3832"/>
                    <a:pt x="2163" y="1"/>
                    <a:pt x="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7697275" y="3197138"/>
              <a:ext cx="28950" cy="38775"/>
            </a:xfrm>
            <a:custGeom>
              <a:rect b="b" l="l" r="r" t="t"/>
              <a:pathLst>
                <a:path extrusionOk="0" h="1551" w="1158">
                  <a:moveTo>
                    <a:pt x="1158" y="1"/>
                  </a:moveTo>
                  <a:lnTo>
                    <a:pt x="1158" y="1"/>
                  </a:lnTo>
                  <a:cubicBezTo>
                    <a:pt x="1158" y="1"/>
                    <a:pt x="120" y="390"/>
                    <a:pt x="1" y="749"/>
                  </a:cubicBezTo>
                  <a:cubicBezTo>
                    <a:pt x="1" y="749"/>
                    <a:pt x="40" y="1550"/>
                    <a:pt x="352" y="1550"/>
                  </a:cubicBezTo>
                  <a:cubicBezTo>
                    <a:pt x="422" y="1550"/>
                    <a:pt x="507" y="1509"/>
                    <a:pt x="609" y="1407"/>
                  </a:cubicBezTo>
                  <a:cubicBezTo>
                    <a:pt x="1158" y="858"/>
                    <a:pt x="1158" y="1"/>
                    <a:pt x="1158" y="1"/>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7718850" y="3191138"/>
              <a:ext cx="35700" cy="45825"/>
            </a:xfrm>
            <a:custGeom>
              <a:rect b="b" l="l" r="r" t="t"/>
              <a:pathLst>
                <a:path extrusionOk="0" h="1833" w="1428">
                  <a:moveTo>
                    <a:pt x="1220" y="0"/>
                  </a:moveTo>
                  <a:cubicBezTo>
                    <a:pt x="1090" y="0"/>
                    <a:pt x="933" y="241"/>
                    <a:pt x="933" y="241"/>
                  </a:cubicBezTo>
                  <a:cubicBezTo>
                    <a:pt x="1217" y="526"/>
                    <a:pt x="211" y="1614"/>
                    <a:pt x="36" y="1790"/>
                  </a:cubicBezTo>
                  <a:cubicBezTo>
                    <a:pt x="6" y="1820"/>
                    <a:pt x="1" y="1833"/>
                    <a:pt x="14" y="1833"/>
                  </a:cubicBezTo>
                  <a:cubicBezTo>
                    <a:pt x="79" y="1833"/>
                    <a:pt x="591" y="1512"/>
                    <a:pt x="814" y="1290"/>
                  </a:cubicBezTo>
                  <a:cubicBezTo>
                    <a:pt x="1081" y="1022"/>
                    <a:pt x="1427" y="166"/>
                    <a:pt x="1292" y="32"/>
                  </a:cubicBezTo>
                  <a:cubicBezTo>
                    <a:pt x="1270" y="10"/>
                    <a:pt x="1245" y="0"/>
                    <a:pt x="1220"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31"/>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CTFs</a:t>
            </a:r>
            <a:endParaRPr/>
          </a:p>
          <a:p>
            <a:pPr indent="0" lvl="0" marL="0" rtl="0" algn="ctr">
              <a:spcBef>
                <a:spcPts val="0"/>
              </a:spcBef>
              <a:spcAft>
                <a:spcPts val="0"/>
              </a:spcAft>
              <a:buNone/>
            </a:pPr>
            <a:r>
              <a:rPr lang="en"/>
              <a:t> </a:t>
            </a:r>
            <a:r>
              <a:rPr lang="en">
                <a:solidFill>
                  <a:schemeClr val="lt2"/>
                </a:solidFill>
              </a:rPr>
              <a:t>How? </a:t>
            </a:r>
            <a:endParaRPr>
              <a:solidFill>
                <a:schemeClr val="lt2"/>
              </a:solidFill>
            </a:endParaRPr>
          </a:p>
        </p:txBody>
      </p:sp>
      <p:grpSp>
        <p:nvGrpSpPr>
          <p:cNvPr id="699" name="Google Shape;699;p31"/>
          <p:cNvGrpSpPr/>
          <p:nvPr/>
        </p:nvGrpSpPr>
        <p:grpSpPr>
          <a:xfrm>
            <a:off x="506152" y="339964"/>
            <a:ext cx="597776" cy="667776"/>
            <a:chOff x="-1981011" y="3336622"/>
            <a:chExt cx="536748" cy="599601"/>
          </a:xfrm>
        </p:grpSpPr>
        <p:sp>
          <p:nvSpPr>
            <p:cNvPr id="700" name="Google Shape;700;p31"/>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5" name="Google Shape;705;p31"/>
          <p:cNvGrpSpPr/>
          <p:nvPr/>
        </p:nvGrpSpPr>
        <p:grpSpPr>
          <a:xfrm>
            <a:off x="159525" y="1065017"/>
            <a:ext cx="1111141" cy="1006507"/>
            <a:chOff x="7443684" y="123535"/>
            <a:chExt cx="968230" cy="877130"/>
          </a:xfrm>
        </p:grpSpPr>
        <p:sp>
          <p:nvSpPr>
            <p:cNvPr id="706" name="Google Shape;706;p31"/>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0" name="Google Shape;730;p31"/>
          <p:cNvGrpSpPr/>
          <p:nvPr/>
        </p:nvGrpSpPr>
        <p:grpSpPr>
          <a:xfrm>
            <a:off x="7595596" y="3149422"/>
            <a:ext cx="1245385" cy="1593962"/>
            <a:chOff x="7577235" y="3020097"/>
            <a:chExt cx="985897" cy="1261745"/>
          </a:xfrm>
        </p:grpSpPr>
        <p:sp>
          <p:nvSpPr>
            <p:cNvPr id="731" name="Google Shape;731;p31"/>
            <p:cNvSpPr/>
            <p:nvPr/>
          </p:nvSpPr>
          <p:spPr>
            <a:xfrm flipH="1">
              <a:off x="7840206" y="3971655"/>
              <a:ext cx="330905" cy="252288"/>
            </a:xfrm>
            <a:custGeom>
              <a:rect b="b" l="l" r="r" t="t"/>
              <a:pathLst>
                <a:path extrusionOk="0" h="4958" w="6503">
                  <a:moveTo>
                    <a:pt x="2007" y="0"/>
                  </a:moveTo>
                  <a:cubicBezTo>
                    <a:pt x="1734" y="0"/>
                    <a:pt x="1462" y="71"/>
                    <a:pt x="1217" y="212"/>
                  </a:cubicBezTo>
                  <a:lnTo>
                    <a:pt x="663" y="533"/>
                  </a:lnTo>
                  <a:lnTo>
                    <a:pt x="0" y="1767"/>
                  </a:lnTo>
                  <a:lnTo>
                    <a:pt x="152" y="2858"/>
                  </a:lnTo>
                  <a:cubicBezTo>
                    <a:pt x="231" y="3425"/>
                    <a:pt x="565" y="3923"/>
                    <a:pt x="1061" y="4209"/>
                  </a:cubicBezTo>
                  <a:lnTo>
                    <a:pt x="1973" y="4747"/>
                  </a:lnTo>
                  <a:cubicBezTo>
                    <a:pt x="2217" y="4887"/>
                    <a:pt x="2489" y="4957"/>
                    <a:pt x="2761" y="4957"/>
                  </a:cubicBezTo>
                  <a:cubicBezTo>
                    <a:pt x="3034" y="4957"/>
                    <a:pt x="3306" y="4887"/>
                    <a:pt x="3550" y="4747"/>
                  </a:cubicBezTo>
                  <a:lnTo>
                    <a:pt x="6124" y="3260"/>
                  </a:lnTo>
                  <a:cubicBezTo>
                    <a:pt x="6406" y="3097"/>
                    <a:pt x="6502" y="2775"/>
                    <a:pt x="6413" y="2503"/>
                  </a:cubicBezTo>
                  <a:cubicBezTo>
                    <a:pt x="6368" y="2360"/>
                    <a:pt x="6271" y="2231"/>
                    <a:pt x="6124" y="2146"/>
                  </a:cubicBezTo>
                  <a:lnTo>
                    <a:pt x="2795" y="212"/>
                  </a:lnTo>
                  <a:cubicBezTo>
                    <a:pt x="2551" y="71"/>
                    <a:pt x="2279" y="0"/>
                    <a:pt x="20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flipH="1">
              <a:off x="7840307" y="3904995"/>
              <a:ext cx="317879" cy="298542"/>
            </a:xfrm>
            <a:custGeom>
              <a:rect b="b" l="l" r="r" t="t"/>
              <a:pathLst>
                <a:path extrusionOk="0" h="5867" w="6247">
                  <a:moveTo>
                    <a:pt x="1540" y="1"/>
                  </a:moveTo>
                  <a:lnTo>
                    <a:pt x="1540" y="930"/>
                  </a:lnTo>
                  <a:cubicBezTo>
                    <a:pt x="1429" y="945"/>
                    <a:pt x="1319" y="966"/>
                    <a:pt x="1212" y="1006"/>
                  </a:cubicBezTo>
                  <a:cubicBezTo>
                    <a:pt x="1127" y="1035"/>
                    <a:pt x="1043" y="1073"/>
                    <a:pt x="965" y="1120"/>
                  </a:cubicBezTo>
                  <a:lnTo>
                    <a:pt x="725" y="1259"/>
                  </a:lnTo>
                  <a:lnTo>
                    <a:pt x="409" y="1843"/>
                  </a:lnTo>
                  <a:lnTo>
                    <a:pt x="1" y="2280"/>
                  </a:lnTo>
                  <a:lnTo>
                    <a:pt x="236" y="3868"/>
                  </a:lnTo>
                  <a:lnTo>
                    <a:pt x="283" y="4180"/>
                  </a:lnTo>
                  <a:cubicBezTo>
                    <a:pt x="348" y="4614"/>
                    <a:pt x="602" y="4995"/>
                    <a:pt x="975" y="5218"/>
                  </a:cubicBezTo>
                  <a:cubicBezTo>
                    <a:pt x="985" y="5228"/>
                    <a:pt x="996" y="5235"/>
                    <a:pt x="1009" y="5240"/>
                  </a:cubicBezTo>
                  <a:lnTo>
                    <a:pt x="1719" y="5655"/>
                  </a:lnTo>
                  <a:cubicBezTo>
                    <a:pt x="1963" y="5796"/>
                    <a:pt x="2235" y="5867"/>
                    <a:pt x="2507" y="5867"/>
                  </a:cubicBezTo>
                  <a:cubicBezTo>
                    <a:pt x="2780" y="5867"/>
                    <a:pt x="3052" y="5796"/>
                    <a:pt x="3296" y="5655"/>
                  </a:cubicBezTo>
                  <a:lnTo>
                    <a:pt x="5870" y="4168"/>
                  </a:lnTo>
                  <a:cubicBezTo>
                    <a:pt x="6015" y="4083"/>
                    <a:pt x="6114" y="3957"/>
                    <a:pt x="6159" y="3813"/>
                  </a:cubicBezTo>
                  <a:cubicBezTo>
                    <a:pt x="6247" y="3550"/>
                    <a:pt x="6157" y="3242"/>
                    <a:pt x="5896" y="3073"/>
                  </a:cubicBezTo>
                  <a:lnTo>
                    <a:pt x="5292" y="2725"/>
                  </a:lnTo>
                  <a:lnTo>
                    <a:pt x="4550" y="2301"/>
                  </a:lnTo>
                  <a:cubicBezTo>
                    <a:pt x="4304" y="2160"/>
                    <a:pt x="4105" y="1952"/>
                    <a:pt x="3979" y="1706"/>
                  </a:cubicBezTo>
                  <a:cubicBezTo>
                    <a:pt x="3901" y="1560"/>
                    <a:pt x="3848" y="1404"/>
                    <a:pt x="3825" y="1240"/>
                  </a:cubicBezTo>
                  <a:lnTo>
                    <a:pt x="36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flipH="1">
              <a:off x="7840307" y="3991806"/>
              <a:ext cx="305870" cy="211732"/>
            </a:xfrm>
            <a:custGeom>
              <a:rect b="b" l="l" r="r" t="t"/>
              <a:pathLst>
                <a:path extrusionOk="0" h="4161" w="6011">
                  <a:moveTo>
                    <a:pt x="3743" y="1"/>
                  </a:moveTo>
                  <a:lnTo>
                    <a:pt x="0" y="2162"/>
                  </a:lnTo>
                  <a:lnTo>
                    <a:pt x="47" y="2474"/>
                  </a:lnTo>
                  <a:cubicBezTo>
                    <a:pt x="112" y="2908"/>
                    <a:pt x="366" y="3289"/>
                    <a:pt x="739" y="3512"/>
                  </a:cubicBezTo>
                  <a:cubicBezTo>
                    <a:pt x="749" y="3522"/>
                    <a:pt x="760" y="3529"/>
                    <a:pt x="773" y="3534"/>
                  </a:cubicBezTo>
                  <a:lnTo>
                    <a:pt x="1483" y="3949"/>
                  </a:lnTo>
                  <a:cubicBezTo>
                    <a:pt x="1727" y="4090"/>
                    <a:pt x="1999" y="4161"/>
                    <a:pt x="2271" y="4161"/>
                  </a:cubicBezTo>
                  <a:cubicBezTo>
                    <a:pt x="2544" y="4161"/>
                    <a:pt x="2816" y="4090"/>
                    <a:pt x="3060" y="3949"/>
                  </a:cubicBezTo>
                  <a:lnTo>
                    <a:pt x="5634" y="2462"/>
                  </a:lnTo>
                  <a:cubicBezTo>
                    <a:pt x="5779" y="2377"/>
                    <a:pt x="5878" y="2251"/>
                    <a:pt x="5923" y="2107"/>
                  </a:cubicBezTo>
                  <a:cubicBezTo>
                    <a:pt x="6011" y="1844"/>
                    <a:pt x="5921" y="1536"/>
                    <a:pt x="5660" y="1367"/>
                  </a:cubicBezTo>
                  <a:lnTo>
                    <a:pt x="5056" y="1019"/>
                  </a:lnTo>
                  <a:lnTo>
                    <a:pt x="4314" y="595"/>
                  </a:lnTo>
                  <a:cubicBezTo>
                    <a:pt x="4067" y="454"/>
                    <a:pt x="3869" y="246"/>
                    <a:pt x="3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flipH="1">
              <a:off x="7840307" y="4043607"/>
              <a:ext cx="268317" cy="159932"/>
            </a:xfrm>
            <a:custGeom>
              <a:rect b="b" l="l" r="r" t="t"/>
              <a:pathLst>
                <a:path extrusionOk="0" h="3143" w="5273">
                  <a:moveTo>
                    <a:pt x="4318" y="1"/>
                  </a:moveTo>
                  <a:lnTo>
                    <a:pt x="1" y="2493"/>
                  </a:lnTo>
                  <a:cubicBezTo>
                    <a:pt x="12" y="2504"/>
                    <a:pt x="22" y="2511"/>
                    <a:pt x="35" y="2516"/>
                  </a:cubicBezTo>
                  <a:lnTo>
                    <a:pt x="745" y="2931"/>
                  </a:lnTo>
                  <a:cubicBezTo>
                    <a:pt x="989" y="3072"/>
                    <a:pt x="1261" y="3143"/>
                    <a:pt x="1533" y="3143"/>
                  </a:cubicBezTo>
                  <a:cubicBezTo>
                    <a:pt x="1806" y="3143"/>
                    <a:pt x="2078" y="3072"/>
                    <a:pt x="2323" y="2931"/>
                  </a:cubicBezTo>
                  <a:lnTo>
                    <a:pt x="4896" y="1444"/>
                  </a:lnTo>
                  <a:cubicBezTo>
                    <a:pt x="5041" y="1359"/>
                    <a:pt x="5140" y="1232"/>
                    <a:pt x="5185" y="1089"/>
                  </a:cubicBezTo>
                  <a:cubicBezTo>
                    <a:pt x="5273" y="825"/>
                    <a:pt x="5183" y="518"/>
                    <a:pt x="4922" y="349"/>
                  </a:cubicBezTo>
                  <a:lnTo>
                    <a:pt x="4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flipH="1">
              <a:off x="7588990" y="3020097"/>
              <a:ext cx="974142" cy="1255384"/>
            </a:xfrm>
            <a:custGeom>
              <a:rect b="b" l="l" r="r" t="t"/>
              <a:pathLst>
                <a:path extrusionOk="0" h="24671" w="19144">
                  <a:moveTo>
                    <a:pt x="18023" y="1"/>
                  </a:moveTo>
                  <a:cubicBezTo>
                    <a:pt x="17930" y="1"/>
                    <a:pt x="17834" y="24"/>
                    <a:pt x="17743" y="77"/>
                  </a:cubicBezTo>
                  <a:lnTo>
                    <a:pt x="869" y="9819"/>
                  </a:lnTo>
                  <a:cubicBezTo>
                    <a:pt x="339" y="10124"/>
                    <a:pt x="11" y="10690"/>
                    <a:pt x="10" y="11302"/>
                  </a:cubicBezTo>
                  <a:lnTo>
                    <a:pt x="2" y="23759"/>
                  </a:lnTo>
                  <a:cubicBezTo>
                    <a:pt x="1" y="23930"/>
                    <a:pt x="73" y="24075"/>
                    <a:pt x="183" y="24177"/>
                  </a:cubicBezTo>
                  <a:lnTo>
                    <a:pt x="174" y="24191"/>
                  </a:lnTo>
                  <a:lnTo>
                    <a:pt x="288" y="24256"/>
                  </a:lnTo>
                  <a:lnTo>
                    <a:pt x="1004" y="24671"/>
                  </a:lnTo>
                  <a:lnTo>
                    <a:pt x="1739" y="23398"/>
                  </a:lnTo>
                  <a:lnTo>
                    <a:pt x="17459" y="14289"/>
                  </a:lnTo>
                  <a:cubicBezTo>
                    <a:pt x="17955" y="14004"/>
                    <a:pt x="18260" y="13477"/>
                    <a:pt x="18260" y="12907"/>
                  </a:cubicBezTo>
                  <a:lnTo>
                    <a:pt x="18268" y="2000"/>
                  </a:lnTo>
                  <a:lnTo>
                    <a:pt x="18299" y="2018"/>
                  </a:lnTo>
                  <a:lnTo>
                    <a:pt x="19144" y="555"/>
                  </a:lnTo>
                  <a:lnTo>
                    <a:pt x="18287" y="60"/>
                  </a:lnTo>
                  <a:lnTo>
                    <a:pt x="18285" y="64"/>
                  </a:lnTo>
                  <a:cubicBezTo>
                    <a:pt x="18204" y="24"/>
                    <a:pt x="18115" y="1"/>
                    <a:pt x="18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flipH="1">
              <a:off x="7577235" y="3042640"/>
              <a:ext cx="945291" cy="1239202"/>
            </a:xfrm>
            <a:custGeom>
              <a:rect b="b" l="l" r="r" t="t"/>
              <a:pathLst>
                <a:path extrusionOk="0" h="24353" w="18577">
                  <a:moveTo>
                    <a:pt x="18001" y="1"/>
                  </a:moveTo>
                  <a:cubicBezTo>
                    <a:pt x="17905" y="1"/>
                    <a:pt x="17808" y="25"/>
                    <a:pt x="17715" y="78"/>
                  </a:cubicBezTo>
                  <a:lnTo>
                    <a:pt x="868" y="9836"/>
                  </a:lnTo>
                  <a:cubicBezTo>
                    <a:pt x="337" y="10141"/>
                    <a:pt x="10" y="10706"/>
                    <a:pt x="9" y="11319"/>
                  </a:cubicBezTo>
                  <a:lnTo>
                    <a:pt x="1" y="23776"/>
                  </a:lnTo>
                  <a:cubicBezTo>
                    <a:pt x="0" y="24112"/>
                    <a:pt x="276" y="24353"/>
                    <a:pt x="576" y="24353"/>
                  </a:cubicBezTo>
                  <a:cubicBezTo>
                    <a:pt x="671" y="24353"/>
                    <a:pt x="769" y="24328"/>
                    <a:pt x="862" y="24275"/>
                  </a:cubicBezTo>
                  <a:lnTo>
                    <a:pt x="17767" y="14484"/>
                  </a:lnTo>
                  <a:cubicBezTo>
                    <a:pt x="18261" y="14199"/>
                    <a:pt x="18566" y="13672"/>
                    <a:pt x="18568" y="13101"/>
                  </a:cubicBezTo>
                  <a:lnTo>
                    <a:pt x="18577" y="577"/>
                  </a:lnTo>
                  <a:cubicBezTo>
                    <a:pt x="18577" y="241"/>
                    <a:pt x="18301" y="1"/>
                    <a:pt x="180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flipH="1">
              <a:off x="7596673" y="3037551"/>
              <a:ext cx="934757" cy="1237218"/>
            </a:xfrm>
            <a:custGeom>
              <a:rect b="b" l="l" r="r" t="t"/>
              <a:pathLst>
                <a:path extrusionOk="0" h="24314" w="18370">
                  <a:moveTo>
                    <a:pt x="17996" y="1"/>
                  </a:moveTo>
                  <a:cubicBezTo>
                    <a:pt x="17902" y="1"/>
                    <a:pt x="17806" y="25"/>
                    <a:pt x="17715" y="77"/>
                  </a:cubicBezTo>
                  <a:lnTo>
                    <a:pt x="868" y="9834"/>
                  </a:lnTo>
                  <a:cubicBezTo>
                    <a:pt x="337" y="10140"/>
                    <a:pt x="10" y="10705"/>
                    <a:pt x="10" y="11317"/>
                  </a:cubicBezTo>
                  <a:lnTo>
                    <a:pt x="1" y="23775"/>
                  </a:lnTo>
                  <a:cubicBezTo>
                    <a:pt x="1" y="24035"/>
                    <a:pt x="167" y="24236"/>
                    <a:pt x="382" y="24313"/>
                  </a:cubicBezTo>
                  <a:cubicBezTo>
                    <a:pt x="260" y="24211"/>
                    <a:pt x="175" y="24059"/>
                    <a:pt x="176" y="23876"/>
                  </a:cubicBezTo>
                  <a:lnTo>
                    <a:pt x="184" y="11419"/>
                  </a:lnTo>
                  <a:cubicBezTo>
                    <a:pt x="185" y="10806"/>
                    <a:pt x="512" y="10241"/>
                    <a:pt x="1043" y="9936"/>
                  </a:cubicBezTo>
                  <a:lnTo>
                    <a:pt x="17890" y="178"/>
                  </a:lnTo>
                  <a:cubicBezTo>
                    <a:pt x="17981" y="127"/>
                    <a:pt x="18076" y="103"/>
                    <a:pt x="18170" y="103"/>
                  </a:cubicBezTo>
                  <a:cubicBezTo>
                    <a:pt x="18239" y="103"/>
                    <a:pt x="18306" y="116"/>
                    <a:pt x="18370" y="139"/>
                  </a:cubicBezTo>
                  <a:cubicBezTo>
                    <a:pt x="18266" y="52"/>
                    <a:pt x="18134" y="1"/>
                    <a:pt x="179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flipH="1">
              <a:off x="7604000" y="3088080"/>
              <a:ext cx="891811" cy="1074589"/>
            </a:xfrm>
            <a:custGeom>
              <a:rect b="b" l="l" r="r" t="t"/>
              <a:pathLst>
                <a:path extrusionOk="0" h="21118" w="17526">
                  <a:moveTo>
                    <a:pt x="17249" y="0"/>
                  </a:moveTo>
                  <a:cubicBezTo>
                    <a:pt x="17203" y="0"/>
                    <a:pt x="17155" y="12"/>
                    <a:pt x="17110" y="38"/>
                  </a:cubicBezTo>
                  <a:lnTo>
                    <a:pt x="574" y="9585"/>
                  </a:lnTo>
                  <a:cubicBezTo>
                    <a:pt x="219" y="9790"/>
                    <a:pt x="1" y="10168"/>
                    <a:pt x="1" y="10579"/>
                  </a:cubicBezTo>
                  <a:lnTo>
                    <a:pt x="1" y="21118"/>
                  </a:lnTo>
                  <a:lnTo>
                    <a:pt x="17526" y="11000"/>
                  </a:lnTo>
                  <a:lnTo>
                    <a:pt x="17526" y="278"/>
                  </a:lnTo>
                  <a:cubicBezTo>
                    <a:pt x="17526" y="116"/>
                    <a:pt x="17393" y="0"/>
                    <a:pt x="172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flipH="1">
              <a:off x="7633920" y="3132147"/>
              <a:ext cx="831919" cy="965034"/>
            </a:xfrm>
            <a:custGeom>
              <a:rect b="b" l="l" r="r" t="t"/>
              <a:pathLst>
                <a:path extrusionOk="0" h="18965" w="16349">
                  <a:moveTo>
                    <a:pt x="16349" y="1"/>
                  </a:moveTo>
                  <a:lnTo>
                    <a:pt x="1" y="9439"/>
                  </a:lnTo>
                  <a:lnTo>
                    <a:pt x="1" y="18965"/>
                  </a:lnTo>
                  <a:lnTo>
                    <a:pt x="16349" y="9526"/>
                  </a:lnTo>
                  <a:lnTo>
                    <a:pt x="163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flipH="1">
              <a:off x="7686891" y="3192446"/>
              <a:ext cx="722211" cy="837720"/>
            </a:xfrm>
            <a:custGeom>
              <a:rect b="b" l="l" r="r" t="t"/>
              <a:pathLst>
                <a:path extrusionOk="0" h="16463" w="14193">
                  <a:moveTo>
                    <a:pt x="14192" y="0"/>
                  </a:moveTo>
                  <a:lnTo>
                    <a:pt x="1" y="8193"/>
                  </a:lnTo>
                  <a:lnTo>
                    <a:pt x="1" y="16462"/>
                  </a:lnTo>
                  <a:lnTo>
                    <a:pt x="14192" y="8269"/>
                  </a:lnTo>
                  <a:lnTo>
                    <a:pt x="141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endParaRPr>
              <a:solidFill>
                <a:schemeClr val="lt2"/>
              </a:solidFill>
            </a:endParaRPr>
          </a:p>
        </p:txBody>
      </p:sp>
      <p:sp>
        <p:nvSpPr>
          <p:cNvPr id="746" name="Google Shape;746;p32"/>
          <p:cNvSpPr txBox="1"/>
          <p:nvPr>
            <p:ph idx="1" type="subTitle"/>
          </p:nvPr>
        </p:nvSpPr>
        <p:spPr>
          <a:xfrm>
            <a:off x="1290784" y="1548500"/>
            <a:ext cx="5409900" cy="6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Căutarea formularelor de input</a:t>
            </a:r>
            <a:endParaRPr sz="2300"/>
          </a:p>
        </p:txBody>
      </p:sp>
      <p:sp>
        <p:nvSpPr>
          <p:cNvPr id="747" name="Google Shape;747;p32"/>
          <p:cNvSpPr txBox="1"/>
          <p:nvPr>
            <p:ph idx="3" type="subTitle"/>
          </p:nvPr>
        </p:nvSpPr>
        <p:spPr>
          <a:xfrm>
            <a:off x="1290775" y="2210343"/>
            <a:ext cx="4465200" cy="2225400"/>
          </a:xfrm>
          <a:prstGeom prst="rect">
            <a:avLst/>
          </a:prstGeom>
        </p:spPr>
        <p:txBody>
          <a:bodyPr anchorCtr="0" anchor="t" bIns="91425" lIns="91425" spcFirstLastPara="1" rIns="91425" wrap="square" tIns="91425">
            <a:noAutofit/>
          </a:bodyPr>
          <a:lstStyle/>
          <a:p>
            <a:pPr indent="-245109" lvl="0" marL="228600" rtl="0" algn="l">
              <a:spcBef>
                <a:spcPts val="0"/>
              </a:spcBef>
              <a:spcAft>
                <a:spcPts val="0"/>
              </a:spcAft>
              <a:buSzPts val="1700"/>
              <a:buChar char="■"/>
            </a:pPr>
            <a:r>
              <a:rPr lang="en" sz="1700"/>
              <a:t>Câmpuri de căutare</a:t>
            </a:r>
            <a:endParaRPr sz="1700"/>
          </a:p>
          <a:p>
            <a:pPr indent="-245109" lvl="0" marL="228600" rtl="0" algn="l">
              <a:spcBef>
                <a:spcPts val="0"/>
              </a:spcBef>
              <a:spcAft>
                <a:spcPts val="0"/>
              </a:spcAft>
              <a:buSzPts val="1700"/>
              <a:buChar char="■"/>
            </a:pPr>
            <a:r>
              <a:rPr lang="en" sz="1700"/>
              <a:t>Formulare de login</a:t>
            </a:r>
            <a:endParaRPr sz="1700"/>
          </a:p>
          <a:p>
            <a:pPr indent="-245109" lvl="0" marL="228600" rtl="0" algn="l">
              <a:spcBef>
                <a:spcPts val="0"/>
              </a:spcBef>
              <a:spcAft>
                <a:spcPts val="0"/>
              </a:spcAft>
              <a:buSzPts val="1700"/>
              <a:buChar char="■"/>
            </a:pPr>
            <a:r>
              <a:rPr lang="en" sz="1700"/>
              <a:t>Parametri în URL (ex. ?id=123)</a:t>
            </a:r>
            <a:endParaRPr sz="1700"/>
          </a:p>
          <a:p>
            <a:pPr indent="-245109" lvl="0" marL="228600" rtl="0" algn="l">
              <a:spcBef>
                <a:spcPts val="0"/>
              </a:spcBef>
              <a:spcAft>
                <a:spcPts val="0"/>
              </a:spcAft>
              <a:buSzPts val="1700"/>
              <a:buChar char="■"/>
            </a:pPr>
            <a:r>
              <a:rPr lang="en" sz="1700"/>
              <a:t>Upload de fișiere</a:t>
            </a:r>
            <a:endParaRPr sz="1700"/>
          </a:p>
          <a:p>
            <a:pPr indent="-245109" lvl="0" marL="228600" rtl="0" algn="l">
              <a:spcBef>
                <a:spcPts val="0"/>
              </a:spcBef>
              <a:spcAft>
                <a:spcPts val="0"/>
              </a:spcAft>
              <a:buSzPts val="1700"/>
              <a:buChar char="■"/>
            </a:pPr>
            <a:r>
              <a:rPr lang="en" sz="1700"/>
              <a:t>Parametri în header-ul HTTP</a:t>
            </a:r>
            <a:endParaRPr sz="1700"/>
          </a:p>
        </p:txBody>
      </p:sp>
      <p:cxnSp>
        <p:nvCxnSpPr>
          <p:cNvPr id="748" name="Google Shape;748;p32"/>
          <p:cNvCxnSpPr/>
          <p:nvPr/>
        </p:nvCxnSpPr>
        <p:spPr>
          <a:xfrm>
            <a:off x="1290775" y="2164784"/>
            <a:ext cx="3407400" cy="0"/>
          </a:xfrm>
          <a:prstGeom prst="straightConnector1">
            <a:avLst/>
          </a:prstGeom>
          <a:noFill/>
          <a:ln cap="flat" cmpd="sng" w="19050">
            <a:solidFill>
              <a:schemeClr val="accent1"/>
            </a:solidFill>
            <a:prstDash val="solid"/>
            <a:round/>
            <a:headEnd len="med" w="med" type="none"/>
            <a:tailEnd len="med" w="med" type="none"/>
          </a:ln>
        </p:spPr>
      </p:cxnSp>
      <p:grpSp>
        <p:nvGrpSpPr>
          <p:cNvPr id="749" name="Google Shape;749;p32"/>
          <p:cNvGrpSpPr/>
          <p:nvPr/>
        </p:nvGrpSpPr>
        <p:grpSpPr>
          <a:xfrm>
            <a:off x="7472750" y="3729905"/>
            <a:ext cx="1589817" cy="1293070"/>
            <a:chOff x="7472750" y="3729905"/>
            <a:chExt cx="1589817" cy="1293070"/>
          </a:xfrm>
        </p:grpSpPr>
        <p:sp>
          <p:nvSpPr>
            <p:cNvPr id="750" name="Google Shape;750;p32"/>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rot="-565977">
              <a:off x="8442526" y="4240135"/>
              <a:ext cx="445922" cy="205178"/>
            </a:xfrm>
            <a:custGeom>
              <a:rect b="b" l="l" r="r" t="t"/>
              <a:pathLst>
                <a:path extrusionOk="0" h="1414" w="3073">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rot="-565977">
              <a:off x="8116840" y="4620368"/>
              <a:ext cx="102593" cy="59058"/>
            </a:xfrm>
            <a:custGeom>
              <a:rect b="b" l="l" r="r" t="t"/>
              <a:pathLst>
                <a:path extrusionOk="0" h="407" w="707">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rot="-565977">
              <a:off x="8169398" y="4584268"/>
              <a:ext cx="120586" cy="61234"/>
            </a:xfrm>
            <a:custGeom>
              <a:rect b="b" l="l" r="r" t="t"/>
              <a:pathLst>
                <a:path extrusionOk="0" h="422" w="831">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rot="-565977">
              <a:off x="8227936" y="4539867"/>
              <a:ext cx="107236" cy="55430"/>
            </a:xfrm>
            <a:custGeom>
              <a:rect b="b" l="l" r="r" t="t"/>
              <a:pathLst>
                <a:path extrusionOk="0" h="382" w="739">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rot="-565977">
              <a:off x="8294361" y="4498111"/>
              <a:ext cx="80681" cy="58913"/>
            </a:xfrm>
            <a:custGeom>
              <a:rect b="b" l="l" r="r" t="t"/>
              <a:pathLst>
                <a:path extrusionOk="0" h="406" w="556">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rot="-565977">
              <a:off x="8329537" y="4465348"/>
              <a:ext cx="107526" cy="62250"/>
            </a:xfrm>
            <a:custGeom>
              <a:rect b="b" l="l" r="r" t="t"/>
              <a:pathLst>
                <a:path extrusionOk="0" h="429" w="741">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rot="-565977">
              <a:off x="8364951" y="4415094"/>
              <a:ext cx="119861" cy="69215"/>
            </a:xfrm>
            <a:custGeom>
              <a:rect b="b" l="l" r="r" t="t"/>
              <a:pathLst>
                <a:path extrusionOk="0" h="477" w="826">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rot="-565977">
              <a:off x="8228389" y="4654374"/>
              <a:ext cx="120876" cy="69795"/>
            </a:xfrm>
            <a:custGeom>
              <a:rect b="b" l="l" r="r" t="t"/>
              <a:pathLst>
                <a:path extrusionOk="0" h="481" w="833">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rot="-565977">
              <a:off x="8292248" y="4614484"/>
              <a:ext cx="107381" cy="55285"/>
            </a:xfrm>
            <a:custGeom>
              <a:rect b="b" l="l" r="r" t="t"/>
              <a:pathLst>
                <a:path extrusionOk="0" h="381" w="74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rot="-565977">
              <a:off x="8343614" y="4568719"/>
              <a:ext cx="120441" cy="61089"/>
            </a:xfrm>
            <a:custGeom>
              <a:rect b="b" l="l" r="r" t="t"/>
              <a:pathLst>
                <a:path extrusionOk="0" h="421" w="83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rot="-565977">
              <a:off x="8400647" y="4528849"/>
              <a:ext cx="99981" cy="57026"/>
            </a:xfrm>
            <a:custGeom>
              <a:rect b="b" l="l" r="r" t="t"/>
              <a:pathLst>
                <a:path extrusionOk="0" h="393" w="689">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rot="-565977">
              <a:off x="8440932" y="4486853"/>
              <a:ext cx="111154" cy="63701"/>
            </a:xfrm>
            <a:custGeom>
              <a:rect b="b" l="l" r="r" t="t"/>
              <a:pathLst>
                <a:path extrusionOk="0" h="439" w="766">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rot="-565977">
              <a:off x="7803668" y="4209033"/>
              <a:ext cx="166005" cy="95624"/>
            </a:xfrm>
            <a:custGeom>
              <a:rect b="b" l="l" r="r" t="t"/>
              <a:pathLst>
                <a:path extrusionOk="0" h="659" w="1144">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rot="-565977">
              <a:off x="7905820" y="4161755"/>
              <a:ext cx="131905" cy="68054"/>
            </a:xfrm>
            <a:custGeom>
              <a:rect b="b" l="l" r="r" t="t"/>
              <a:pathLst>
                <a:path extrusionOk="0" h="469" w="909">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rot="-565977">
              <a:off x="7968812" y="4105419"/>
              <a:ext cx="148157" cy="75309"/>
            </a:xfrm>
            <a:custGeom>
              <a:rect b="b" l="l" r="r" t="t"/>
              <a:pathLst>
                <a:path extrusionOk="0" h="519" w="1021">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rot="-565977">
              <a:off x="8031188" y="4035720"/>
              <a:ext cx="159040" cy="91706"/>
            </a:xfrm>
            <a:custGeom>
              <a:rect b="b" l="l" r="r" t="t"/>
              <a:pathLst>
                <a:path extrusionOk="0" h="632" w="1096">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rot="-565977">
              <a:off x="8107535" y="3850127"/>
              <a:ext cx="349859" cy="162082"/>
            </a:xfrm>
            <a:custGeom>
              <a:rect b="b" l="l" r="r" t="t"/>
              <a:pathLst>
                <a:path extrusionOk="0" h="1117" w="2411">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rot="-565977">
              <a:off x="8095598" y="3917019"/>
              <a:ext cx="74877" cy="54269"/>
            </a:xfrm>
            <a:custGeom>
              <a:rect b="b" l="l" r="r" t="t"/>
              <a:pathLst>
                <a:path extrusionOk="0" h="374" w="516">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rot="-565977">
              <a:off x="8123547" y="3886955"/>
              <a:ext cx="64429" cy="60364"/>
            </a:xfrm>
            <a:custGeom>
              <a:rect b="b" l="l" r="r" t="t"/>
              <a:pathLst>
                <a:path extrusionOk="0" h="416" w="444">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rot="-565977">
              <a:off x="8157490" y="3850546"/>
              <a:ext cx="49773" cy="71972"/>
            </a:xfrm>
            <a:custGeom>
              <a:rect b="b" l="l" r="r" t="t"/>
              <a:pathLst>
                <a:path extrusionOk="0" h="496" w="343">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rot="-565977">
              <a:off x="8179504" y="3966119"/>
              <a:ext cx="85615" cy="24958"/>
            </a:xfrm>
            <a:custGeom>
              <a:rect b="b" l="l" r="r" t="t"/>
              <a:pathLst>
                <a:path extrusionOk="0" h="172" w="59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rot="-565977">
              <a:off x="8180171" y="3932585"/>
              <a:ext cx="84599" cy="29311"/>
            </a:xfrm>
            <a:custGeom>
              <a:rect b="b" l="l" r="r" t="t"/>
              <a:pathLst>
                <a:path extrusionOk="0" h="202" w="583">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rot="-565977">
              <a:off x="8200285" y="3897979"/>
              <a:ext cx="81116" cy="39904"/>
            </a:xfrm>
            <a:custGeom>
              <a:rect b="b" l="l" r="r" t="t"/>
              <a:pathLst>
                <a:path extrusionOk="0" h="275" w="559">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rot="-565977">
              <a:off x="8255047" y="3954772"/>
              <a:ext cx="43678" cy="78647"/>
            </a:xfrm>
            <a:custGeom>
              <a:rect b="b" l="l" r="r" t="t"/>
              <a:pathLst>
                <a:path extrusionOk="0" h="542" w="301">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rot="-565977">
              <a:off x="8357182" y="3897222"/>
              <a:ext cx="45129" cy="77341"/>
            </a:xfrm>
            <a:custGeom>
              <a:rect b="b" l="l" r="r" t="t"/>
              <a:pathLst>
                <a:path extrusionOk="0" h="533" w="311">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rot="-565977">
              <a:off x="8267896" y="3940243"/>
              <a:ext cx="58915" cy="64572"/>
            </a:xfrm>
            <a:custGeom>
              <a:rect b="b" l="l" r="r" t="t"/>
              <a:pathLst>
                <a:path extrusionOk="0" h="445" w="406">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rot="-565977">
              <a:off x="8327715" y="3920448"/>
              <a:ext cx="44113" cy="78211"/>
            </a:xfrm>
            <a:custGeom>
              <a:rect b="b" l="l" r="r" t="t"/>
              <a:pathLst>
                <a:path extrusionOk="0" h="539" w="304">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rot="-565977">
              <a:off x="8212252" y="3976353"/>
              <a:ext cx="54416" cy="66603"/>
            </a:xfrm>
            <a:custGeom>
              <a:rect b="b" l="l" r="r" t="t"/>
              <a:pathLst>
                <a:path extrusionOk="0" h="459" w="375">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rot="-565977">
              <a:off x="8211207" y="3844106"/>
              <a:ext cx="53110" cy="67183"/>
            </a:xfrm>
            <a:custGeom>
              <a:rect b="b" l="l" r="r" t="t"/>
              <a:pathLst>
                <a:path extrusionOk="0" h="463" w="366">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a:t>
            </a:r>
            <a:endParaRPr>
              <a:solidFill>
                <a:schemeClr val="lt2"/>
              </a:solidFill>
            </a:endParaRPr>
          </a:p>
        </p:txBody>
      </p:sp>
      <p:sp>
        <p:nvSpPr>
          <p:cNvPr id="806" name="Google Shape;806;p33"/>
          <p:cNvSpPr txBox="1"/>
          <p:nvPr>
            <p:ph idx="1" type="subTitle"/>
          </p:nvPr>
        </p:nvSpPr>
        <p:spPr>
          <a:xfrm>
            <a:off x="1290784" y="1319900"/>
            <a:ext cx="5409900" cy="61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Testarea inputurilor cu caractere speciale</a:t>
            </a:r>
            <a:endParaRPr sz="2300"/>
          </a:p>
        </p:txBody>
      </p:sp>
      <p:sp>
        <p:nvSpPr>
          <p:cNvPr id="807" name="Google Shape;807;p33"/>
          <p:cNvSpPr txBox="1"/>
          <p:nvPr>
            <p:ph idx="3" type="subTitle"/>
          </p:nvPr>
        </p:nvSpPr>
        <p:spPr>
          <a:xfrm>
            <a:off x="1290775" y="1981750"/>
            <a:ext cx="6252600" cy="2225400"/>
          </a:xfrm>
          <a:prstGeom prst="rect">
            <a:avLst/>
          </a:prstGeom>
        </p:spPr>
        <p:txBody>
          <a:bodyPr anchorCtr="0" anchor="t" bIns="91425" lIns="91425" spcFirstLastPara="1" rIns="91425" wrap="square" tIns="91425">
            <a:noAutofit/>
          </a:bodyPr>
          <a:lstStyle/>
          <a:p>
            <a:pPr indent="-245109" lvl="0" marL="228600" rtl="0" algn="l">
              <a:spcBef>
                <a:spcPts val="0"/>
              </a:spcBef>
              <a:spcAft>
                <a:spcPts val="0"/>
              </a:spcAft>
              <a:buSzPts val="1700"/>
              <a:buChar char="●"/>
            </a:pPr>
            <a:r>
              <a:rPr b="1" lang="en" sz="1700"/>
              <a:t>test; ls</a:t>
            </a:r>
            <a:endParaRPr b="1" sz="1700"/>
          </a:p>
          <a:p>
            <a:pPr indent="-336550" lvl="1" marL="914400" rtl="0" algn="l">
              <a:spcBef>
                <a:spcPts val="0"/>
              </a:spcBef>
              <a:spcAft>
                <a:spcPts val="0"/>
              </a:spcAft>
              <a:buSzPts val="1700"/>
              <a:buChar char="○"/>
            </a:pPr>
            <a:r>
              <a:rPr lang="en" sz="1700"/>
              <a:t>Comanda </a:t>
            </a:r>
            <a:r>
              <a:rPr b="1" lang="en" sz="1700"/>
              <a:t>ls</a:t>
            </a:r>
            <a:r>
              <a:rPr lang="en" sz="1700"/>
              <a:t> va fi executată după test, iar dacă aplicația permite injectarea, ar putea lista fișierele din directorul curent.</a:t>
            </a:r>
            <a:endParaRPr sz="1700"/>
          </a:p>
          <a:p>
            <a:pPr indent="-245109" lvl="0" marL="228600" rtl="0" algn="l">
              <a:spcBef>
                <a:spcPts val="0"/>
              </a:spcBef>
              <a:spcAft>
                <a:spcPts val="0"/>
              </a:spcAft>
              <a:buSzPts val="1700"/>
              <a:buChar char="●"/>
            </a:pPr>
            <a:r>
              <a:rPr b="1" lang="en" sz="1700"/>
              <a:t>test &amp;&amp; whoami</a:t>
            </a:r>
            <a:endParaRPr b="1" sz="1700"/>
          </a:p>
          <a:p>
            <a:pPr indent="-336550" lvl="1" marL="914400" rtl="0" algn="l">
              <a:spcBef>
                <a:spcPts val="0"/>
              </a:spcBef>
              <a:spcAft>
                <a:spcPts val="0"/>
              </a:spcAft>
              <a:buSzPts val="1700"/>
              <a:buChar char="○"/>
            </a:pPr>
            <a:r>
              <a:rPr lang="en" sz="1700"/>
              <a:t>Dacă command injection funcționează, comanda whoami va returna utilizatorul curent pe server.</a:t>
            </a:r>
            <a:endParaRPr sz="1700"/>
          </a:p>
          <a:p>
            <a:pPr indent="-245109" lvl="0" marL="228600" rtl="0" algn="l">
              <a:spcBef>
                <a:spcPts val="0"/>
              </a:spcBef>
              <a:spcAft>
                <a:spcPts val="0"/>
              </a:spcAft>
              <a:buSzPts val="1700"/>
              <a:buChar char="●"/>
            </a:pPr>
            <a:r>
              <a:rPr b="1" lang="en" sz="1700"/>
              <a:t>test | ls</a:t>
            </a:r>
            <a:endParaRPr sz="1700"/>
          </a:p>
        </p:txBody>
      </p:sp>
      <p:cxnSp>
        <p:nvCxnSpPr>
          <p:cNvPr id="808" name="Google Shape;808;p33"/>
          <p:cNvCxnSpPr/>
          <p:nvPr/>
        </p:nvCxnSpPr>
        <p:spPr>
          <a:xfrm>
            <a:off x="1290775" y="1936184"/>
            <a:ext cx="3407400" cy="0"/>
          </a:xfrm>
          <a:prstGeom prst="straightConnector1">
            <a:avLst/>
          </a:prstGeom>
          <a:noFill/>
          <a:ln cap="flat" cmpd="sng" w="19050">
            <a:solidFill>
              <a:schemeClr val="accent1"/>
            </a:solidFill>
            <a:prstDash val="solid"/>
            <a:round/>
            <a:headEnd len="med" w="med" type="none"/>
            <a:tailEnd len="med" w="med" type="none"/>
          </a:ln>
        </p:spPr>
      </p:cxnSp>
      <p:grpSp>
        <p:nvGrpSpPr>
          <p:cNvPr id="809" name="Google Shape;809;p33"/>
          <p:cNvGrpSpPr/>
          <p:nvPr/>
        </p:nvGrpSpPr>
        <p:grpSpPr>
          <a:xfrm>
            <a:off x="7472750" y="3729905"/>
            <a:ext cx="1589817" cy="1293070"/>
            <a:chOff x="7472750" y="3729905"/>
            <a:chExt cx="1589817" cy="1293070"/>
          </a:xfrm>
        </p:grpSpPr>
        <p:sp>
          <p:nvSpPr>
            <p:cNvPr id="810" name="Google Shape;810;p33"/>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3"/>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rot="-565977">
              <a:off x="8442526" y="4240135"/>
              <a:ext cx="445922" cy="205178"/>
            </a:xfrm>
            <a:custGeom>
              <a:rect b="b" l="l" r="r" t="t"/>
              <a:pathLst>
                <a:path extrusionOk="0" h="1414" w="3073">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3"/>
            <p:cNvSpPr/>
            <p:nvPr/>
          </p:nvSpPr>
          <p:spPr>
            <a:xfrm rot="-565977">
              <a:off x="8116840" y="4620368"/>
              <a:ext cx="102593" cy="59058"/>
            </a:xfrm>
            <a:custGeom>
              <a:rect b="b" l="l" r="r" t="t"/>
              <a:pathLst>
                <a:path extrusionOk="0" h="407" w="707">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rot="-565977">
              <a:off x="8169398" y="4584268"/>
              <a:ext cx="120586" cy="61234"/>
            </a:xfrm>
            <a:custGeom>
              <a:rect b="b" l="l" r="r" t="t"/>
              <a:pathLst>
                <a:path extrusionOk="0" h="422" w="831">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3"/>
            <p:cNvSpPr/>
            <p:nvPr/>
          </p:nvSpPr>
          <p:spPr>
            <a:xfrm rot="-565977">
              <a:off x="8227936" y="4539867"/>
              <a:ext cx="107236" cy="55430"/>
            </a:xfrm>
            <a:custGeom>
              <a:rect b="b" l="l" r="r" t="t"/>
              <a:pathLst>
                <a:path extrusionOk="0" h="382" w="739">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3"/>
            <p:cNvSpPr/>
            <p:nvPr/>
          </p:nvSpPr>
          <p:spPr>
            <a:xfrm rot="-565977">
              <a:off x="8294361" y="4498111"/>
              <a:ext cx="80681" cy="58913"/>
            </a:xfrm>
            <a:custGeom>
              <a:rect b="b" l="l" r="r" t="t"/>
              <a:pathLst>
                <a:path extrusionOk="0" h="406" w="556">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3"/>
            <p:cNvSpPr/>
            <p:nvPr/>
          </p:nvSpPr>
          <p:spPr>
            <a:xfrm rot="-565977">
              <a:off x="8329537" y="4465348"/>
              <a:ext cx="107526" cy="62250"/>
            </a:xfrm>
            <a:custGeom>
              <a:rect b="b" l="l" r="r" t="t"/>
              <a:pathLst>
                <a:path extrusionOk="0" h="429" w="741">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rot="-565977">
              <a:off x="8364951" y="4415094"/>
              <a:ext cx="119861" cy="69215"/>
            </a:xfrm>
            <a:custGeom>
              <a:rect b="b" l="l" r="r" t="t"/>
              <a:pathLst>
                <a:path extrusionOk="0" h="477" w="826">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rot="-565977">
              <a:off x="8228389" y="4654374"/>
              <a:ext cx="120876" cy="69795"/>
            </a:xfrm>
            <a:custGeom>
              <a:rect b="b" l="l" r="r" t="t"/>
              <a:pathLst>
                <a:path extrusionOk="0" h="481" w="833">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rot="-565977">
              <a:off x="8292248" y="4614484"/>
              <a:ext cx="107381" cy="55285"/>
            </a:xfrm>
            <a:custGeom>
              <a:rect b="b" l="l" r="r" t="t"/>
              <a:pathLst>
                <a:path extrusionOk="0" h="381" w="74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rot="-565977">
              <a:off x="8343614" y="4568719"/>
              <a:ext cx="120441" cy="61089"/>
            </a:xfrm>
            <a:custGeom>
              <a:rect b="b" l="l" r="r" t="t"/>
              <a:pathLst>
                <a:path extrusionOk="0" h="421" w="83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3"/>
            <p:cNvSpPr/>
            <p:nvPr/>
          </p:nvSpPr>
          <p:spPr>
            <a:xfrm rot="-565977">
              <a:off x="8400647" y="4528849"/>
              <a:ext cx="99981" cy="57026"/>
            </a:xfrm>
            <a:custGeom>
              <a:rect b="b" l="l" r="r" t="t"/>
              <a:pathLst>
                <a:path extrusionOk="0" h="393" w="689">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3"/>
            <p:cNvSpPr/>
            <p:nvPr/>
          </p:nvSpPr>
          <p:spPr>
            <a:xfrm rot="-565977">
              <a:off x="8440932" y="4486853"/>
              <a:ext cx="111154" cy="63701"/>
            </a:xfrm>
            <a:custGeom>
              <a:rect b="b" l="l" r="r" t="t"/>
              <a:pathLst>
                <a:path extrusionOk="0" h="439" w="766">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3"/>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3"/>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3"/>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3"/>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3"/>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3"/>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3"/>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3"/>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3"/>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3"/>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3"/>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3"/>
            <p:cNvSpPr/>
            <p:nvPr/>
          </p:nvSpPr>
          <p:spPr>
            <a:xfrm rot="-565977">
              <a:off x="7803668" y="4209033"/>
              <a:ext cx="166005" cy="95624"/>
            </a:xfrm>
            <a:custGeom>
              <a:rect b="b" l="l" r="r" t="t"/>
              <a:pathLst>
                <a:path extrusionOk="0" h="659" w="1144">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3"/>
            <p:cNvSpPr/>
            <p:nvPr/>
          </p:nvSpPr>
          <p:spPr>
            <a:xfrm rot="-565977">
              <a:off x="7905820" y="4161755"/>
              <a:ext cx="131905" cy="68054"/>
            </a:xfrm>
            <a:custGeom>
              <a:rect b="b" l="l" r="r" t="t"/>
              <a:pathLst>
                <a:path extrusionOk="0" h="469" w="909">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3"/>
            <p:cNvSpPr/>
            <p:nvPr/>
          </p:nvSpPr>
          <p:spPr>
            <a:xfrm rot="-565977">
              <a:off x="7968812" y="4105419"/>
              <a:ext cx="148157" cy="75309"/>
            </a:xfrm>
            <a:custGeom>
              <a:rect b="b" l="l" r="r" t="t"/>
              <a:pathLst>
                <a:path extrusionOk="0" h="519" w="1021">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3"/>
            <p:cNvSpPr/>
            <p:nvPr/>
          </p:nvSpPr>
          <p:spPr>
            <a:xfrm rot="-565977">
              <a:off x="8031188" y="4035720"/>
              <a:ext cx="159040" cy="91706"/>
            </a:xfrm>
            <a:custGeom>
              <a:rect b="b" l="l" r="r" t="t"/>
              <a:pathLst>
                <a:path extrusionOk="0" h="632" w="1096">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3"/>
            <p:cNvSpPr/>
            <p:nvPr/>
          </p:nvSpPr>
          <p:spPr>
            <a:xfrm rot="-565977">
              <a:off x="8107535" y="3850127"/>
              <a:ext cx="349859" cy="162082"/>
            </a:xfrm>
            <a:custGeom>
              <a:rect b="b" l="l" r="r" t="t"/>
              <a:pathLst>
                <a:path extrusionOk="0" h="1117" w="2411">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3"/>
            <p:cNvSpPr/>
            <p:nvPr/>
          </p:nvSpPr>
          <p:spPr>
            <a:xfrm rot="-565977">
              <a:off x="8095598" y="3917019"/>
              <a:ext cx="74877" cy="54269"/>
            </a:xfrm>
            <a:custGeom>
              <a:rect b="b" l="l" r="r" t="t"/>
              <a:pathLst>
                <a:path extrusionOk="0" h="374" w="516">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3"/>
            <p:cNvSpPr/>
            <p:nvPr/>
          </p:nvSpPr>
          <p:spPr>
            <a:xfrm rot="-565977">
              <a:off x="8123547" y="3886955"/>
              <a:ext cx="64429" cy="60364"/>
            </a:xfrm>
            <a:custGeom>
              <a:rect b="b" l="l" r="r" t="t"/>
              <a:pathLst>
                <a:path extrusionOk="0" h="416" w="444">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3"/>
            <p:cNvSpPr/>
            <p:nvPr/>
          </p:nvSpPr>
          <p:spPr>
            <a:xfrm rot="-565977">
              <a:off x="8157490" y="3850546"/>
              <a:ext cx="49773" cy="71972"/>
            </a:xfrm>
            <a:custGeom>
              <a:rect b="b" l="l" r="r" t="t"/>
              <a:pathLst>
                <a:path extrusionOk="0" h="496" w="343">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3"/>
            <p:cNvSpPr/>
            <p:nvPr/>
          </p:nvSpPr>
          <p:spPr>
            <a:xfrm rot="-565977">
              <a:off x="8179504" y="3966119"/>
              <a:ext cx="85615" cy="24958"/>
            </a:xfrm>
            <a:custGeom>
              <a:rect b="b" l="l" r="r" t="t"/>
              <a:pathLst>
                <a:path extrusionOk="0" h="172" w="59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3"/>
            <p:cNvSpPr/>
            <p:nvPr/>
          </p:nvSpPr>
          <p:spPr>
            <a:xfrm rot="-565977">
              <a:off x="8180171" y="3932585"/>
              <a:ext cx="84599" cy="29311"/>
            </a:xfrm>
            <a:custGeom>
              <a:rect b="b" l="l" r="r" t="t"/>
              <a:pathLst>
                <a:path extrusionOk="0" h="202" w="583">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3"/>
            <p:cNvSpPr/>
            <p:nvPr/>
          </p:nvSpPr>
          <p:spPr>
            <a:xfrm rot="-565977">
              <a:off x="8200285" y="3897979"/>
              <a:ext cx="81116" cy="39904"/>
            </a:xfrm>
            <a:custGeom>
              <a:rect b="b" l="l" r="r" t="t"/>
              <a:pathLst>
                <a:path extrusionOk="0" h="275" w="559">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3"/>
            <p:cNvSpPr/>
            <p:nvPr/>
          </p:nvSpPr>
          <p:spPr>
            <a:xfrm rot="-565977">
              <a:off x="8255047" y="3954772"/>
              <a:ext cx="43678" cy="78647"/>
            </a:xfrm>
            <a:custGeom>
              <a:rect b="b" l="l" r="r" t="t"/>
              <a:pathLst>
                <a:path extrusionOk="0" h="542" w="301">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3"/>
            <p:cNvSpPr/>
            <p:nvPr/>
          </p:nvSpPr>
          <p:spPr>
            <a:xfrm rot="-565977">
              <a:off x="8357182" y="3897222"/>
              <a:ext cx="45129" cy="77341"/>
            </a:xfrm>
            <a:custGeom>
              <a:rect b="b" l="l" r="r" t="t"/>
              <a:pathLst>
                <a:path extrusionOk="0" h="533" w="311">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3"/>
            <p:cNvSpPr/>
            <p:nvPr/>
          </p:nvSpPr>
          <p:spPr>
            <a:xfrm rot="-565977">
              <a:off x="8267896" y="3940243"/>
              <a:ext cx="58915" cy="64572"/>
            </a:xfrm>
            <a:custGeom>
              <a:rect b="b" l="l" r="r" t="t"/>
              <a:pathLst>
                <a:path extrusionOk="0" h="445" w="406">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3"/>
            <p:cNvSpPr/>
            <p:nvPr/>
          </p:nvSpPr>
          <p:spPr>
            <a:xfrm rot="-565977">
              <a:off x="8327715" y="3920448"/>
              <a:ext cx="44113" cy="78211"/>
            </a:xfrm>
            <a:custGeom>
              <a:rect b="b" l="l" r="r" t="t"/>
              <a:pathLst>
                <a:path extrusionOk="0" h="539" w="304">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
            <p:cNvSpPr/>
            <p:nvPr/>
          </p:nvSpPr>
          <p:spPr>
            <a:xfrm rot="-565977">
              <a:off x="8212252" y="3976353"/>
              <a:ext cx="54416" cy="66603"/>
            </a:xfrm>
            <a:custGeom>
              <a:rect b="b" l="l" r="r" t="t"/>
              <a:pathLst>
                <a:path extrusionOk="0" h="459" w="375">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3"/>
            <p:cNvSpPr/>
            <p:nvPr/>
          </p:nvSpPr>
          <p:spPr>
            <a:xfrm rot="-565977">
              <a:off x="8211207" y="3844106"/>
              <a:ext cx="53110" cy="67183"/>
            </a:xfrm>
            <a:custGeom>
              <a:rect b="b" l="l" r="r" t="t"/>
              <a:pathLst>
                <a:path extrusionOk="0" h="463" w="366">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