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4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0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3912-F836-3C44-BE1D-E11DA8034B7B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BFA2-C771-1E48-85B7-08442E0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4D9507F-6101-9C4E-83DE-6E1627C2BC7E}"/>
              </a:ext>
            </a:extLst>
          </p:cNvPr>
          <p:cNvSpPr txBox="1"/>
          <p:nvPr/>
        </p:nvSpPr>
        <p:spPr>
          <a:xfrm>
            <a:off x="1319990" y="3513456"/>
            <a:ext cx="4218019" cy="3447536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/>
          <a:p>
            <a:r>
              <a:rPr lang="en-US" sz="1350" dirty="0" err="1"/>
              <a:t>kube</a:t>
            </a:r>
            <a:r>
              <a:rPr lang="en-US" sz="1350" dirty="0"/>
              <a:t>-scheduler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C590-DDF6-D545-8CF8-F20119078D16}"/>
              </a:ext>
            </a:extLst>
          </p:cNvPr>
          <p:cNvSpPr txBox="1"/>
          <p:nvPr/>
        </p:nvSpPr>
        <p:spPr>
          <a:xfrm>
            <a:off x="2832103" y="2744245"/>
            <a:ext cx="1455008" cy="5745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Pod in pending status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1DC86-F101-CE44-BCBE-8AAD5D1E7FE8}"/>
              </a:ext>
            </a:extLst>
          </p:cNvPr>
          <p:cNvSpPr txBox="1"/>
          <p:nvPr/>
        </p:nvSpPr>
        <p:spPr>
          <a:xfrm>
            <a:off x="2832103" y="3708076"/>
            <a:ext cx="1455008" cy="90822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Node available to accommodate pod?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A9FEC-94C3-BC41-8F7A-FB2A68EB5B45}"/>
              </a:ext>
            </a:extLst>
          </p:cNvPr>
          <p:cNvSpPr txBox="1"/>
          <p:nvPr/>
        </p:nvSpPr>
        <p:spPr>
          <a:xfrm>
            <a:off x="3870070" y="5468915"/>
            <a:ext cx="1455008" cy="122331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Bind pod to node; pending status removed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D1C94-4C96-7345-AAC4-94326040037B}"/>
              </a:ext>
            </a:extLst>
          </p:cNvPr>
          <p:cNvSpPr txBox="1"/>
          <p:nvPr/>
        </p:nvSpPr>
        <p:spPr>
          <a:xfrm>
            <a:off x="1817303" y="5468915"/>
            <a:ext cx="1455008" cy="122331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Generate </a:t>
            </a:r>
            <a:r>
              <a:rPr lang="en-US" sz="1350" dirty="0" err="1"/>
              <a:t>FailedScheduling</a:t>
            </a:r>
            <a:r>
              <a:rPr lang="en-US" sz="1350" dirty="0"/>
              <a:t> event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E25D4E8-C0D3-4347-B612-02BAFFA26E6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2625898" y="4535205"/>
            <a:ext cx="852619" cy="1014800"/>
          </a:xfrm>
          <a:prstGeom prst="bentConnector3">
            <a:avLst>
              <a:gd name="adj1" fmla="val 706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3A15D70-978D-8446-A6A4-102FDD15006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3652281" y="4523622"/>
            <a:ext cx="852619" cy="1037968"/>
          </a:xfrm>
          <a:prstGeom prst="bentConnector3">
            <a:avLst>
              <a:gd name="adj1" fmla="val 706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65B6533-2DA8-C548-BDA8-8D109F2CA63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3364988" y="3513456"/>
            <a:ext cx="389240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E45D08-BC71-434A-B4E3-AB7869692A36}"/>
              </a:ext>
            </a:extLst>
          </p:cNvPr>
          <p:cNvSpPr txBox="1"/>
          <p:nvPr/>
        </p:nvSpPr>
        <p:spPr>
          <a:xfrm>
            <a:off x="2793019" y="4885055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0B988A-7C5E-244E-B05D-16FD5F897F8C}"/>
              </a:ext>
            </a:extLst>
          </p:cNvPr>
          <p:cNvSpPr txBox="1"/>
          <p:nvPr/>
        </p:nvSpPr>
        <p:spPr>
          <a:xfrm>
            <a:off x="3987527" y="4904104"/>
            <a:ext cx="414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yes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9A8C950-0565-D84B-8793-F837CF0A749E}"/>
              </a:ext>
            </a:extLst>
          </p:cNvPr>
          <p:cNvCxnSpPr>
            <a:cxnSpLocks/>
            <a:stCxn id="12" idx="1"/>
            <a:endCxn id="8" idx="1"/>
          </p:cNvCxnSpPr>
          <p:nvPr/>
        </p:nvCxnSpPr>
        <p:spPr>
          <a:xfrm rot="10800000" flipH="1">
            <a:off x="1817302" y="3031542"/>
            <a:ext cx="1014800" cy="3049033"/>
          </a:xfrm>
          <a:prstGeom prst="bentConnector3">
            <a:avLst>
              <a:gd name="adj1" fmla="val -837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3FC020-D097-E244-ABF5-417A09ECDEE2}"/>
              </a:ext>
            </a:extLst>
          </p:cNvPr>
          <p:cNvSpPr txBox="1"/>
          <p:nvPr/>
        </p:nvSpPr>
        <p:spPr>
          <a:xfrm>
            <a:off x="973030" y="850745"/>
            <a:ext cx="3014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Karpenter integration with existing pod scheduling procedure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F4A1F-F334-9740-A8D6-391D8614ABEB}"/>
              </a:ext>
            </a:extLst>
          </p:cNvPr>
          <p:cNvSpPr txBox="1"/>
          <p:nvPr/>
        </p:nvSpPr>
        <p:spPr>
          <a:xfrm>
            <a:off x="2832102" y="1961137"/>
            <a:ext cx="1455008" cy="5745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New pod created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7CE63-15AE-0B44-B6C8-453430C7E4AC}"/>
              </a:ext>
            </a:extLst>
          </p:cNvPr>
          <p:cNvSpPr txBox="1"/>
          <p:nvPr/>
        </p:nvSpPr>
        <p:spPr>
          <a:xfrm>
            <a:off x="1817303" y="7294619"/>
            <a:ext cx="1455008" cy="106879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Karpenter observes </a:t>
            </a:r>
            <a:r>
              <a:rPr lang="en-US" sz="1350" dirty="0" err="1"/>
              <a:t>FailedScheduling</a:t>
            </a:r>
            <a:r>
              <a:rPr lang="en-US" sz="1350" dirty="0"/>
              <a:t> Event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BD237CD-A143-DD47-AF35-C74429F50545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rot="16200000" flipH="1">
            <a:off x="3455347" y="2639985"/>
            <a:ext cx="208518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6CCBF9-7ED2-C44C-BCFD-7934A08FFE6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544807" y="6692231"/>
            <a:ext cx="0" cy="6023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91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4D9507F-6101-9C4E-83DE-6E1627C2BC7E}"/>
              </a:ext>
            </a:extLst>
          </p:cNvPr>
          <p:cNvSpPr txBox="1"/>
          <p:nvPr/>
        </p:nvSpPr>
        <p:spPr>
          <a:xfrm>
            <a:off x="1753751" y="2070704"/>
            <a:ext cx="2347788" cy="6457156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/>
          <a:p>
            <a:r>
              <a:rPr lang="en-US" sz="1350" dirty="0" err="1"/>
              <a:t>karpenter</a:t>
            </a:r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C590-DDF6-D545-8CF8-F20119078D16}"/>
              </a:ext>
            </a:extLst>
          </p:cNvPr>
          <p:cNvSpPr txBox="1"/>
          <p:nvPr/>
        </p:nvSpPr>
        <p:spPr>
          <a:xfrm>
            <a:off x="1753752" y="1019573"/>
            <a:ext cx="2347787" cy="7526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Observe </a:t>
            </a:r>
            <a:r>
              <a:rPr lang="en-US" sz="1350" dirty="0" err="1"/>
              <a:t>FailedScheduling</a:t>
            </a:r>
            <a:r>
              <a:rPr lang="en-US" sz="1350" dirty="0"/>
              <a:t> event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1DC86-F101-CE44-BCBE-8AAD5D1E7FE8}"/>
              </a:ext>
            </a:extLst>
          </p:cNvPr>
          <p:cNvSpPr txBox="1"/>
          <p:nvPr/>
        </p:nvSpPr>
        <p:spPr>
          <a:xfrm>
            <a:off x="2200143" y="2553745"/>
            <a:ext cx="1455008" cy="90822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Assess all pending pods, including properties such as labels.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D1C94-4C96-7345-AAC4-94326040037B}"/>
              </a:ext>
            </a:extLst>
          </p:cNvPr>
          <p:cNvSpPr txBox="1"/>
          <p:nvPr/>
        </p:nvSpPr>
        <p:spPr>
          <a:xfrm>
            <a:off x="2200141" y="3864094"/>
            <a:ext cx="1455008" cy="122331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Generate fleet request based on </a:t>
            </a:r>
            <a:r>
              <a:rPr lang="en-US" sz="1350" dirty="0" err="1"/>
              <a:t>binpacking</a:t>
            </a:r>
            <a:r>
              <a:rPr lang="en-US" sz="1350" dirty="0"/>
              <a:t>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8F38A-0CF5-3B44-963D-F520B8EB0B1F}"/>
              </a:ext>
            </a:extLst>
          </p:cNvPr>
          <p:cNvSpPr txBox="1"/>
          <p:nvPr/>
        </p:nvSpPr>
        <p:spPr>
          <a:xfrm>
            <a:off x="4612795" y="4936927"/>
            <a:ext cx="1455008" cy="415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cloud provider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DB71A-FEB5-BA4E-AB55-B0BF5B2CA5CD}"/>
              </a:ext>
            </a:extLst>
          </p:cNvPr>
          <p:cNvSpPr txBox="1"/>
          <p:nvPr/>
        </p:nvSpPr>
        <p:spPr>
          <a:xfrm>
            <a:off x="2200141" y="6918094"/>
            <a:ext cx="1455008" cy="122331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Bind pods with new nodes expected from fleet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B4120-F2E2-0D4D-930B-EB82D0765EBE}"/>
              </a:ext>
            </a:extLst>
          </p:cNvPr>
          <p:cNvSpPr txBox="1"/>
          <p:nvPr/>
        </p:nvSpPr>
        <p:spPr>
          <a:xfrm>
            <a:off x="4497724" y="7205022"/>
            <a:ext cx="1455008" cy="6494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Kubernetes control plane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9866A-FBA2-0C46-AA2C-8D469E80E5E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927646" y="1772188"/>
            <a:ext cx="1" cy="781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FE91F0-403E-DF42-B6D7-98763FF0350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2927645" y="3461966"/>
            <a:ext cx="2" cy="4021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57E238-DD54-BD40-9ECD-49D26D3334D8}"/>
              </a:ext>
            </a:extLst>
          </p:cNvPr>
          <p:cNvSpPr txBox="1"/>
          <p:nvPr/>
        </p:nvSpPr>
        <p:spPr>
          <a:xfrm>
            <a:off x="414503" y="233715"/>
            <a:ext cx="301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Karpenter node provisioning procedure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3265C-C9D9-C347-97BA-EB2AD7DE4C23}"/>
              </a:ext>
            </a:extLst>
          </p:cNvPr>
          <p:cNvSpPr txBox="1"/>
          <p:nvPr/>
        </p:nvSpPr>
        <p:spPr>
          <a:xfrm>
            <a:off x="2200141" y="5389777"/>
            <a:ext cx="1455008" cy="122331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dirty="0"/>
              <a:t>Preregister nodes based on fleet request response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C5DAAECD-4BBB-B146-8B62-626B5B3F90C0}"/>
              </a:ext>
            </a:extLst>
          </p:cNvPr>
          <p:cNvCxnSpPr>
            <a:stCxn id="12" idx="3"/>
            <a:endCxn id="18" idx="0"/>
          </p:cNvCxnSpPr>
          <p:nvPr/>
        </p:nvCxnSpPr>
        <p:spPr>
          <a:xfrm>
            <a:off x="3655149" y="4475752"/>
            <a:ext cx="1685150" cy="461175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A3B84B1-3D34-4646-B512-612F41A2C3F3}"/>
              </a:ext>
            </a:extLst>
          </p:cNvPr>
          <p:cNvCxnSpPr>
            <a:cxnSpLocks/>
            <a:stCxn id="18" idx="2"/>
            <a:endCxn id="23" idx="3"/>
          </p:cNvCxnSpPr>
          <p:nvPr/>
        </p:nvCxnSpPr>
        <p:spPr>
          <a:xfrm rot="5400000">
            <a:off x="4172994" y="4834130"/>
            <a:ext cx="649460" cy="168515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BEE879-52C5-5E48-A083-87F87D62B176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2927645" y="5087410"/>
            <a:ext cx="0" cy="3023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07FFBC-8074-AB48-B862-7DCB0566365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927643" y="6613093"/>
            <a:ext cx="2" cy="2899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287510-A46F-4345-A38B-CA897BC45F9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655149" y="7529752"/>
            <a:ext cx="84257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9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85</Words>
  <Application>Microsoft Macintosh PowerPoint</Application>
  <PresentationFormat>Letter Paper (8.5x11 in)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2021-07-01T21:23:55Z</dcterms:created>
  <dcterms:modified xsi:type="dcterms:W3CDTF">2021-07-07T23:15:07Z</dcterms:modified>
</cp:coreProperties>
</file>