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5" r:id="rId2"/>
  </p:sldMasterIdLst>
  <p:notesMasterIdLst>
    <p:notesMasterId r:id="rId12"/>
  </p:notesMasterIdLst>
  <p:sldIdLst>
    <p:sldId id="26446" r:id="rId3"/>
    <p:sldId id="26443" r:id="rId4"/>
    <p:sldId id="26444" r:id="rId5"/>
    <p:sldId id="26445" r:id="rId6"/>
    <p:sldId id="26447" r:id="rId7"/>
    <p:sldId id="26449" r:id="rId8"/>
    <p:sldId id="26450" r:id="rId9"/>
    <p:sldId id="26448" r:id="rId10"/>
    <p:sldId id="279" r:id="rId11"/>
  </p:sldIdLst>
  <p:sldSz cx="14630400" cy="8229600"/>
  <p:notesSz cx="6858000" cy="9144000"/>
  <p:defaultTextStyle>
    <a:defPPr>
      <a:defRPr lang="en-US"/>
    </a:defPPr>
    <a:lvl1pPr marL="0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731520" lvl="1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1463040" lvl="2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2194560" lvl="3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2926080" lvl="4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3657600" lvl="5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4389120" lvl="6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5120640" lvl="7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5852160" lvl="8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>
          <p15:clr>
            <a:srgbClr val="A4A3A4"/>
          </p15:clr>
        </p15:guide>
        <p15:guide id="2" orient="horz" pos="4637">
          <p15:clr>
            <a:srgbClr val="A4A3A4"/>
          </p15:clr>
        </p15:guide>
        <p15:guide id="3" orient="horz" pos="3859">
          <p15:clr>
            <a:srgbClr val="A4A3A4"/>
          </p15:clr>
        </p15:guide>
        <p15:guide id="4" orient="horz" pos="5114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205">
          <p15:clr>
            <a:srgbClr val="A4A3A4"/>
          </p15:clr>
        </p15:guide>
        <p15:guide id="7" orient="horz" pos="3325">
          <p15:clr>
            <a:srgbClr val="A4A3A4"/>
          </p15:clr>
        </p15:guide>
        <p15:guide id="8" orient="horz" pos="200">
          <p15:clr>
            <a:srgbClr val="A4A3A4"/>
          </p15:clr>
        </p15:guide>
        <p15:guide id="9" orient="horz" pos="3370">
          <p15:clr>
            <a:srgbClr val="A4A3A4"/>
          </p15:clr>
        </p15:guide>
        <p15:guide id="10" orient="horz" pos="4574">
          <p15:clr>
            <a:srgbClr val="A4A3A4"/>
          </p15:clr>
        </p15:guide>
        <p15:guide id="11" pos="1536">
          <p15:clr>
            <a:srgbClr val="A4A3A4"/>
          </p15:clr>
        </p15:guide>
        <p15:guide id="12" pos="2808">
          <p15:clr>
            <a:srgbClr val="A4A3A4"/>
          </p15:clr>
        </p15:guide>
        <p15:guide id="13" pos="4613">
          <p15:clr>
            <a:srgbClr val="A4A3A4"/>
          </p15:clr>
        </p15:guide>
        <p15:guide id="14" pos="4030">
          <p15:clr>
            <a:srgbClr val="A4A3A4"/>
          </p15:clr>
        </p15:guide>
        <p15:guide id="15" pos="7664">
          <p15:clr>
            <a:srgbClr val="A4A3A4"/>
          </p15:clr>
        </p15:guide>
        <p15:guide id="16" pos="3979">
          <p15:clr>
            <a:srgbClr val="A4A3A4"/>
          </p15:clr>
        </p15:guide>
        <p15:guide id="17" pos="2755">
          <p15:clr>
            <a:srgbClr val="A4A3A4"/>
          </p15:clr>
        </p15:guide>
        <p15:guide id="18" pos="1579">
          <p15:clr>
            <a:srgbClr val="A4A3A4"/>
          </p15:clr>
        </p15:guide>
        <p15:guide id="19" pos="7709">
          <p15:clr>
            <a:srgbClr val="A4A3A4"/>
          </p15:clr>
        </p15:guide>
        <p15:guide id="20" pos="5211">
          <p15:clr>
            <a:srgbClr val="A4A3A4"/>
          </p15:clr>
        </p15:guide>
        <p15:guide id="21">
          <p15:clr>
            <a:srgbClr val="A4A3A4"/>
          </p15:clr>
        </p15:guide>
        <p15:guide id="22" pos="5256">
          <p15:clr>
            <a:srgbClr val="A4A3A4"/>
          </p15:clr>
        </p15:guide>
        <p15:guide id="23" pos="6435">
          <p15:clr>
            <a:srgbClr val="A4A3A4"/>
          </p15:clr>
        </p15:guide>
        <p15:guide id="24" pos="6485">
          <p15:clr>
            <a:srgbClr val="A4A3A4"/>
          </p15:clr>
        </p15:guide>
        <p15:guide id="25" pos="8870">
          <p15:clr>
            <a:srgbClr val="A4A3A4"/>
          </p15:clr>
        </p15:guide>
        <p15:guide id="26" pos="352">
          <p15:clr>
            <a:srgbClr val="A4A3A4"/>
          </p15:clr>
        </p15:guide>
        <p15:guide id="27" pos="5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Charles Svoboda" initials="CS" lastIdx="6" clrIdx="2">
    <p:extLst>
      <p:ext uri="{19B8F6BF-5375-455C-9EA6-DF929625EA0E}">
        <p15:presenceInfo xmlns:p15="http://schemas.microsoft.com/office/powerpoint/2012/main" userId="b66612bac1628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3E0"/>
    <a:srgbClr val="4F81BD"/>
    <a:srgbClr val="CF1400"/>
    <a:srgbClr val="595A5D"/>
    <a:srgbClr val="F88E04"/>
    <a:srgbClr val="232F3E"/>
    <a:srgbClr val="8FA7C4"/>
    <a:srgbClr val="D15C17"/>
    <a:srgbClr val="41404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2" autoAdjust="0"/>
    <p:restoredTop sz="96398" autoAdjust="0"/>
  </p:normalViewPr>
  <p:slideViewPr>
    <p:cSldViewPr snapToGrid="0" showGuides="1">
      <p:cViewPr varScale="1">
        <p:scale>
          <a:sx n="59" d="100"/>
          <a:sy n="59" d="100"/>
        </p:scale>
        <p:origin x="192" y="207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DC58B-5992-482F-B691-240AC7B4D8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+mn-ea"/>
                <a:cs typeface="+mn-cs"/>
              </a:rPr>
              <a:pPr marL="0" marR="0" lvl="0" indent="0" algn="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42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emf"/><Relationship Id="rId4" Type="http://schemas.openxmlformats.org/officeDocument/2006/relationships/image" Target="../media/image11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1338EF-59D9-0F45-A206-65D467DC6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8895"/>
            <a:ext cx="14623113" cy="8021256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16049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064000" y="7657136"/>
            <a:ext cx="471170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Internal</a:t>
            </a:r>
            <a:r>
              <a:rPr lang="en-US" sz="2000" b="1" baseline="0" dirty="0">
                <a:solidFill>
                  <a:schemeClr val="tx1"/>
                </a:solidFill>
              </a:rPr>
              <a:t> Use Only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46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064000" y="7657136"/>
            <a:ext cx="471170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Internal</a:t>
            </a:r>
            <a:r>
              <a:rPr lang="en-US" sz="2000" b="1" baseline="0" dirty="0">
                <a:solidFill>
                  <a:schemeClr val="tx1"/>
                </a:solidFill>
              </a:rPr>
              <a:t> Use Only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2017229"/>
            <a:ext cx="13982827" cy="1659942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064000" y="7657136"/>
            <a:ext cx="471170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Internal</a:t>
            </a:r>
            <a:r>
              <a:rPr lang="en-US" sz="2000" b="1" baseline="0" dirty="0">
                <a:solidFill>
                  <a:schemeClr val="tx1"/>
                </a:solidFill>
              </a:rPr>
              <a:t> Use Only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44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1669756"/>
            <a:ext cx="13982827" cy="1659942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baseline="0"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2668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064000" y="7657136"/>
            <a:ext cx="471170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Internal</a:t>
            </a:r>
            <a:r>
              <a:rPr lang="en-US" sz="2000" b="1" baseline="0" dirty="0">
                <a:solidFill>
                  <a:schemeClr val="tx1"/>
                </a:solidFill>
              </a:rPr>
              <a:t> Use Only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61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213"/>
          <p:cNvSpPr txBox="1">
            <a:spLocks noGrp="1"/>
          </p:cNvSpPr>
          <p:nvPr>
            <p:ph type="title"/>
          </p:nvPr>
        </p:nvSpPr>
        <p:spPr>
          <a:xfrm>
            <a:off x="2103120" y="1135200"/>
            <a:ext cx="10424160" cy="11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3240">
                <a:solidFill>
                  <a:srgbClr val="000000"/>
                </a:solidFill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324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324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324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324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324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324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324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324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515" name="Google Shape;2515;p213"/>
          <p:cNvCxnSpPr/>
          <p:nvPr/>
        </p:nvCxnSpPr>
        <p:spPr>
          <a:xfrm rot="10800000">
            <a:off x="537330" y="120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6" name="Google Shape;2516;p213"/>
          <p:cNvCxnSpPr/>
          <p:nvPr/>
        </p:nvCxnSpPr>
        <p:spPr>
          <a:xfrm rot="10800000">
            <a:off x="537320" y="7681320"/>
            <a:ext cx="0" cy="54828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7" name="Google Shape;2517;p213"/>
          <p:cNvSpPr txBox="1">
            <a:spLocks noGrp="1"/>
          </p:cNvSpPr>
          <p:nvPr>
            <p:ph type="sldNum" idx="12"/>
          </p:nvPr>
        </p:nvSpPr>
        <p:spPr>
          <a:xfrm>
            <a:off x="98370" y="7403467"/>
            <a:ext cx="878040" cy="17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96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96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96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96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96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96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96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96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96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2518" name="Google Shape;2518;p21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2853535" y="7575901"/>
            <a:ext cx="1171020" cy="273745"/>
          </a:xfrm>
          <a:prstGeom prst="rect">
            <a:avLst/>
          </a:prstGeom>
          <a:noFill/>
          <a:ln>
            <a:noFill/>
          </a:ln>
        </p:spPr>
      </p:pic>
      <p:sp>
        <p:nvSpPr>
          <p:cNvPr id="2519" name="Google Shape;2519;p213"/>
          <p:cNvSpPr txBox="1">
            <a:spLocks noGrp="1"/>
          </p:cNvSpPr>
          <p:nvPr>
            <p:ph type="subTitle" idx="1"/>
          </p:nvPr>
        </p:nvSpPr>
        <p:spPr>
          <a:xfrm>
            <a:off x="1062060" y="7403460"/>
            <a:ext cx="11019240" cy="67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84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84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84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84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84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84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84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84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84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sp>
        <p:nvSpPr>
          <p:cNvPr id="2520" name="Google Shape;2520;p213"/>
          <p:cNvSpPr txBox="1"/>
          <p:nvPr/>
        </p:nvSpPr>
        <p:spPr>
          <a:xfrm>
            <a:off x="3797200" y="7808240"/>
            <a:ext cx="3507480" cy="2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 dirty="0">
                <a:latin typeface="Red Hat Text"/>
                <a:ea typeface="Red Hat Text"/>
                <a:cs typeface="Red Hat Text"/>
                <a:sym typeface="Red Hat Text"/>
              </a:rPr>
              <a:t>Customer or partner NDA required</a:t>
            </a:r>
            <a:endParaRPr sz="1560" dirty="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22957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D513C-C62F-C247-AF9A-3EA5DD0E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729" b="-102"/>
          <a:stretch/>
        </p:blipFill>
        <p:spPr>
          <a:xfrm>
            <a:off x="1" y="7318858"/>
            <a:ext cx="14630400" cy="9107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E927039-6480-4340-AA78-42D120A31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536" t="-1228" r="29267" b="17806"/>
          <a:stretch/>
        </p:blipFill>
        <p:spPr>
          <a:xfrm>
            <a:off x="6080760" y="1389888"/>
            <a:ext cx="8549640" cy="6839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23850" y="2493963"/>
            <a:ext cx="7529513" cy="32353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5142" tIns="172114" rIns="215142" bIns="172114"/>
          <a:lstStyle/>
          <a:p>
            <a:pPr algn="ctr" defTabSz="1096960" eaLnBrk="1" hangingPunct="1">
              <a:lnSpc>
                <a:spcPct val="90000"/>
              </a:lnSpc>
              <a:defRPr/>
            </a:pPr>
            <a:endParaRPr lang="en-US" sz="282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AutoShape 7"/>
          <p:cNvSpPr>
            <a:spLocks noChangeAspect="1" noChangeArrowheads="1" noTextEdit="1"/>
          </p:cNvSpPr>
          <p:nvPr/>
        </p:nvSpPr>
        <p:spPr bwMode="auto">
          <a:xfrm>
            <a:off x="0" y="0"/>
            <a:ext cx="14630400" cy="82264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18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D400AF-8138-3049-86D2-C7C8033289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905" y="1974660"/>
            <a:ext cx="4626719" cy="10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3677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42C8E2-FF8C-2F44-9F53-C885E20781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729" b="-102"/>
          <a:stretch/>
        </p:blipFill>
        <p:spPr>
          <a:xfrm>
            <a:off x="0" y="0"/>
            <a:ext cx="14630400" cy="91074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891654"/>
            <a:ext cx="10462197" cy="1850571"/>
          </a:xfrm>
          <a:noFill/>
        </p:spPr>
        <p:txBody>
          <a:bodyPr anchorCtr="0"/>
          <a:lstStyle>
            <a:lvl1pPr>
              <a:defRPr sz="5400" b="0" i="0" spc="-11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6836" y="5448300"/>
            <a:ext cx="10458448" cy="464364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26836" y="5902188"/>
            <a:ext cx="10458448" cy="973002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684445"/>
            <a:ext cx="10462197" cy="489365"/>
          </a:xfrm>
        </p:spPr>
        <p:txBody>
          <a:bodyPr rtlCol="0"/>
          <a:lstStyle>
            <a:lvl1pPr>
              <a:defRPr lang="en-US" sz="1400" b="1" i="0" cap="all" spc="30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23087" y="2385065"/>
            <a:ext cx="10462197" cy="489365"/>
          </a:xfrm>
        </p:spPr>
        <p:txBody>
          <a:bodyPr rtlCol="0"/>
          <a:lstStyle>
            <a:lvl1pPr>
              <a:defRPr lang="en-US" sz="1400" b="1" i="0" cap="all" spc="30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B3B90AE-686C-7849-B909-E459D236926D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0344150" y="7821687"/>
            <a:ext cx="396240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90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0562B3-F8DA-984C-800F-1657950CBE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087" y="7684030"/>
            <a:ext cx="1229735" cy="27531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7DFD7F-1841-7340-8093-E448CD3AE1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7302" t="28105" r="63191" b="-26425"/>
          <a:stretch/>
        </p:blipFill>
        <p:spPr>
          <a:xfrm>
            <a:off x="9326879" y="0"/>
            <a:ext cx="530352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44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F1B6C27-2656-CE4F-BDF4-1D12EEB74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59"/>
          <a:stretch/>
        </p:blipFill>
        <p:spPr>
          <a:xfrm rot="5400000">
            <a:off x="10060229" y="3659429"/>
            <a:ext cx="8229600" cy="91074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891654"/>
            <a:ext cx="10462197" cy="1850571"/>
          </a:xfrm>
          <a:noFill/>
        </p:spPr>
        <p:txBody>
          <a:bodyPr anchorCtr="0"/>
          <a:lstStyle>
            <a:lvl1pPr>
              <a:defRPr sz="5400" b="0" i="0" spc="-11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5448300"/>
            <a:ext cx="5010150" cy="464364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23850" y="5902188"/>
            <a:ext cx="5010150" cy="973002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775134" y="5448300"/>
            <a:ext cx="5010150" cy="464364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775134" y="5902188"/>
            <a:ext cx="5010150" cy="973002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37F70FE-DF69-224C-9ABA-AE5D8E875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683514"/>
            <a:ext cx="10462197" cy="489365"/>
          </a:xfrm>
        </p:spPr>
        <p:txBody>
          <a:bodyPr rtlCol="0"/>
          <a:lstStyle>
            <a:lvl1pPr>
              <a:defRPr lang="en-US" sz="1400" b="1" i="0" cap="all" spc="30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FF00020-0B8E-404C-985A-4BC0113F0D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23087" y="2385065"/>
            <a:ext cx="10462197" cy="489365"/>
          </a:xfrm>
        </p:spPr>
        <p:txBody>
          <a:bodyPr rtlCol="0"/>
          <a:lstStyle>
            <a:lvl1pPr>
              <a:defRPr lang="en-US" sz="1400" b="1" i="0" cap="all" spc="30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E6CFD19-351A-4B4A-9A34-6A4F23ADEA0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9411462" y="7821687"/>
            <a:ext cx="396240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90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AACCBA-CA9C-7D43-BA73-A3AE291DEA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087" y="7684030"/>
            <a:ext cx="1229735" cy="2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64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891654"/>
            <a:ext cx="10462197" cy="1850571"/>
          </a:xfrm>
          <a:noFill/>
        </p:spPr>
        <p:txBody>
          <a:bodyPr anchorCtr="0"/>
          <a:lstStyle>
            <a:lvl1pPr>
              <a:defRPr sz="5400" b="0" i="0" spc="-11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087" y="5448300"/>
            <a:ext cx="4302125" cy="464364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23087" y="5902188"/>
            <a:ext cx="4302125" cy="973002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871024" y="5448300"/>
            <a:ext cx="4302125" cy="464364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871024" y="5902188"/>
            <a:ext cx="4302125" cy="973002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9418961" y="5448300"/>
            <a:ext cx="4302125" cy="464364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9418961" y="5902188"/>
            <a:ext cx="4302125" cy="973002"/>
          </a:xfrm>
        </p:spPr>
        <p:txBody>
          <a:bodyPr>
            <a:noAutofit/>
          </a:bodyPr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678AEB3-5EE4-6349-965B-577B55685A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687033"/>
            <a:ext cx="10462197" cy="489365"/>
          </a:xfrm>
        </p:spPr>
        <p:txBody>
          <a:bodyPr rtlCol="0"/>
          <a:lstStyle>
            <a:lvl1pPr>
              <a:defRPr lang="en-US" sz="1400" b="1" i="0" cap="all" spc="30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CC3AE8-9F9A-2F47-8C0F-9FDCCF586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23087" y="2385065"/>
            <a:ext cx="10462197" cy="489365"/>
          </a:xfrm>
        </p:spPr>
        <p:txBody>
          <a:bodyPr rtlCol="0"/>
          <a:lstStyle>
            <a:lvl1pPr>
              <a:defRPr lang="en-US" sz="1400" b="1" i="0" cap="all" spc="30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5F993643-F883-F542-ABFA-16A65E6131F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0344150" y="7821687"/>
            <a:ext cx="396240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90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231968-9A6F-CD43-BD7C-658FA5924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087" y="7684030"/>
            <a:ext cx="1229735" cy="27531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EDFC89C-B31D-E543-874C-EE7A5D86A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6920" t="32896" r="51174" b="-2248"/>
          <a:stretch/>
        </p:blipFill>
        <p:spPr>
          <a:xfrm>
            <a:off x="9326879" y="0"/>
            <a:ext cx="5303521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17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6CF5306-A5CE-3040-9C58-D5D5E4A2F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538" t="-2729" r="45792" b="33377"/>
          <a:stretch/>
        </p:blipFill>
        <p:spPr>
          <a:xfrm>
            <a:off x="9326879" y="3593592"/>
            <a:ext cx="5303521" cy="463600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1676400"/>
            <a:ext cx="14001750" cy="4050340"/>
          </a:xfrm>
        </p:spPr>
        <p:txBody>
          <a:bodyPr/>
          <a:lstStyle>
            <a:lvl1pPr>
              <a:spcBef>
                <a:spcPts val="0"/>
              </a:spcBef>
              <a:spcAft>
                <a:spcPts val="3000"/>
              </a:spcAft>
              <a:defRPr baseline="0"/>
            </a:lvl1pPr>
            <a:lvl2pPr marL="0">
              <a:spcBef>
                <a:spcPts val="0"/>
              </a:spcBef>
              <a:spcAft>
                <a:spcPts val="3000"/>
              </a:spcAft>
              <a:defRPr sz="3200"/>
            </a:lvl2pPr>
            <a:lvl3pPr marL="0">
              <a:spcBef>
                <a:spcPts val="0"/>
              </a:spcBef>
              <a:spcAft>
                <a:spcPts val="3000"/>
              </a:spcAft>
              <a:defRPr sz="3200"/>
            </a:lvl3pPr>
            <a:lvl4pPr marL="0">
              <a:spcBef>
                <a:spcPts val="0"/>
              </a:spcBef>
              <a:spcAft>
                <a:spcPts val="3000"/>
              </a:spcAft>
              <a:defRPr sz="3200"/>
            </a:lvl4pPr>
            <a:lvl5pPr marL="0">
              <a:spcBef>
                <a:spcPts val="0"/>
              </a:spcBef>
              <a:spcAft>
                <a:spcPts val="3000"/>
              </a:spcAft>
              <a:defRPr sz="3200"/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47663"/>
            <a:ext cx="13985875" cy="87508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DB4C463-29DF-4544-8F9E-7950D7C12AAE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0344150" y="7821687"/>
            <a:ext cx="396240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90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DF538-74C7-BB4C-AA8F-424C188CC9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3087" y="7684030"/>
            <a:ext cx="1229735" cy="2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07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16049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504371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88176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2614" y="2414318"/>
            <a:ext cx="1828800" cy="1700482"/>
          </a:xfrm>
        </p:spPr>
        <p:txBody>
          <a:bodyPr lIns="0" tIns="0" rIns="0" bIns="0"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866707" y="2414318"/>
            <a:ext cx="1828800" cy="1700482"/>
          </a:xfrm>
        </p:spPr>
        <p:txBody>
          <a:bodyPr lIns="0" tIns="0" rIns="0" bIns="0"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00800" y="2414318"/>
            <a:ext cx="1828800" cy="1700482"/>
          </a:xfrm>
        </p:spPr>
        <p:txBody>
          <a:bodyPr lIns="0" tIns="0" rIns="0" bIns="0"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934893" y="2414318"/>
            <a:ext cx="1828800" cy="1700482"/>
          </a:xfrm>
        </p:spPr>
        <p:txBody>
          <a:bodyPr lIns="0" tIns="0" rIns="0" bIns="0"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1468986" y="2414318"/>
            <a:ext cx="1828800" cy="1700482"/>
          </a:xfrm>
        </p:spPr>
        <p:txBody>
          <a:bodyPr lIns="0" tIns="0" rIns="0" bIns="0"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913" y="4114800"/>
            <a:ext cx="1828800" cy="387798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800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866707" y="4114800"/>
            <a:ext cx="1828800" cy="387798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800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01501" y="4114800"/>
            <a:ext cx="1828800" cy="387798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800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936295" y="4114800"/>
            <a:ext cx="1828800" cy="387798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800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11471089" y="4114800"/>
            <a:ext cx="1828800" cy="387798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800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331913" y="5022111"/>
            <a:ext cx="1828800" cy="276999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866707" y="5022111"/>
            <a:ext cx="1828800" cy="166199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401501" y="5022111"/>
            <a:ext cx="1828800" cy="166199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8936295" y="5022111"/>
            <a:ext cx="1828800" cy="138499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11471089" y="5022111"/>
            <a:ext cx="1828800" cy="166199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0541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710882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1669756"/>
            <a:ext cx="13982827" cy="1659942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baseline="0"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2668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11958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2017229"/>
            <a:ext cx="13982827" cy="1659942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2089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1669756"/>
            <a:ext cx="13983046" cy="1659942"/>
          </a:xfrm>
          <a:prstGeom prst="rect">
            <a:avLst/>
          </a:prstGeom>
        </p:spPr>
        <p:txBody>
          <a:bodyPr rtlCol="0"/>
          <a:lstStyle>
            <a:lvl1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6288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1015213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/>
            </a:lvl3pPr>
            <a:lvl4pPr marL="1284138" indent="-342900">
              <a:spcAft>
                <a:spcPts val="800"/>
              </a:spcAft>
              <a:buFont typeface="Arial" panose="020B0604020202020204" pitchFamily="34" charset="0"/>
              <a:buChar char="•"/>
              <a:defRPr/>
            </a:lvl4pPr>
            <a:lvl5pPr marL="1553063" indent="-342900">
              <a:spcAft>
                <a:spcPts val="8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33CCB3-0379-7340-9C7D-66847C406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2668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bullet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700550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2018987"/>
            <a:ext cx="13983046" cy="1659942"/>
          </a:xfrm>
          <a:prstGeom prst="rect">
            <a:avLst/>
          </a:prstGeom>
        </p:spPr>
        <p:txBody>
          <a:bodyPr rtlCol="0"/>
          <a:lstStyle>
            <a:lvl1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6288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lvl2pPr>
            <a:lvl3pPr marL="1015213" indent="-342900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–"/>
              <a:defRPr/>
            </a:lvl3pPr>
            <a:lvl4pPr marL="1284138" indent="-342900">
              <a:spcAft>
                <a:spcPts val="800"/>
              </a:spcAft>
              <a:buFont typeface="Arial" panose="020B0604020202020204" pitchFamily="34" charset="0"/>
              <a:buChar char="•"/>
              <a:defRPr/>
            </a:lvl4pPr>
            <a:lvl5pPr marL="1553063" indent="-342900">
              <a:spcAft>
                <a:spcPts val="8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B4C2F4-31BE-1040-9765-6188D3C4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subtitle, and bullets layout – Title here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36AB70F-14E5-AE4D-8F92-8F9359CD8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745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669756"/>
            <a:ext cx="6858000" cy="1659942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n-US" dirty="0"/>
            </a:lvl1pPr>
            <a:lvl2pPr>
              <a:spcBef>
                <a:spcPts val="0"/>
              </a:spcBef>
              <a:spcAft>
                <a:spcPts val="800"/>
              </a:spcAft>
              <a:defRPr lang="en-US" dirty="0"/>
            </a:lvl2pPr>
            <a:lvl3pPr>
              <a:spcBef>
                <a:spcPts val="0"/>
              </a:spcBef>
              <a:spcAft>
                <a:spcPts val="800"/>
              </a:spcAft>
              <a:defRPr lang="en-US" dirty="0"/>
            </a:lvl3pPr>
            <a:lvl4pPr>
              <a:spcAft>
                <a:spcPts val="800"/>
              </a:spcAft>
              <a:defRPr lang="en-US" dirty="0"/>
            </a:lvl4pPr>
            <a:lvl5pPr>
              <a:spcAft>
                <a:spcPts val="800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452095" y="1669756"/>
            <a:ext cx="6858000" cy="1659942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n-US" dirty="0"/>
            </a:lvl1pPr>
            <a:lvl2pPr>
              <a:spcBef>
                <a:spcPts val="0"/>
              </a:spcBef>
              <a:spcAft>
                <a:spcPts val="800"/>
              </a:spcAft>
              <a:defRPr lang="en-US" dirty="0"/>
            </a:lvl2pPr>
            <a:lvl3pPr>
              <a:spcBef>
                <a:spcPts val="0"/>
              </a:spcBef>
              <a:spcAft>
                <a:spcPts val="800"/>
              </a:spcAft>
              <a:defRPr lang="en-US" dirty="0"/>
            </a:lvl3pPr>
            <a:lvl4pPr>
              <a:spcAft>
                <a:spcPts val="800"/>
              </a:spcAft>
              <a:defRPr lang="en-US" dirty="0"/>
            </a:lvl4pPr>
            <a:lvl5pPr>
              <a:spcAft>
                <a:spcPts val="800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1A9D6-4202-FB4A-A8FA-014E3BBE2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5857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54818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020186"/>
            <a:ext cx="6858000" cy="1659942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800"/>
              </a:spcAft>
              <a:defRPr lang="en-US" dirty="0"/>
            </a:lvl2pPr>
            <a:lvl3pPr>
              <a:spcBef>
                <a:spcPts val="0"/>
              </a:spcBef>
              <a:spcAft>
                <a:spcPts val="800"/>
              </a:spcAft>
              <a:defRPr lang="en-US" dirty="0"/>
            </a:lvl3pPr>
            <a:lvl4pPr>
              <a:spcAft>
                <a:spcPts val="800"/>
              </a:spcAft>
              <a:defRPr lang="en-US" dirty="0"/>
            </a:lvl4pPr>
            <a:lvl5pPr>
              <a:spcAft>
                <a:spcPts val="800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452095" y="2020186"/>
            <a:ext cx="6858000" cy="1659942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800"/>
              </a:spcAft>
              <a:defRPr lang="en-US" dirty="0"/>
            </a:lvl2pPr>
            <a:lvl3pPr>
              <a:spcBef>
                <a:spcPts val="0"/>
              </a:spcBef>
              <a:spcAft>
                <a:spcPts val="800"/>
              </a:spcAft>
              <a:defRPr lang="en-US" dirty="0"/>
            </a:lvl3pPr>
            <a:lvl4pPr>
              <a:spcAft>
                <a:spcPts val="800"/>
              </a:spcAft>
              <a:defRPr lang="en-US" dirty="0"/>
            </a:lvl4pPr>
            <a:lvl5pPr>
              <a:spcAft>
                <a:spcPts val="800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526124-D3DA-E54F-A36F-B0407C654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subtitle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85A684-0CD9-6148-9582-3C2851D357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2637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669756"/>
            <a:ext cx="6858000" cy="1659942"/>
          </a:xfrm>
        </p:spPr>
        <p:txBody>
          <a:bodyPr rtlCol="0"/>
          <a:lstStyle>
            <a:lvl1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746288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1015213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284138" indent="-342900">
              <a:spcAft>
                <a:spcPts val="800"/>
              </a:spcAft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spcAft>
                <a:spcPts val="800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452096" y="1669756"/>
            <a:ext cx="6858000" cy="1659942"/>
          </a:xfrm>
        </p:spPr>
        <p:txBody>
          <a:bodyPr rtlCol="0"/>
          <a:lstStyle>
            <a:lvl1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746288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1015213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284138" indent="-342900">
              <a:spcAft>
                <a:spcPts val="800"/>
              </a:spcAft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spcAft>
                <a:spcPts val="800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451DE7-2C91-974A-9101-283A3450A0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933007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bullets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10450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018024"/>
            <a:ext cx="6858000" cy="1659942"/>
          </a:xfrm>
        </p:spPr>
        <p:txBody>
          <a:bodyPr rtlCol="0"/>
          <a:lstStyle>
            <a:lvl1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746288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1015213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284138" indent="-342900">
              <a:spcAft>
                <a:spcPts val="800"/>
              </a:spcAft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spcAft>
                <a:spcPts val="800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452096" y="2018024"/>
            <a:ext cx="6858000" cy="1659942"/>
          </a:xfrm>
        </p:spPr>
        <p:txBody>
          <a:bodyPr rtlCol="0"/>
          <a:lstStyle>
            <a:lvl1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746288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1015213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284138" indent="-342900">
              <a:spcAft>
                <a:spcPts val="800"/>
              </a:spcAft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spcAft>
                <a:spcPts val="800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953C99-F76D-E149-A31F-44834A669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Two-column, subtitle, bullets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00FE7-5B10-A845-8E71-BF02B814E2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3098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18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24155" y="1809750"/>
            <a:ext cx="13982395" cy="209595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000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Lucida Console" panose="020B0609040504020204" pitchFamily="49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latin typeface="Lucida Console" panose="020B0609040504020204" pitchFamily="49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65272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6858000" cy="131112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000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Lucida Console" panose="020B0609040504020204" pitchFamily="49" charset="0"/>
              </a:defRPr>
            </a:lvl3pPr>
            <a:lvl4pPr>
              <a:defRPr sz="2000">
                <a:latin typeface="Lucida Console" panose="020B0609040504020204" pitchFamily="49" charset="0"/>
              </a:defRPr>
            </a:lvl4pPr>
            <a:lvl5pPr>
              <a:defRPr sz="20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452096" y="1809750"/>
            <a:ext cx="6858000" cy="131112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aseline="0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000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Lucida Console" panose="020B0609040504020204" pitchFamily="49" charset="0"/>
              </a:defRPr>
            </a:lvl3pPr>
            <a:lvl4pPr>
              <a:defRPr sz="2000">
                <a:latin typeface="Lucida Console" panose="020B0609040504020204" pitchFamily="49" charset="0"/>
              </a:defRPr>
            </a:lvl4pPr>
            <a:lvl5pPr>
              <a:defRPr sz="20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Code layout, two columns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03227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 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FB6AB-6FEE-7C4F-ABC5-518B32A3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3606" y="2793206"/>
            <a:ext cx="2643187" cy="2643187"/>
          </a:xfrm>
          <a:prstGeom prst="rect">
            <a:avLst/>
          </a:prstGeom>
        </p:spPr>
      </p:pic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4630400" cy="8229600"/>
          </a:xfrm>
        </p:spPr>
        <p:txBody>
          <a:bodyPr rtlCol="0" anchor="ctr">
            <a:noAutofit/>
          </a:bodyPr>
          <a:lstStyle>
            <a:lvl1pPr algn="ctr">
              <a:defRPr b="0" i="0">
                <a:solidFill>
                  <a:schemeClr val="tx1"/>
                </a:solidFill>
                <a:latin typeface="+mn-lt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pPr lvl="0"/>
            <a:r>
              <a:rPr lang="en-US" noProof="0" dirty="0"/>
              <a:t>Video layout – Click icon to add media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32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2225992"/>
            <a:ext cx="10001250" cy="3203258"/>
          </a:xfrm>
        </p:spPr>
        <p:txBody>
          <a:bodyPr/>
          <a:lstStyle>
            <a:lvl1pPr marL="395288" indent="-395288" algn="l">
              <a:defRPr sz="5400"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“Type quote here, </a:t>
            </a:r>
            <a:br>
              <a:rPr lang="en-US" dirty="0"/>
            </a:br>
            <a:r>
              <a:rPr lang="en-US" dirty="0"/>
              <a:t>in quote marks”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23850" y="5458456"/>
            <a:ext cx="6201728" cy="683264"/>
          </a:xfrm>
        </p:spPr>
        <p:txBody>
          <a:bodyPr/>
          <a:lstStyle>
            <a:lvl1pPr marL="228600" indent="0" algn="l"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323850" y="6020491"/>
            <a:ext cx="6201728" cy="683264"/>
          </a:xfrm>
        </p:spPr>
        <p:txBody>
          <a:bodyPr/>
          <a:lstStyle>
            <a:lvl1pPr marL="228600" indent="0" algn="l">
              <a:spcBef>
                <a:spcPts val="0"/>
              </a:spcBef>
              <a:spcAft>
                <a:spcPts val="600"/>
              </a:spcAft>
              <a:buNone/>
              <a:defRPr sz="2800" b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affiliation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DD3DD2A-D267-F04D-9DA6-F63E5AAA7D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457" r="50000"/>
          <a:stretch/>
        </p:blipFill>
        <p:spPr>
          <a:xfrm>
            <a:off x="8774193" y="-1"/>
            <a:ext cx="5856208" cy="6792965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B130D8E5-0521-A844-BE03-E026C1CE430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0344150" y="7821687"/>
            <a:ext cx="396240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90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75EFF-FF04-9B4E-BC84-DFEF067884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3087" y="7684030"/>
            <a:ext cx="1229735" cy="2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112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136071"/>
            <a:ext cx="12908725" cy="1957459"/>
          </a:xfrm>
          <a:noFill/>
        </p:spPr>
        <p:txBody>
          <a:bodyPr anchorCtr="0">
            <a:spAutoFit/>
          </a:bodyPr>
          <a:lstStyle>
            <a:lvl1pPr>
              <a:defRPr sz="6000" b="0" i="0" spc="-11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092518-042B-8744-9D73-FFAFE2AFC8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353" t="18013" r="58353" b="-556"/>
          <a:stretch/>
        </p:blipFill>
        <p:spPr>
          <a:xfrm>
            <a:off x="8774193" y="-1"/>
            <a:ext cx="5856208" cy="6792965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0344150" y="7821687"/>
            <a:ext cx="396240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90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9532BB-885C-4E45-9FC6-9B467CAA98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3087" y="7684030"/>
            <a:ext cx="1229735" cy="2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19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/Dem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A944B3-1511-B04B-8A61-782F53B852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59"/>
          <a:stretch/>
        </p:blipFill>
        <p:spPr>
          <a:xfrm rot="5400000">
            <a:off x="10060229" y="3659429"/>
            <a:ext cx="8229600" cy="910742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white">
          <a:xfrm>
            <a:off x="9457182" y="7835424"/>
            <a:ext cx="396240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90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2675" y="2720572"/>
            <a:ext cx="8532567" cy="2788456"/>
          </a:xfrm>
          <a:noFill/>
        </p:spPr>
        <p:txBody>
          <a:bodyPr wrap="square" anchorCtr="0">
            <a:spAutoFit/>
          </a:bodyPr>
          <a:lstStyle>
            <a:lvl1pPr>
              <a:defRPr sz="6000" b="0" i="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Video or demo divider – Type “Video” or “Demo”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83CBD8F-C0AD-2640-9AF9-B31AD21E1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8353" t="18013" r="58353" b="-556"/>
          <a:stretch/>
        </p:blipFill>
        <p:spPr>
          <a:xfrm>
            <a:off x="8774193" y="-1"/>
            <a:ext cx="5856208" cy="6792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EB6C7-9072-49BD-B672-AAEE1E75FCB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3087" y="7684030"/>
            <a:ext cx="1229735" cy="2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1874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323850" y="2209800"/>
            <a:ext cx="11974513" cy="1905000"/>
          </a:xfrm>
          <a:prstGeom prst="rect">
            <a:avLst/>
          </a:prstGeom>
          <a:noFill/>
        </p:spPr>
        <p:txBody>
          <a:bodyPr lIns="182880" tIns="91440" rIns="146304" bIns="9144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11500" b="0" i="0" spc="-300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120892"/>
            <a:ext cx="4383157" cy="53492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850" y="4743972"/>
            <a:ext cx="4383157" cy="211402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707007" y="4120892"/>
            <a:ext cx="4379976" cy="53492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707007" y="4743972"/>
            <a:ext cx="4379976" cy="211402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9086983" y="4120892"/>
            <a:ext cx="4379976" cy="53492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9086983" y="4743972"/>
            <a:ext cx="4379976" cy="211402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9909302-DA17-E74A-BFC4-206215BDB61A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0344150" y="7821687"/>
            <a:ext cx="396240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90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F4123E-C554-1745-9742-2A87712FD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087" y="7684030"/>
            <a:ext cx="1229735" cy="2753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E347E9-F931-FD43-A37F-0880296837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729" b="-102"/>
          <a:stretch/>
        </p:blipFill>
        <p:spPr>
          <a:xfrm>
            <a:off x="0" y="0"/>
            <a:ext cx="14630400" cy="91074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161A08B-8734-F446-8D3F-DBEE213AC2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7302" t="28105" r="63191" b="-26425"/>
          <a:stretch/>
        </p:blipFill>
        <p:spPr>
          <a:xfrm>
            <a:off x="9326879" y="0"/>
            <a:ext cx="530352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3152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2989A9E-A610-8346-AF87-3A08451FF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538" t="-2729" r="45792" b="33377"/>
          <a:stretch/>
        </p:blipFill>
        <p:spPr>
          <a:xfrm>
            <a:off x="9326879" y="3593592"/>
            <a:ext cx="5303521" cy="463600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365760" rIns="182880" bIns="146304" anchor="ctr"/>
          <a:lstStyle/>
          <a:p>
            <a:pPr algn="ctr" defTabSz="932472" eaLnBrk="1" hangingPunct="1">
              <a:lnSpc>
                <a:spcPct val="90000"/>
              </a:lnSpc>
              <a:defRPr/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50" y="3916977"/>
            <a:ext cx="6057900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425DC53-3C5D-054B-90AD-3181D6D0282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0344150" y="7821687"/>
            <a:ext cx="396240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90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A9543-D683-C249-A66D-02FE6A72C4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3087" y="7684030"/>
            <a:ext cx="1229735" cy="2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639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  <p:sldLayoutId id="2147483741" r:id="rId25"/>
    <p:sldLayoutId id="2147483742" r:id="rId26"/>
    <p:sldLayoutId id="2147483743" r:id="rId27"/>
    <p:sldLayoutId id="2147483744" r:id="rId28"/>
    <p:sldLayoutId id="2147483746" r:id="rId29"/>
  </p:sldLayoutIdLst>
  <p:transition>
    <p:fade/>
  </p:transition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347663"/>
            <a:ext cx="13985875" cy="853816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27163"/>
            <a:ext cx="139827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517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</p:sldLayoutIdLst>
  <p:transition>
    <p:fade/>
  </p:transition>
  <p:hf hdr="0" dt="0"/>
  <p:txStyles>
    <p:titleStyle>
      <a:lvl1pPr algn="l" defTabSz="10969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20" dirty="0">
          <a:ln w="3175">
            <a:noFill/>
          </a:ln>
          <a:solidFill>
            <a:schemeClr val="tx2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10969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10969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10969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10969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457200" algn="l" defTabSz="10969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914400" algn="l" defTabSz="10969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1371600" algn="l" defTabSz="10969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828800" algn="l" defTabSz="10969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10969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32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403225" algn="l" defTabSz="1096963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SzPct val="90000"/>
        <a:buFont typeface="Arial" panose="020B0604020202020204" pitchFamily="34" charset="0"/>
        <a:defRPr sz="24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671513" algn="l" defTabSz="1096963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SzPct val="90000"/>
        <a:buFont typeface="Arial" panose="020B0604020202020204" pitchFamily="34" charset="0"/>
        <a:defRPr sz="24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939800" algn="l" defTabSz="1096963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209675" algn="l" defTabSz="1096963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8.sv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8.sv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8.sv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svg"/><Relationship Id="rId7" Type="http://schemas.openxmlformats.org/officeDocument/2006/relationships/image" Target="../media/image2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18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jpe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B6832B-4B78-8F12-B182-B14D3C841CC7}"/>
              </a:ext>
            </a:extLst>
          </p:cNvPr>
          <p:cNvSpPr/>
          <p:nvPr/>
        </p:nvSpPr>
        <p:spPr bwMode="auto">
          <a:xfrm>
            <a:off x="449737" y="1430202"/>
            <a:ext cx="13606232" cy="60113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eks-blueprint 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E4BE2-22D5-892B-FC63-52F61D5D44DC}"/>
              </a:ext>
            </a:extLst>
          </p:cNvPr>
          <p:cNvSpPr/>
          <p:nvPr/>
        </p:nvSpPr>
        <p:spPr bwMode="auto">
          <a:xfrm>
            <a:off x="221137" y="773723"/>
            <a:ext cx="14188126" cy="7315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DDD44AB2-6EB0-73D6-0FC8-55DF9D29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7" y="143020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28C258B-41C4-7792-B96E-8478882F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137" y="788044"/>
            <a:ext cx="457200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AA599B-A905-2746-52EC-EB4850F56BAE}"/>
              </a:ext>
            </a:extLst>
          </p:cNvPr>
          <p:cNvSpPr/>
          <p:nvPr/>
        </p:nvSpPr>
        <p:spPr>
          <a:xfrm>
            <a:off x="574431" y="3290155"/>
            <a:ext cx="5005754" cy="40402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515DED-C30A-C617-18D6-CCCED0BA3BDF}"/>
              </a:ext>
            </a:extLst>
          </p:cNvPr>
          <p:cNvSpPr/>
          <p:nvPr/>
        </p:nvSpPr>
        <p:spPr>
          <a:xfrm>
            <a:off x="3405489" y="4720093"/>
            <a:ext cx="1409165" cy="146868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12F69F-A60D-A35E-336A-0AD520D65B8C}"/>
              </a:ext>
            </a:extLst>
          </p:cNvPr>
          <p:cNvSpPr txBox="1"/>
          <p:nvPr/>
        </p:nvSpPr>
        <p:spPr>
          <a:xfrm>
            <a:off x="3416514" y="4769735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argocd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08C8762-B8E2-737C-C86F-696F47059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31" y="3290155"/>
            <a:ext cx="451485" cy="457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8849D8-82B2-535A-E3B9-CCC2F38577A2}"/>
              </a:ext>
            </a:extLst>
          </p:cNvPr>
          <p:cNvSpPr txBox="1"/>
          <p:nvPr/>
        </p:nvSpPr>
        <p:spPr>
          <a:xfrm>
            <a:off x="1307970" y="339352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6F3A8-910B-98CE-2FCB-284D99590C48}"/>
              </a:ext>
            </a:extLst>
          </p:cNvPr>
          <p:cNvSpPr txBox="1"/>
          <p:nvPr/>
        </p:nvSpPr>
        <p:spPr>
          <a:xfrm>
            <a:off x="6637067" y="800865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Route53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FC0067-AEE0-BFA3-268E-011EFDF2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43" y="1010440"/>
            <a:ext cx="620423" cy="6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B14CD-7DED-C3E8-D9BA-8F1AF75B2073}"/>
              </a:ext>
            </a:extLst>
          </p:cNvPr>
          <p:cNvGrpSpPr/>
          <p:nvPr/>
        </p:nvGrpSpPr>
        <p:grpSpPr>
          <a:xfrm>
            <a:off x="8323335" y="2287319"/>
            <a:ext cx="5351501" cy="1106131"/>
            <a:chOff x="8323335" y="2287319"/>
            <a:chExt cx="5351501" cy="11061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D2ABDF-C723-3FDA-CDE6-2B7077B5D233}"/>
                </a:ext>
              </a:extLst>
            </p:cNvPr>
            <p:cNvSpPr/>
            <p:nvPr/>
          </p:nvSpPr>
          <p:spPr>
            <a:xfrm>
              <a:off x="8323335" y="2287319"/>
              <a:ext cx="5351501" cy="110613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7C7781-AC91-C4B2-4D0B-57B0059AD4A8}"/>
                </a:ext>
              </a:extLst>
            </p:cNvPr>
            <p:cNvGrpSpPr/>
            <p:nvPr/>
          </p:nvGrpSpPr>
          <p:grpSpPr>
            <a:xfrm>
              <a:off x="8323335" y="2496777"/>
              <a:ext cx="5351501" cy="792753"/>
              <a:chOff x="8323335" y="2496777"/>
              <a:chExt cx="5351501" cy="79275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3576C9-A911-A402-87BB-B4202BFCCF92}"/>
                  </a:ext>
                </a:extLst>
              </p:cNvPr>
              <p:cNvSpPr txBox="1"/>
              <p:nvPr/>
            </p:nvSpPr>
            <p:spPr>
              <a:xfrm>
                <a:off x="9116088" y="2754655"/>
                <a:ext cx="455874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/>
                  <a:t>https://github.com/aws-samples/eks-blueprints-add-ons</a:t>
                </a:r>
                <a:endParaRPr lang="en-FR" sz="1200"/>
              </a:p>
            </p:txBody>
          </p:sp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B309FACB-F8CD-76F4-6302-FFA6BAEE3A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3335" y="2496777"/>
                <a:ext cx="792753" cy="792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A7EFB7-9131-CF57-C5EC-1DD5974199C1}"/>
                </a:ext>
              </a:extLst>
            </p:cNvPr>
            <p:cNvSpPr txBox="1"/>
            <p:nvPr/>
          </p:nvSpPr>
          <p:spPr>
            <a:xfrm>
              <a:off x="9116088" y="2451132"/>
              <a:ext cx="2007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6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Add-Ons repository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9754EB-0509-5EC1-247D-C85215FCEFB7}"/>
              </a:ext>
            </a:extLst>
          </p:cNvPr>
          <p:cNvGrpSpPr/>
          <p:nvPr/>
        </p:nvGrpSpPr>
        <p:grpSpPr>
          <a:xfrm>
            <a:off x="8323334" y="3697501"/>
            <a:ext cx="5351501" cy="1106131"/>
            <a:chOff x="8323335" y="2287319"/>
            <a:chExt cx="5351501" cy="11061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643163-FC60-31A3-BB52-207008A58D5A}"/>
                </a:ext>
              </a:extLst>
            </p:cNvPr>
            <p:cNvSpPr/>
            <p:nvPr/>
          </p:nvSpPr>
          <p:spPr>
            <a:xfrm>
              <a:off x="8323335" y="2287319"/>
              <a:ext cx="5351501" cy="110613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049856-3CC9-49F4-9D22-535EADA838E0}"/>
                </a:ext>
              </a:extLst>
            </p:cNvPr>
            <p:cNvGrpSpPr/>
            <p:nvPr/>
          </p:nvGrpSpPr>
          <p:grpSpPr>
            <a:xfrm>
              <a:off x="8323335" y="2496777"/>
              <a:ext cx="5351501" cy="792753"/>
              <a:chOff x="8323335" y="2496777"/>
              <a:chExt cx="5351501" cy="79275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061BAB-7DB7-520C-137A-DE1AE39B5188}"/>
                  </a:ext>
                </a:extLst>
              </p:cNvPr>
              <p:cNvSpPr txBox="1"/>
              <p:nvPr/>
            </p:nvSpPr>
            <p:spPr>
              <a:xfrm>
                <a:off x="9116088" y="2754655"/>
                <a:ext cx="455874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/>
                  <a:t>https://github.com/seb-demo/eks-blueprints-workloads</a:t>
                </a:r>
              </a:p>
            </p:txBody>
          </p:sp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F17114DA-D960-666E-C7CF-A07F3CB7F1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3335" y="2496777"/>
                <a:ext cx="792753" cy="792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6B12C8-A6F6-50A4-1EE0-7678F8753A43}"/>
                </a:ext>
              </a:extLst>
            </p:cNvPr>
            <p:cNvSpPr txBox="1"/>
            <p:nvPr/>
          </p:nvSpPr>
          <p:spPr>
            <a:xfrm>
              <a:off x="9116088" y="2451132"/>
              <a:ext cx="2172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6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Workloads repository</a:t>
              </a:r>
            </a:p>
          </p:txBody>
        </p:sp>
      </p:grpSp>
      <p:pic>
        <p:nvPicPr>
          <p:cNvPr id="4104" name="Picture 8">
            <a:extLst>
              <a:ext uri="{FF2B5EF4-FFF2-40B4-BE49-F238E27FC236}">
                <a16:creationId xmlns:a16="http://schemas.microsoft.com/office/drawing/2014/main" id="{C4FDD283-3467-5F56-DAE6-5D40E6C4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46" y="5079215"/>
            <a:ext cx="1013791" cy="10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30577EBF-B329-EAEC-9285-5E9415427B8B}"/>
              </a:ext>
            </a:extLst>
          </p:cNvPr>
          <p:cNvCxnSpPr>
            <a:stCxn id="4098" idx="1"/>
            <a:endCxn id="35" idx="3"/>
          </p:cNvCxnSpPr>
          <p:nvPr/>
        </p:nvCxnSpPr>
        <p:spPr>
          <a:xfrm rot="10800000" flipV="1">
            <a:off x="4814655" y="2893154"/>
            <a:ext cx="3508681" cy="2561280"/>
          </a:xfrm>
          <a:prstGeom prst="curvedConnector3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440D9BC-1555-0990-80DC-82A5603AE15F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4828790" y="4303336"/>
            <a:ext cx="3494545" cy="1486152"/>
          </a:xfrm>
          <a:prstGeom prst="curvedConnector3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C3AC4C0-AF65-E230-5D1B-B154BE742255}"/>
              </a:ext>
            </a:extLst>
          </p:cNvPr>
          <p:cNvSpPr/>
          <p:nvPr/>
        </p:nvSpPr>
        <p:spPr>
          <a:xfrm>
            <a:off x="812254" y="4590025"/>
            <a:ext cx="1409165" cy="531845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375A81-842A-D450-BC94-D8AC37E9A4B0}"/>
              </a:ext>
            </a:extLst>
          </p:cNvPr>
          <p:cNvSpPr txBox="1"/>
          <p:nvPr/>
        </p:nvSpPr>
        <p:spPr>
          <a:xfrm>
            <a:off x="948790" y="4719112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EKS Add-Ons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776952-60CE-A753-905F-14FDC79CE2A4}"/>
              </a:ext>
            </a:extLst>
          </p:cNvPr>
          <p:cNvSpPr/>
          <p:nvPr/>
        </p:nvSpPr>
        <p:spPr>
          <a:xfrm>
            <a:off x="812254" y="5445753"/>
            <a:ext cx="1409165" cy="531845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59F63-74C5-3278-677C-CC422644E9EF}"/>
              </a:ext>
            </a:extLst>
          </p:cNvPr>
          <p:cNvSpPr txBox="1"/>
          <p:nvPr/>
        </p:nvSpPr>
        <p:spPr>
          <a:xfrm>
            <a:off x="948790" y="557484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EKS Workloads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AEFD1EB-84B6-4D8E-4210-B5BDD2BF681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rot="10800000" flipV="1">
            <a:off x="2221419" y="5454434"/>
            <a:ext cx="1184070" cy="257242"/>
          </a:xfrm>
          <a:prstGeom prst="curvedConnector3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130ED9D-3028-4F98-F885-D9AE5C7A8E22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rot="10800000">
            <a:off x="2221419" y="4855948"/>
            <a:ext cx="1184070" cy="598486"/>
          </a:xfrm>
          <a:prstGeom prst="curvedConnector3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223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B6832B-4B78-8F12-B182-B14D3C841CC7}"/>
              </a:ext>
            </a:extLst>
          </p:cNvPr>
          <p:cNvSpPr/>
          <p:nvPr/>
        </p:nvSpPr>
        <p:spPr bwMode="auto">
          <a:xfrm>
            <a:off x="449737" y="1430202"/>
            <a:ext cx="13606232" cy="60113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eks-blueprint 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E4BE2-22D5-892B-FC63-52F61D5D44DC}"/>
              </a:ext>
            </a:extLst>
          </p:cNvPr>
          <p:cNvSpPr/>
          <p:nvPr/>
        </p:nvSpPr>
        <p:spPr bwMode="auto">
          <a:xfrm>
            <a:off x="221137" y="773723"/>
            <a:ext cx="14188126" cy="7315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DDD44AB2-6EB0-73D6-0FC8-55DF9D29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7" y="143020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28C258B-41C4-7792-B96E-8478882F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137" y="788044"/>
            <a:ext cx="457200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AA599B-A905-2746-52EC-EB4850F56BAE}"/>
              </a:ext>
            </a:extLst>
          </p:cNvPr>
          <p:cNvSpPr/>
          <p:nvPr/>
        </p:nvSpPr>
        <p:spPr>
          <a:xfrm>
            <a:off x="574431" y="3290155"/>
            <a:ext cx="5005754" cy="40402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9B1C60C-5726-E29E-26C0-F666C21DEAD8}"/>
              </a:ext>
            </a:extLst>
          </p:cNvPr>
          <p:cNvGrpSpPr/>
          <p:nvPr/>
        </p:nvGrpSpPr>
        <p:grpSpPr>
          <a:xfrm>
            <a:off x="678337" y="3826823"/>
            <a:ext cx="1768178" cy="1255417"/>
            <a:chOff x="678337" y="3826823"/>
            <a:chExt cx="1768178" cy="12554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4B61F6-ACF1-6E16-4379-7B9DF6EB05F4}"/>
                </a:ext>
              </a:extLst>
            </p:cNvPr>
            <p:cNvGrpSpPr/>
            <p:nvPr/>
          </p:nvGrpSpPr>
          <p:grpSpPr>
            <a:xfrm>
              <a:off x="714951" y="4110056"/>
              <a:ext cx="958917" cy="767439"/>
              <a:chOff x="652904" y="3872149"/>
              <a:chExt cx="1532785" cy="1179970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662B2F1D-417A-E353-2AAD-AECE3C09E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69BFC-76F2-20C3-B637-542363E768D9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1532785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External-dns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9B8D54-7107-C933-40E2-213E01EC3A43}"/>
                </a:ext>
              </a:extLst>
            </p:cNvPr>
            <p:cNvSpPr/>
            <p:nvPr/>
          </p:nvSpPr>
          <p:spPr>
            <a:xfrm>
              <a:off x="678337" y="3826823"/>
              <a:ext cx="1768178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6CA162-F6E6-6E6C-C111-014FF32E5881}"/>
                </a:ext>
              </a:extLst>
            </p:cNvPr>
            <p:cNvSpPr txBox="1"/>
            <p:nvPr/>
          </p:nvSpPr>
          <p:spPr>
            <a:xfrm>
              <a:off x="714951" y="3887933"/>
              <a:ext cx="1731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external-dns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C515DED-C30A-C617-18D6-CCCED0BA3BDF}"/>
              </a:ext>
            </a:extLst>
          </p:cNvPr>
          <p:cNvSpPr/>
          <p:nvPr/>
        </p:nvSpPr>
        <p:spPr>
          <a:xfrm>
            <a:off x="784291" y="5692719"/>
            <a:ext cx="3496162" cy="146868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12F69F-A60D-A35E-336A-0AD520D65B8C}"/>
              </a:ext>
            </a:extLst>
          </p:cNvPr>
          <p:cNvSpPr txBox="1"/>
          <p:nvPr/>
        </p:nvSpPr>
        <p:spPr>
          <a:xfrm>
            <a:off x="795316" y="5742361"/>
            <a:ext cx="1861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team-burnham</a:t>
            </a: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F59DA532-257B-DE21-CB38-1462489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50" y="15550"/>
            <a:ext cx="13983046" cy="1079598"/>
          </a:xfrm>
        </p:spPr>
        <p:txBody>
          <a:bodyPr/>
          <a:lstStyle/>
          <a:p>
            <a:r>
              <a:rPr lang="en-US" dirty="0"/>
              <a:t>Route 53 Weighed record points to Blue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08C8762-B8E2-737C-C86F-696F47059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31" y="3290155"/>
            <a:ext cx="451485" cy="457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8849D8-82B2-535A-E3B9-CCC2F38577A2}"/>
              </a:ext>
            </a:extLst>
          </p:cNvPr>
          <p:cNvSpPr txBox="1"/>
          <p:nvPr/>
        </p:nvSpPr>
        <p:spPr>
          <a:xfrm>
            <a:off x="1307970" y="339352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A0A6C1-61FE-AE67-D672-AEE7652ADBA8}"/>
              </a:ext>
            </a:extLst>
          </p:cNvPr>
          <p:cNvGrpSpPr/>
          <p:nvPr/>
        </p:nvGrpSpPr>
        <p:grpSpPr>
          <a:xfrm>
            <a:off x="2860274" y="4098929"/>
            <a:ext cx="1954381" cy="767439"/>
            <a:chOff x="652904" y="3872149"/>
            <a:chExt cx="3123988" cy="1179970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3EA26B8-204C-5660-19FC-672EA2875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67" y="3872149"/>
              <a:ext cx="9017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2ED445-7F8C-A761-4CBE-96A6ADA8B1E9}"/>
                </a:ext>
              </a:extLst>
            </p:cNvPr>
            <p:cNvSpPr txBox="1"/>
            <p:nvPr/>
          </p:nvSpPr>
          <p:spPr>
            <a:xfrm>
              <a:off x="652904" y="4673544"/>
              <a:ext cx="3123988" cy="37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Aws-load-balancer-controller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C96DDAA-9A20-8706-EBF5-AA28B70F2FDD}"/>
              </a:ext>
            </a:extLst>
          </p:cNvPr>
          <p:cNvSpPr/>
          <p:nvPr/>
        </p:nvSpPr>
        <p:spPr>
          <a:xfrm>
            <a:off x="2823659" y="3815696"/>
            <a:ext cx="1990995" cy="1255417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E12418-5EAA-77A0-A048-63E6B50CD49D}"/>
              </a:ext>
            </a:extLst>
          </p:cNvPr>
          <p:cNvSpPr txBox="1"/>
          <p:nvPr/>
        </p:nvSpPr>
        <p:spPr>
          <a:xfrm>
            <a:off x="2860274" y="3876806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kube-system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76053E-BA7A-AB85-07EA-2CDC555D5858}"/>
              </a:ext>
            </a:extLst>
          </p:cNvPr>
          <p:cNvGrpSpPr/>
          <p:nvPr/>
        </p:nvGrpSpPr>
        <p:grpSpPr>
          <a:xfrm>
            <a:off x="878692" y="6122280"/>
            <a:ext cx="1026243" cy="800228"/>
            <a:chOff x="878692" y="6122280"/>
            <a:chExt cx="1026243" cy="800228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CAA0874C-83FC-ACB2-39C4-A8D006A1E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EC1BB6-3F0A-DB77-98D5-97BE9D146CE4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47805A-E5C4-7C11-BAF4-6D483FEDC753}"/>
              </a:ext>
            </a:extLst>
          </p:cNvPr>
          <p:cNvGrpSpPr/>
          <p:nvPr/>
        </p:nvGrpSpPr>
        <p:grpSpPr>
          <a:xfrm>
            <a:off x="1933393" y="6141965"/>
            <a:ext cx="1026243" cy="800228"/>
            <a:chOff x="878692" y="6122280"/>
            <a:chExt cx="1026243" cy="800228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936FACF6-724B-8D43-6061-6511237E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350DFE8-678A-6700-791C-C2C0DD492226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6CC299-52F5-53E2-A74E-C2CB4F6F5E3B}"/>
              </a:ext>
            </a:extLst>
          </p:cNvPr>
          <p:cNvGrpSpPr/>
          <p:nvPr/>
        </p:nvGrpSpPr>
        <p:grpSpPr>
          <a:xfrm>
            <a:off x="3056299" y="6158613"/>
            <a:ext cx="1026243" cy="800228"/>
            <a:chOff x="878692" y="6122280"/>
            <a:chExt cx="1026243" cy="800228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30483852-7303-38D4-1C66-E646F1ED3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DA07D2-6474-91A5-1E88-79E58E2CE7A2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5F6F3A8-910B-98CE-2FCB-284D99590C48}"/>
              </a:ext>
            </a:extLst>
          </p:cNvPr>
          <p:cNvSpPr txBox="1"/>
          <p:nvPr/>
        </p:nvSpPr>
        <p:spPr>
          <a:xfrm>
            <a:off x="6637067" y="800865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Route53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FC0067-AEE0-BFA3-268E-011EFDF2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43" y="1010440"/>
            <a:ext cx="620423" cy="6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C3B6D7-9121-34B8-7A7A-C6EA206EB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434" y="4568483"/>
            <a:ext cx="866644" cy="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377070F4-4897-D234-11C4-461229F5A54C}"/>
              </a:ext>
            </a:extLst>
          </p:cNvPr>
          <p:cNvCxnSpPr>
            <a:stCxn id="57" idx="3"/>
            <a:endCxn id="1030" idx="1"/>
          </p:cNvCxnSpPr>
          <p:nvPr/>
        </p:nvCxnSpPr>
        <p:spPr>
          <a:xfrm>
            <a:off x="3578946" y="4383898"/>
            <a:ext cx="2429488" cy="61790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E35DE45-B6A7-B27F-C808-233CA6A4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70" y="1413050"/>
            <a:ext cx="526408" cy="52640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683F058-2B93-9D19-85D9-99EC9F21B313}"/>
              </a:ext>
            </a:extLst>
          </p:cNvPr>
          <p:cNvSpPr txBox="1"/>
          <p:nvPr/>
        </p:nvSpPr>
        <p:spPr>
          <a:xfrm>
            <a:off x="4676417" y="1549296"/>
            <a:ext cx="1672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</a:t>
            </a:r>
            <a:r>
              <a:rPr lang="en-FR" sz="105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ks-blue weighted route</a:t>
            </a:r>
          </a:p>
        </p:txBody>
      </p:sp>
      <p:pic>
        <p:nvPicPr>
          <p:cNvPr id="83" name="Picture 8">
            <a:extLst>
              <a:ext uri="{FF2B5EF4-FFF2-40B4-BE49-F238E27FC236}">
                <a16:creationId xmlns:a16="http://schemas.microsoft.com/office/drawing/2014/main" id="{47E63C42-0543-3103-1C29-C34E92A7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13" y="1447704"/>
            <a:ext cx="526408" cy="52640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91204AB-5D0E-FCF6-B4C4-9DA7E1A42FE5}"/>
              </a:ext>
            </a:extLst>
          </p:cNvPr>
          <p:cNvSpPr txBox="1"/>
          <p:nvPr/>
        </p:nvSpPr>
        <p:spPr>
          <a:xfrm>
            <a:off x="7957144" y="1567184"/>
            <a:ext cx="1754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</a:t>
            </a:r>
            <a:r>
              <a:rPr lang="en-FR" sz="105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ks-green weighted route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84841D-4D0F-21BA-E851-47D2DA311D87}"/>
              </a:ext>
            </a:extLst>
          </p:cNvPr>
          <p:cNvSpPr txBox="1"/>
          <p:nvPr/>
        </p:nvSpPr>
        <p:spPr>
          <a:xfrm>
            <a:off x="7059970" y="5457869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Burnham-ingress</a:t>
            </a:r>
          </a:p>
        </p:txBody>
      </p:sp>
      <p:pic>
        <p:nvPicPr>
          <p:cNvPr id="86" name="Picture 6">
            <a:extLst>
              <a:ext uri="{FF2B5EF4-FFF2-40B4-BE49-F238E27FC236}">
                <a16:creationId xmlns:a16="http://schemas.microsoft.com/office/drawing/2014/main" id="{7130BE0F-BE40-6FCE-8D06-36CE8C5E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73" y="4579854"/>
            <a:ext cx="866644" cy="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B0DC8A0C-0ACA-A873-2467-493D3EB61E06}"/>
              </a:ext>
            </a:extLst>
          </p:cNvPr>
          <p:cNvCxnSpPr>
            <a:stCxn id="1028" idx="2"/>
            <a:endCxn id="1030" idx="0"/>
          </p:cNvCxnSpPr>
          <p:nvPr/>
        </p:nvCxnSpPr>
        <p:spPr>
          <a:xfrm rot="5400000">
            <a:off x="5333796" y="2738824"/>
            <a:ext cx="2937620" cy="721699"/>
          </a:xfrm>
          <a:prstGeom prst="curved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658259A-8A45-6E99-0CF9-500EC7468699}"/>
              </a:ext>
            </a:extLst>
          </p:cNvPr>
          <p:cNvSpPr txBox="1"/>
          <p:nvPr/>
        </p:nvSpPr>
        <p:spPr>
          <a:xfrm>
            <a:off x="6337231" y="1948765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</a:t>
            </a:r>
            <a:endParaRPr lang="en-FR" sz="29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EA80A8-624F-9571-1A43-64F6FB8FA945}"/>
              </a:ext>
            </a:extLst>
          </p:cNvPr>
          <p:cNvSpPr txBox="1"/>
          <p:nvPr/>
        </p:nvSpPr>
        <p:spPr>
          <a:xfrm>
            <a:off x="7446179" y="201140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0</a:t>
            </a:r>
            <a:endParaRPr lang="en-FR" sz="29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19192E-E13C-4D2F-B975-B1F8D39B708A}"/>
              </a:ext>
            </a:extLst>
          </p:cNvPr>
          <p:cNvSpPr/>
          <p:nvPr/>
        </p:nvSpPr>
        <p:spPr>
          <a:xfrm>
            <a:off x="8906157" y="3290155"/>
            <a:ext cx="5005754" cy="40402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7DB46B-993A-9393-2D66-5A2013EFDB12}"/>
              </a:ext>
            </a:extLst>
          </p:cNvPr>
          <p:cNvGrpSpPr/>
          <p:nvPr/>
        </p:nvGrpSpPr>
        <p:grpSpPr>
          <a:xfrm>
            <a:off x="11695207" y="3855717"/>
            <a:ext cx="1768178" cy="1255417"/>
            <a:chOff x="9010063" y="3826823"/>
            <a:chExt cx="1768178" cy="125541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18EE696-C09E-4A0E-3D50-CF1D4F2727EC}"/>
                </a:ext>
              </a:extLst>
            </p:cNvPr>
            <p:cNvGrpSpPr/>
            <p:nvPr/>
          </p:nvGrpSpPr>
          <p:grpSpPr>
            <a:xfrm>
              <a:off x="9046677" y="4110056"/>
              <a:ext cx="958917" cy="767439"/>
              <a:chOff x="652904" y="3872149"/>
              <a:chExt cx="1532785" cy="1179970"/>
            </a:xfrm>
          </p:grpSpPr>
          <p:pic>
            <p:nvPicPr>
              <p:cNvPr id="96" name="Picture 2">
                <a:extLst>
                  <a:ext uri="{FF2B5EF4-FFF2-40B4-BE49-F238E27FC236}">
                    <a16:creationId xmlns:a16="http://schemas.microsoft.com/office/drawing/2014/main" id="{F407AAAB-E495-4446-3316-71F9F0098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F2588E-365A-0FB8-C34D-A62DC39D9D24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1532785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External-dns</a:t>
                </a: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61F6703-5FE9-EC5B-9CFF-17DD0ED59F23}"/>
                </a:ext>
              </a:extLst>
            </p:cNvPr>
            <p:cNvSpPr/>
            <p:nvPr/>
          </p:nvSpPr>
          <p:spPr>
            <a:xfrm>
              <a:off x="9010063" y="3826823"/>
              <a:ext cx="1768178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7481EC-C1B4-3411-8A36-0827FE62A274}"/>
                </a:ext>
              </a:extLst>
            </p:cNvPr>
            <p:cNvSpPr txBox="1"/>
            <p:nvPr/>
          </p:nvSpPr>
          <p:spPr>
            <a:xfrm>
              <a:off x="9046677" y="3887933"/>
              <a:ext cx="1731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external-dns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E25FDA-1C9B-4DD8-F451-C98921FFD7A3}"/>
              </a:ext>
            </a:extLst>
          </p:cNvPr>
          <p:cNvSpPr/>
          <p:nvPr/>
        </p:nvSpPr>
        <p:spPr>
          <a:xfrm>
            <a:off x="9116017" y="5692719"/>
            <a:ext cx="3496162" cy="146868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AB6090-B902-2141-C9C5-04EDD0647FD7}"/>
              </a:ext>
            </a:extLst>
          </p:cNvPr>
          <p:cNvSpPr txBox="1"/>
          <p:nvPr/>
        </p:nvSpPr>
        <p:spPr>
          <a:xfrm>
            <a:off x="9127042" y="5742361"/>
            <a:ext cx="1861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team-burnham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AFCFE08-054F-5B09-F8F3-6211D1210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157" y="3290155"/>
            <a:ext cx="451485" cy="4572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39DF218-B6D4-F4E3-59A8-A0D61E7BAE0A}"/>
              </a:ext>
            </a:extLst>
          </p:cNvPr>
          <p:cNvSpPr txBox="1"/>
          <p:nvPr/>
        </p:nvSpPr>
        <p:spPr>
          <a:xfrm>
            <a:off x="9721936" y="338190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eks-green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00150FA-9889-17D1-60F6-DD90E75529B9}"/>
              </a:ext>
            </a:extLst>
          </p:cNvPr>
          <p:cNvGrpSpPr/>
          <p:nvPr/>
        </p:nvGrpSpPr>
        <p:grpSpPr>
          <a:xfrm>
            <a:off x="9090504" y="3855718"/>
            <a:ext cx="1990996" cy="1255417"/>
            <a:chOff x="11155385" y="3815696"/>
            <a:chExt cx="1990996" cy="125541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5D18319-88DA-789D-6651-4CEBF5152572}"/>
                </a:ext>
              </a:extLst>
            </p:cNvPr>
            <p:cNvGrpSpPr/>
            <p:nvPr/>
          </p:nvGrpSpPr>
          <p:grpSpPr>
            <a:xfrm>
              <a:off x="11192000" y="4098929"/>
              <a:ext cx="1954381" cy="767439"/>
              <a:chOff x="652904" y="3872149"/>
              <a:chExt cx="3123988" cy="1179970"/>
            </a:xfrm>
          </p:grpSpPr>
          <p:pic>
            <p:nvPicPr>
              <p:cNvPr id="105" name="Picture 2">
                <a:extLst>
                  <a:ext uri="{FF2B5EF4-FFF2-40B4-BE49-F238E27FC236}">
                    <a16:creationId xmlns:a16="http://schemas.microsoft.com/office/drawing/2014/main" id="{4E415FFF-2687-C95D-C635-BD5319B440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4201389-B905-C045-EB30-06F6176A0464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3123988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Aws-load-balancer-controller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B9DD8D-9834-29E3-ECD9-A88E231169A5}"/>
                </a:ext>
              </a:extLst>
            </p:cNvPr>
            <p:cNvSpPr/>
            <p:nvPr/>
          </p:nvSpPr>
          <p:spPr>
            <a:xfrm>
              <a:off x="11155385" y="3815696"/>
              <a:ext cx="1990995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F2D0ABD-079F-42B3-FBF2-78DC770675F4}"/>
                </a:ext>
              </a:extLst>
            </p:cNvPr>
            <p:cNvSpPr txBox="1"/>
            <p:nvPr/>
          </p:nvSpPr>
          <p:spPr>
            <a:xfrm>
              <a:off x="11192000" y="3876806"/>
              <a:ext cx="17524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kube-system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18E6787-0344-5C8E-D88C-2A4E857920A5}"/>
              </a:ext>
            </a:extLst>
          </p:cNvPr>
          <p:cNvGrpSpPr/>
          <p:nvPr/>
        </p:nvGrpSpPr>
        <p:grpSpPr>
          <a:xfrm>
            <a:off x="9210418" y="6122280"/>
            <a:ext cx="1026243" cy="800228"/>
            <a:chOff x="878692" y="6122280"/>
            <a:chExt cx="1026243" cy="800228"/>
          </a:xfrm>
        </p:grpSpPr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id="{82E9624C-3423-70B5-6053-DE222CAD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FE8B593-CBD7-3ED9-24FC-6E0EFC4EAECD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86A1C4-908D-C55A-59E0-8C7B52A87FC8}"/>
              </a:ext>
            </a:extLst>
          </p:cNvPr>
          <p:cNvGrpSpPr/>
          <p:nvPr/>
        </p:nvGrpSpPr>
        <p:grpSpPr>
          <a:xfrm>
            <a:off x="10265119" y="6141965"/>
            <a:ext cx="1026243" cy="800228"/>
            <a:chOff x="878692" y="6122280"/>
            <a:chExt cx="1026243" cy="800228"/>
          </a:xfrm>
        </p:grpSpPr>
        <p:pic>
          <p:nvPicPr>
            <p:cNvPr id="113" name="Picture 2">
              <a:extLst>
                <a:ext uri="{FF2B5EF4-FFF2-40B4-BE49-F238E27FC236}">
                  <a16:creationId xmlns:a16="http://schemas.microsoft.com/office/drawing/2014/main" id="{0FA259F6-D1CB-517A-5520-B52EED085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2F70EDE-2293-A489-CFBA-AB36A15683B5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7920757-8E0F-2BA0-FFA0-576BE202BF2F}"/>
              </a:ext>
            </a:extLst>
          </p:cNvPr>
          <p:cNvGrpSpPr/>
          <p:nvPr/>
        </p:nvGrpSpPr>
        <p:grpSpPr>
          <a:xfrm>
            <a:off x="11388025" y="6158613"/>
            <a:ext cx="1026243" cy="800228"/>
            <a:chOff x="878692" y="6122280"/>
            <a:chExt cx="1026243" cy="800228"/>
          </a:xfrm>
        </p:grpSpPr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7CDF21B2-5A47-1C31-10B3-74E4439C8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655B34E-099E-4BAB-7F66-57AAF030ED81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EE79853D-8995-50C8-80F7-AF4E90A9118D}"/>
              </a:ext>
            </a:extLst>
          </p:cNvPr>
          <p:cNvCxnSpPr>
            <a:cxnSpLocks/>
            <a:stCxn id="63" idx="2"/>
            <a:endCxn id="35" idx="3"/>
          </p:cNvCxnSpPr>
          <p:nvPr/>
        </p:nvCxnSpPr>
        <p:spPr>
          <a:xfrm rot="5400000">
            <a:off x="4993935" y="4979237"/>
            <a:ext cx="734341" cy="2161304"/>
          </a:xfrm>
          <a:prstGeom prst="curved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2FB091-68AE-C931-F402-51B0800E00CF}"/>
              </a:ext>
            </a:extLst>
          </p:cNvPr>
          <p:cNvSpPr txBox="1"/>
          <p:nvPr/>
        </p:nvSpPr>
        <p:spPr>
          <a:xfrm>
            <a:off x="5819631" y="5446498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Burnham-ingress</a:t>
            </a:r>
          </a:p>
        </p:txBody>
      </p:sp>
      <p:cxnSp>
        <p:nvCxnSpPr>
          <p:cNvPr id="1024" name="Curved Connector 1023">
            <a:extLst>
              <a:ext uri="{FF2B5EF4-FFF2-40B4-BE49-F238E27FC236}">
                <a16:creationId xmlns:a16="http://schemas.microsoft.com/office/drawing/2014/main" id="{2C758141-8372-A2B8-463F-5D12675B4F59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 flipV="1">
            <a:off x="8115417" y="4423918"/>
            <a:ext cx="1166266" cy="58925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Curved Connector 1028">
            <a:extLst>
              <a:ext uri="{FF2B5EF4-FFF2-40B4-BE49-F238E27FC236}">
                <a16:creationId xmlns:a16="http://schemas.microsoft.com/office/drawing/2014/main" id="{F05BE7D6-42C3-93FC-59C0-96E5B165BDA0}"/>
              </a:ext>
            </a:extLst>
          </p:cNvPr>
          <p:cNvCxnSpPr>
            <a:cxnSpLocks/>
            <a:stCxn id="96" idx="0"/>
            <a:endCxn id="84" idx="3"/>
          </p:cNvCxnSpPr>
          <p:nvPr/>
        </p:nvCxnSpPr>
        <p:spPr>
          <a:xfrm rot="16200000" flipV="1">
            <a:off x="9717391" y="1687901"/>
            <a:ext cx="2444808" cy="24572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Curved Connector 1033">
            <a:extLst>
              <a:ext uri="{FF2B5EF4-FFF2-40B4-BE49-F238E27FC236}">
                <a16:creationId xmlns:a16="http://schemas.microsoft.com/office/drawing/2014/main" id="{4605870D-E899-72A5-020C-857CA623F36E}"/>
              </a:ext>
            </a:extLst>
          </p:cNvPr>
          <p:cNvCxnSpPr>
            <a:cxnSpLocks/>
            <a:stCxn id="21" idx="0"/>
            <a:endCxn id="82" idx="1"/>
          </p:cNvCxnSpPr>
          <p:nvPr/>
        </p:nvCxnSpPr>
        <p:spPr>
          <a:xfrm rot="5400000" flipH="1" flipV="1">
            <a:off x="1697092" y="1130731"/>
            <a:ext cx="2433802" cy="35248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056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B6832B-4B78-8F12-B182-B14D3C841CC7}"/>
              </a:ext>
            </a:extLst>
          </p:cNvPr>
          <p:cNvSpPr/>
          <p:nvPr/>
        </p:nvSpPr>
        <p:spPr bwMode="auto">
          <a:xfrm>
            <a:off x="449737" y="1430202"/>
            <a:ext cx="13606232" cy="60113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eks-blueprint 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E4BE2-22D5-892B-FC63-52F61D5D44DC}"/>
              </a:ext>
            </a:extLst>
          </p:cNvPr>
          <p:cNvSpPr/>
          <p:nvPr/>
        </p:nvSpPr>
        <p:spPr bwMode="auto">
          <a:xfrm>
            <a:off x="221137" y="773723"/>
            <a:ext cx="14188126" cy="7315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DDD44AB2-6EB0-73D6-0FC8-55DF9D29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7" y="143020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28C258B-41C4-7792-B96E-8478882F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137" y="788044"/>
            <a:ext cx="457200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AA599B-A905-2746-52EC-EB4850F56BAE}"/>
              </a:ext>
            </a:extLst>
          </p:cNvPr>
          <p:cNvSpPr/>
          <p:nvPr/>
        </p:nvSpPr>
        <p:spPr>
          <a:xfrm>
            <a:off x="574431" y="3290155"/>
            <a:ext cx="5005754" cy="40402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9B1C60C-5726-E29E-26C0-F666C21DEAD8}"/>
              </a:ext>
            </a:extLst>
          </p:cNvPr>
          <p:cNvGrpSpPr/>
          <p:nvPr/>
        </p:nvGrpSpPr>
        <p:grpSpPr>
          <a:xfrm>
            <a:off x="678337" y="3826823"/>
            <a:ext cx="1768178" cy="1255417"/>
            <a:chOff x="678337" y="3826823"/>
            <a:chExt cx="1768178" cy="12554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4B61F6-ACF1-6E16-4379-7B9DF6EB05F4}"/>
                </a:ext>
              </a:extLst>
            </p:cNvPr>
            <p:cNvGrpSpPr/>
            <p:nvPr/>
          </p:nvGrpSpPr>
          <p:grpSpPr>
            <a:xfrm>
              <a:off x="714951" y="4110056"/>
              <a:ext cx="958917" cy="767439"/>
              <a:chOff x="652904" y="3872149"/>
              <a:chExt cx="1532785" cy="1179970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662B2F1D-417A-E353-2AAD-AECE3C09E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69BFC-76F2-20C3-B637-542363E768D9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1532785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External-dns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9B8D54-7107-C933-40E2-213E01EC3A43}"/>
                </a:ext>
              </a:extLst>
            </p:cNvPr>
            <p:cNvSpPr/>
            <p:nvPr/>
          </p:nvSpPr>
          <p:spPr>
            <a:xfrm>
              <a:off x="678337" y="3826823"/>
              <a:ext cx="1768178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6CA162-F6E6-6E6C-C111-014FF32E5881}"/>
                </a:ext>
              </a:extLst>
            </p:cNvPr>
            <p:cNvSpPr txBox="1"/>
            <p:nvPr/>
          </p:nvSpPr>
          <p:spPr>
            <a:xfrm>
              <a:off x="714951" y="3887933"/>
              <a:ext cx="1731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external-dns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C515DED-C30A-C617-18D6-CCCED0BA3BDF}"/>
              </a:ext>
            </a:extLst>
          </p:cNvPr>
          <p:cNvSpPr/>
          <p:nvPr/>
        </p:nvSpPr>
        <p:spPr>
          <a:xfrm>
            <a:off x="784291" y="5692719"/>
            <a:ext cx="3496162" cy="146868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12F69F-A60D-A35E-336A-0AD520D65B8C}"/>
              </a:ext>
            </a:extLst>
          </p:cNvPr>
          <p:cNvSpPr txBox="1"/>
          <p:nvPr/>
        </p:nvSpPr>
        <p:spPr>
          <a:xfrm>
            <a:off x="795316" y="5742361"/>
            <a:ext cx="1861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team-burnham</a:t>
            </a: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F59DA532-257B-DE21-CB38-1462489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50" y="15550"/>
            <a:ext cx="13983046" cy="1079598"/>
          </a:xfrm>
        </p:spPr>
        <p:txBody>
          <a:bodyPr/>
          <a:lstStyle/>
          <a:p>
            <a:r>
              <a:rPr lang="en-US" dirty="0"/>
              <a:t>Route 53 Weighed record points to Blue and Green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08C8762-B8E2-737C-C86F-696F47059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31" y="3290155"/>
            <a:ext cx="451485" cy="457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8849D8-82B2-535A-E3B9-CCC2F38577A2}"/>
              </a:ext>
            </a:extLst>
          </p:cNvPr>
          <p:cNvSpPr txBox="1"/>
          <p:nvPr/>
        </p:nvSpPr>
        <p:spPr>
          <a:xfrm>
            <a:off x="1307970" y="339352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A0A6C1-61FE-AE67-D672-AEE7652ADBA8}"/>
              </a:ext>
            </a:extLst>
          </p:cNvPr>
          <p:cNvGrpSpPr/>
          <p:nvPr/>
        </p:nvGrpSpPr>
        <p:grpSpPr>
          <a:xfrm>
            <a:off x="2860274" y="4098929"/>
            <a:ext cx="1954381" cy="767439"/>
            <a:chOff x="652904" y="3872149"/>
            <a:chExt cx="3123988" cy="1179970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3EA26B8-204C-5660-19FC-672EA2875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67" y="3872149"/>
              <a:ext cx="9017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2ED445-7F8C-A761-4CBE-96A6ADA8B1E9}"/>
                </a:ext>
              </a:extLst>
            </p:cNvPr>
            <p:cNvSpPr txBox="1"/>
            <p:nvPr/>
          </p:nvSpPr>
          <p:spPr>
            <a:xfrm>
              <a:off x="652904" y="4673544"/>
              <a:ext cx="3123988" cy="37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Aws-load-balancer-controller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C96DDAA-9A20-8706-EBF5-AA28B70F2FDD}"/>
              </a:ext>
            </a:extLst>
          </p:cNvPr>
          <p:cNvSpPr/>
          <p:nvPr/>
        </p:nvSpPr>
        <p:spPr>
          <a:xfrm>
            <a:off x="2823659" y="3815696"/>
            <a:ext cx="1990995" cy="1255417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E12418-5EAA-77A0-A048-63E6B50CD49D}"/>
              </a:ext>
            </a:extLst>
          </p:cNvPr>
          <p:cNvSpPr txBox="1"/>
          <p:nvPr/>
        </p:nvSpPr>
        <p:spPr>
          <a:xfrm>
            <a:off x="2860274" y="3876806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kube-system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76053E-BA7A-AB85-07EA-2CDC555D5858}"/>
              </a:ext>
            </a:extLst>
          </p:cNvPr>
          <p:cNvGrpSpPr/>
          <p:nvPr/>
        </p:nvGrpSpPr>
        <p:grpSpPr>
          <a:xfrm>
            <a:off x="878692" y="6122280"/>
            <a:ext cx="1026243" cy="800228"/>
            <a:chOff x="878692" y="6122280"/>
            <a:chExt cx="1026243" cy="800228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CAA0874C-83FC-ACB2-39C4-A8D006A1E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EC1BB6-3F0A-DB77-98D5-97BE9D146CE4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47805A-E5C4-7C11-BAF4-6D483FEDC753}"/>
              </a:ext>
            </a:extLst>
          </p:cNvPr>
          <p:cNvGrpSpPr/>
          <p:nvPr/>
        </p:nvGrpSpPr>
        <p:grpSpPr>
          <a:xfrm>
            <a:off x="1933393" y="6141965"/>
            <a:ext cx="1026243" cy="800228"/>
            <a:chOff x="878692" y="6122280"/>
            <a:chExt cx="1026243" cy="800228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936FACF6-724B-8D43-6061-6511237E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350DFE8-678A-6700-791C-C2C0DD492226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6CC299-52F5-53E2-A74E-C2CB4F6F5E3B}"/>
              </a:ext>
            </a:extLst>
          </p:cNvPr>
          <p:cNvGrpSpPr/>
          <p:nvPr/>
        </p:nvGrpSpPr>
        <p:grpSpPr>
          <a:xfrm>
            <a:off x="3056299" y="6158613"/>
            <a:ext cx="1026243" cy="800228"/>
            <a:chOff x="878692" y="6122280"/>
            <a:chExt cx="1026243" cy="800228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30483852-7303-38D4-1C66-E646F1ED3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DA07D2-6474-91A5-1E88-79E58E2CE7A2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5F6F3A8-910B-98CE-2FCB-284D99590C48}"/>
              </a:ext>
            </a:extLst>
          </p:cNvPr>
          <p:cNvSpPr txBox="1"/>
          <p:nvPr/>
        </p:nvSpPr>
        <p:spPr>
          <a:xfrm>
            <a:off x="6637067" y="800865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Route53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FC0067-AEE0-BFA3-268E-011EFDF2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43" y="1010440"/>
            <a:ext cx="620423" cy="6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C3B6D7-9121-34B8-7A7A-C6EA206EB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434" y="4568483"/>
            <a:ext cx="866644" cy="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377070F4-4897-D234-11C4-461229F5A54C}"/>
              </a:ext>
            </a:extLst>
          </p:cNvPr>
          <p:cNvCxnSpPr>
            <a:stCxn id="57" idx="3"/>
            <a:endCxn id="1030" idx="1"/>
          </p:cNvCxnSpPr>
          <p:nvPr/>
        </p:nvCxnSpPr>
        <p:spPr>
          <a:xfrm>
            <a:off x="3578946" y="4383898"/>
            <a:ext cx="2429488" cy="61790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E35DE45-B6A7-B27F-C808-233CA6A4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70" y="1413050"/>
            <a:ext cx="526408" cy="52640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683F058-2B93-9D19-85D9-99EC9F21B313}"/>
              </a:ext>
            </a:extLst>
          </p:cNvPr>
          <p:cNvSpPr txBox="1"/>
          <p:nvPr/>
        </p:nvSpPr>
        <p:spPr>
          <a:xfrm>
            <a:off x="4676417" y="1549296"/>
            <a:ext cx="1672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</a:t>
            </a:r>
            <a:r>
              <a:rPr lang="en-FR" sz="105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ks-blue weighted route</a:t>
            </a:r>
          </a:p>
        </p:txBody>
      </p:sp>
      <p:pic>
        <p:nvPicPr>
          <p:cNvPr id="83" name="Picture 8">
            <a:extLst>
              <a:ext uri="{FF2B5EF4-FFF2-40B4-BE49-F238E27FC236}">
                <a16:creationId xmlns:a16="http://schemas.microsoft.com/office/drawing/2014/main" id="{47E63C42-0543-3103-1C29-C34E92A7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13" y="1447704"/>
            <a:ext cx="526408" cy="52640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91204AB-5D0E-FCF6-B4C4-9DA7E1A42FE5}"/>
              </a:ext>
            </a:extLst>
          </p:cNvPr>
          <p:cNvSpPr txBox="1"/>
          <p:nvPr/>
        </p:nvSpPr>
        <p:spPr>
          <a:xfrm>
            <a:off x="7957144" y="1567184"/>
            <a:ext cx="1754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</a:t>
            </a:r>
            <a:r>
              <a:rPr lang="en-FR" sz="105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ks-green weighted route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84841D-4D0F-21BA-E851-47D2DA311D87}"/>
              </a:ext>
            </a:extLst>
          </p:cNvPr>
          <p:cNvSpPr txBox="1"/>
          <p:nvPr/>
        </p:nvSpPr>
        <p:spPr>
          <a:xfrm>
            <a:off x="7059970" y="5457869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Burnham-ingress</a:t>
            </a:r>
          </a:p>
        </p:txBody>
      </p:sp>
      <p:pic>
        <p:nvPicPr>
          <p:cNvPr id="86" name="Picture 6">
            <a:extLst>
              <a:ext uri="{FF2B5EF4-FFF2-40B4-BE49-F238E27FC236}">
                <a16:creationId xmlns:a16="http://schemas.microsoft.com/office/drawing/2014/main" id="{7130BE0F-BE40-6FCE-8D06-36CE8C5E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73" y="4579854"/>
            <a:ext cx="866644" cy="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B0DC8A0C-0ACA-A873-2467-493D3EB61E06}"/>
              </a:ext>
            </a:extLst>
          </p:cNvPr>
          <p:cNvCxnSpPr>
            <a:stCxn id="1028" idx="2"/>
            <a:endCxn id="1030" idx="0"/>
          </p:cNvCxnSpPr>
          <p:nvPr/>
        </p:nvCxnSpPr>
        <p:spPr>
          <a:xfrm rot="5400000">
            <a:off x="5333796" y="2738824"/>
            <a:ext cx="2937620" cy="721699"/>
          </a:xfrm>
          <a:prstGeom prst="curved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97C4DA43-F178-5665-536B-448666CFD646}"/>
              </a:ext>
            </a:extLst>
          </p:cNvPr>
          <p:cNvCxnSpPr>
            <a:cxnSpLocks/>
            <a:stCxn id="1028" idx="2"/>
            <a:endCxn id="86" idx="0"/>
          </p:cNvCxnSpPr>
          <p:nvPr/>
        </p:nvCxnSpPr>
        <p:spPr>
          <a:xfrm rot="16200000" flipH="1">
            <a:off x="5948280" y="2846038"/>
            <a:ext cx="2948991" cy="518640"/>
          </a:xfrm>
          <a:prstGeom prst="curvedConnector3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658259A-8A45-6E99-0CF9-500EC7468699}"/>
              </a:ext>
            </a:extLst>
          </p:cNvPr>
          <p:cNvSpPr txBox="1"/>
          <p:nvPr/>
        </p:nvSpPr>
        <p:spPr>
          <a:xfrm>
            <a:off x="6337231" y="1948765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</a:t>
            </a:r>
            <a:endParaRPr lang="en-FR" sz="29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EA80A8-624F-9571-1A43-64F6FB8FA945}"/>
              </a:ext>
            </a:extLst>
          </p:cNvPr>
          <p:cNvSpPr txBox="1"/>
          <p:nvPr/>
        </p:nvSpPr>
        <p:spPr>
          <a:xfrm>
            <a:off x="7415088" y="2011403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50</a:t>
            </a:r>
            <a:endParaRPr lang="en-FR" sz="29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19192E-E13C-4D2F-B975-B1F8D39B708A}"/>
              </a:ext>
            </a:extLst>
          </p:cNvPr>
          <p:cNvSpPr/>
          <p:nvPr/>
        </p:nvSpPr>
        <p:spPr>
          <a:xfrm>
            <a:off x="8906157" y="3290155"/>
            <a:ext cx="5005754" cy="40402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7DB46B-993A-9393-2D66-5A2013EFDB12}"/>
              </a:ext>
            </a:extLst>
          </p:cNvPr>
          <p:cNvGrpSpPr/>
          <p:nvPr/>
        </p:nvGrpSpPr>
        <p:grpSpPr>
          <a:xfrm>
            <a:off x="11695207" y="3855717"/>
            <a:ext cx="1768178" cy="1255417"/>
            <a:chOff x="9010063" y="3826823"/>
            <a:chExt cx="1768178" cy="125541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18EE696-C09E-4A0E-3D50-CF1D4F2727EC}"/>
                </a:ext>
              </a:extLst>
            </p:cNvPr>
            <p:cNvGrpSpPr/>
            <p:nvPr/>
          </p:nvGrpSpPr>
          <p:grpSpPr>
            <a:xfrm>
              <a:off x="9046677" y="4110056"/>
              <a:ext cx="958917" cy="767439"/>
              <a:chOff x="652904" y="3872149"/>
              <a:chExt cx="1532785" cy="1179970"/>
            </a:xfrm>
          </p:grpSpPr>
          <p:pic>
            <p:nvPicPr>
              <p:cNvPr id="96" name="Picture 2">
                <a:extLst>
                  <a:ext uri="{FF2B5EF4-FFF2-40B4-BE49-F238E27FC236}">
                    <a16:creationId xmlns:a16="http://schemas.microsoft.com/office/drawing/2014/main" id="{F407AAAB-E495-4446-3316-71F9F0098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F2588E-365A-0FB8-C34D-A62DC39D9D24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1532785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External-dns</a:t>
                </a: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61F6703-5FE9-EC5B-9CFF-17DD0ED59F23}"/>
                </a:ext>
              </a:extLst>
            </p:cNvPr>
            <p:cNvSpPr/>
            <p:nvPr/>
          </p:nvSpPr>
          <p:spPr>
            <a:xfrm>
              <a:off x="9010063" y="3826823"/>
              <a:ext cx="1768178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7481EC-C1B4-3411-8A36-0827FE62A274}"/>
                </a:ext>
              </a:extLst>
            </p:cNvPr>
            <p:cNvSpPr txBox="1"/>
            <p:nvPr/>
          </p:nvSpPr>
          <p:spPr>
            <a:xfrm>
              <a:off x="9046677" y="3887933"/>
              <a:ext cx="1731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external-dns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E25FDA-1C9B-4DD8-F451-C98921FFD7A3}"/>
              </a:ext>
            </a:extLst>
          </p:cNvPr>
          <p:cNvSpPr/>
          <p:nvPr/>
        </p:nvSpPr>
        <p:spPr>
          <a:xfrm>
            <a:off x="9116017" y="5692719"/>
            <a:ext cx="3496162" cy="146868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AB6090-B902-2141-C9C5-04EDD0647FD7}"/>
              </a:ext>
            </a:extLst>
          </p:cNvPr>
          <p:cNvSpPr txBox="1"/>
          <p:nvPr/>
        </p:nvSpPr>
        <p:spPr>
          <a:xfrm>
            <a:off x="9127042" y="5742361"/>
            <a:ext cx="1861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team-burnham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AFCFE08-054F-5B09-F8F3-6211D1210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157" y="3290155"/>
            <a:ext cx="451485" cy="4572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39DF218-B6D4-F4E3-59A8-A0D61E7BAE0A}"/>
              </a:ext>
            </a:extLst>
          </p:cNvPr>
          <p:cNvSpPr txBox="1"/>
          <p:nvPr/>
        </p:nvSpPr>
        <p:spPr>
          <a:xfrm>
            <a:off x="9721936" y="338190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eks-green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00150FA-9889-17D1-60F6-DD90E75529B9}"/>
              </a:ext>
            </a:extLst>
          </p:cNvPr>
          <p:cNvGrpSpPr/>
          <p:nvPr/>
        </p:nvGrpSpPr>
        <p:grpSpPr>
          <a:xfrm>
            <a:off x="9090504" y="3855718"/>
            <a:ext cx="1990996" cy="1255417"/>
            <a:chOff x="11155385" y="3815696"/>
            <a:chExt cx="1990996" cy="125541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5D18319-88DA-789D-6651-4CEBF5152572}"/>
                </a:ext>
              </a:extLst>
            </p:cNvPr>
            <p:cNvGrpSpPr/>
            <p:nvPr/>
          </p:nvGrpSpPr>
          <p:grpSpPr>
            <a:xfrm>
              <a:off x="11192000" y="4098929"/>
              <a:ext cx="1954381" cy="767439"/>
              <a:chOff x="652904" y="3872149"/>
              <a:chExt cx="3123988" cy="1179970"/>
            </a:xfrm>
          </p:grpSpPr>
          <p:pic>
            <p:nvPicPr>
              <p:cNvPr id="105" name="Picture 2">
                <a:extLst>
                  <a:ext uri="{FF2B5EF4-FFF2-40B4-BE49-F238E27FC236}">
                    <a16:creationId xmlns:a16="http://schemas.microsoft.com/office/drawing/2014/main" id="{4E415FFF-2687-C95D-C635-BD5319B440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4201389-B905-C045-EB30-06F6176A0464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3123988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Aws-load-balancer-controller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B9DD8D-9834-29E3-ECD9-A88E231169A5}"/>
                </a:ext>
              </a:extLst>
            </p:cNvPr>
            <p:cNvSpPr/>
            <p:nvPr/>
          </p:nvSpPr>
          <p:spPr>
            <a:xfrm>
              <a:off x="11155385" y="3815696"/>
              <a:ext cx="1990995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F2D0ABD-079F-42B3-FBF2-78DC770675F4}"/>
                </a:ext>
              </a:extLst>
            </p:cNvPr>
            <p:cNvSpPr txBox="1"/>
            <p:nvPr/>
          </p:nvSpPr>
          <p:spPr>
            <a:xfrm>
              <a:off x="11192000" y="3876806"/>
              <a:ext cx="17524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kube-system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18E6787-0344-5C8E-D88C-2A4E857920A5}"/>
              </a:ext>
            </a:extLst>
          </p:cNvPr>
          <p:cNvGrpSpPr/>
          <p:nvPr/>
        </p:nvGrpSpPr>
        <p:grpSpPr>
          <a:xfrm>
            <a:off x="9210418" y="6122280"/>
            <a:ext cx="1026243" cy="800228"/>
            <a:chOff x="878692" y="6122280"/>
            <a:chExt cx="1026243" cy="800228"/>
          </a:xfrm>
        </p:grpSpPr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id="{82E9624C-3423-70B5-6053-DE222CAD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FE8B593-CBD7-3ED9-24FC-6E0EFC4EAECD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86A1C4-908D-C55A-59E0-8C7B52A87FC8}"/>
              </a:ext>
            </a:extLst>
          </p:cNvPr>
          <p:cNvGrpSpPr/>
          <p:nvPr/>
        </p:nvGrpSpPr>
        <p:grpSpPr>
          <a:xfrm>
            <a:off x="10265119" y="6141965"/>
            <a:ext cx="1026243" cy="800228"/>
            <a:chOff x="878692" y="6122280"/>
            <a:chExt cx="1026243" cy="800228"/>
          </a:xfrm>
        </p:grpSpPr>
        <p:pic>
          <p:nvPicPr>
            <p:cNvPr id="113" name="Picture 2">
              <a:extLst>
                <a:ext uri="{FF2B5EF4-FFF2-40B4-BE49-F238E27FC236}">
                  <a16:creationId xmlns:a16="http://schemas.microsoft.com/office/drawing/2014/main" id="{0FA259F6-D1CB-517A-5520-B52EED085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2F70EDE-2293-A489-CFBA-AB36A15683B5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7920757-8E0F-2BA0-FFA0-576BE202BF2F}"/>
              </a:ext>
            </a:extLst>
          </p:cNvPr>
          <p:cNvGrpSpPr/>
          <p:nvPr/>
        </p:nvGrpSpPr>
        <p:grpSpPr>
          <a:xfrm>
            <a:off x="11388025" y="6158613"/>
            <a:ext cx="1026243" cy="800228"/>
            <a:chOff x="878692" y="6122280"/>
            <a:chExt cx="1026243" cy="800228"/>
          </a:xfrm>
        </p:grpSpPr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7CDF21B2-5A47-1C31-10B3-74E4439C8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655B34E-099E-4BAB-7F66-57AAF030ED81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EE79853D-8995-50C8-80F7-AF4E90A9118D}"/>
              </a:ext>
            </a:extLst>
          </p:cNvPr>
          <p:cNvCxnSpPr>
            <a:cxnSpLocks/>
            <a:stCxn id="63" idx="2"/>
            <a:endCxn id="35" idx="3"/>
          </p:cNvCxnSpPr>
          <p:nvPr/>
        </p:nvCxnSpPr>
        <p:spPr>
          <a:xfrm rot="5400000">
            <a:off x="4993935" y="4979237"/>
            <a:ext cx="734341" cy="2161304"/>
          </a:xfrm>
          <a:prstGeom prst="curved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2FB091-68AE-C931-F402-51B0800E00CF}"/>
              </a:ext>
            </a:extLst>
          </p:cNvPr>
          <p:cNvSpPr txBox="1"/>
          <p:nvPr/>
        </p:nvSpPr>
        <p:spPr>
          <a:xfrm>
            <a:off x="5819631" y="5446498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Burnham-ingress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4369C3C3-4BD1-3E5C-F698-CBEFFD03F62F}"/>
              </a:ext>
            </a:extLst>
          </p:cNvPr>
          <p:cNvCxnSpPr>
            <a:cxnSpLocks/>
            <a:stCxn id="85" idx="2"/>
            <a:endCxn id="100" idx="1"/>
          </p:cNvCxnSpPr>
          <p:nvPr/>
        </p:nvCxnSpPr>
        <p:spPr>
          <a:xfrm rot="16200000" flipH="1">
            <a:off x="8037571" y="5348614"/>
            <a:ext cx="722970" cy="1433921"/>
          </a:xfrm>
          <a:prstGeom prst="curved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Curved Connector 1023">
            <a:extLst>
              <a:ext uri="{FF2B5EF4-FFF2-40B4-BE49-F238E27FC236}">
                <a16:creationId xmlns:a16="http://schemas.microsoft.com/office/drawing/2014/main" id="{2C758141-8372-A2B8-463F-5D12675B4F59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 flipV="1">
            <a:off x="8115417" y="4423918"/>
            <a:ext cx="1166266" cy="58925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Curved Connector 1028">
            <a:extLst>
              <a:ext uri="{FF2B5EF4-FFF2-40B4-BE49-F238E27FC236}">
                <a16:creationId xmlns:a16="http://schemas.microsoft.com/office/drawing/2014/main" id="{F05BE7D6-42C3-93FC-59C0-96E5B165BDA0}"/>
              </a:ext>
            </a:extLst>
          </p:cNvPr>
          <p:cNvCxnSpPr>
            <a:cxnSpLocks/>
            <a:stCxn id="96" idx="0"/>
            <a:endCxn id="84" idx="3"/>
          </p:cNvCxnSpPr>
          <p:nvPr/>
        </p:nvCxnSpPr>
        <p:spPr>
          <a:xfrm rot="16200000" flipV="1">
            <a:off x="9717391" y="1687901"/>
            <a:ext cx="2444808" cy="24572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Curved Connector 1033">
            <a:extLst>
              <a:ext uri="{FF2B5EF4-FFF2-40B4-BE49-F238E27FC236}">
                <a16:creationId xmlns:a16="http://schemas.microsoft.com/office/drawing/2014/main" id="{4605870D-E899-72A5-020C-857CA623F36E}"/>
              </a:ext>
            </a:extLst>
          </p:cNvPr>
          <p:cNvCxnSpPr>
            <a:cxnSpLocks/>
            <a:stCxn id="21" idx="0"/>
            <a:endCxn id="82" idx="1"/>
          </p:cNvCxnSpPr>
          <p:nvPr/>
        </p:nvCxnSpPr>
        <p:spPr>
          <a:xfrm rot="5400000" flipH="1" flipV="1">
            <a:off x="1697092" y="1130731"/>
            <a:ext cx="2433802" cy="35248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522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B6832B-4B78-8F12-B182-B14D3C841CC7}"/>
              </a:ext>
            </a:extLst>
          </p:cNvPr>
          <p:cNvSpPr/>
          <p:nvPr/>
        </p:nvSpPr>
        <p:spPr bwMode="auto">
          <a:xfrm>
            <a:off x="449737" y="1430202"/>
            <a:ext cx="13606232" cy="60113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eks-blueprint 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E4BE2-22D5-892B-FC63-52F61D5D44DC}"/>
              </a:ext>
            </a:extLst>
          </p:cNvPr>
          <p:cNvSpPr/>
          <p:nvPr/>
        </p:nvSpPr>
        <p:spPr bwMode="auto">
          <a:xfrm>
            <a:off x="221137" y="773723"/>
            <a:ext cx="14188126" cy="7315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DDD44AB2-6EB0-73D6-0FC8-55DF9D29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7" y="143020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28C258B-41C4-7792-B96E-8478882F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137" y="788044"/>
            <a:ext cx="457200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AA599B-A905-2746-52EC-EB4850F56BAE}"/>
              </a:ext>
            </a:extLst>
          </p:cNvPr>
          <p:cNvSpPr/>
          <p:nvPr/>
        </p:nvSpPr>
        <p:spPr>
          <a:xfrm>
            <a:off x="574431" y="3290155"/>
            <a:ext cx="5005754" cy="40402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9B1C60C-5726-E29E-26C0-F666C21DEAD8}"/>
              </a:ext>
            </a:extLst>
          </p:cNvPr>
          <p:cNvGrpSpPr/>
          <p:nvPr/>
        </p:nvGrpSpPr>
        <p:grpSpPr>
          <a:xfrm>
            <a:off x="678337" y="3826823"/>
            <a:ext cx="1768178" cy="1255417"/>
            <a:chOff x="678337" y="3826823"/>
            <a:chExt cx="1768178" cy="12554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4B61F6-ACF1-6E16-4379-7B9DF6EB05F4}"/>
                </a:ext>
              </a:extLst>
            </p:cNvPr>
            <p:cNvGrpSpPr/>
            <p:nvPr/>
          </p:nvGrpSpPr>
          <p:grpSpPr>
            <a:xfrm>
              <a:off x="714951" y="4110056"/>
              <a:ext cx="958917" cy="767439"/>
              <a:chOff x="652904" y="3872149"/>
              <a:chExt cx="1532785" cy="1179970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662B2F1D-417A-E353-2AAD-AECE3C09E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69BFC-76F2-20C3-B637-542363E768D9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1532785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External-dns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9B8D54-7107-C933-40E2-213E01EC3A43}"/>
                </a:ext>
              </a:extLst>
            </p:cNvPr>
            <p:cNvSpPr/>
            <p:nvPr/>
          </p:nvSpPr>
          <p:spPr>
            <a:xfrm>
              <a:off x="678337" y="3826823"/>
              <a:ext cx="1768178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6CA162-F6E6-6E6C-C111-014FF32E5881}"/>
                </a:ext>
              </a:extLst>
            </p:cNvPr>
            <p:cNvSpPr txBox="1"/>
            <p:nvPr/>
          </p:nvSpPr>
          <p:spPr>
            <a:xfrm>
              <a:off x="714951" y="3887933"/>
              <a:ext cx="1731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external-dns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C515DED-C30A-C617-18D6-CCCED0BA3BDF}"/>
              </a:ext>
            </a:extLst>
          </p:cNvPr>
          <p:cNvSpPr/>
          <p:nvPr/>
        </p:nvSpPr>
        <p:spPr>
          <a:xfrm>
            <a:off x="784291" y="5692719"/>
            <a:ext cx="3496162" cy="146868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12F69F-A60D-A35E-336A-0AD520D65B8C}"/>
              </a:ext>
            </a:extLst>
          </p:cNvPr>
          <p:cNvSpPr txBox="1"/>
          <p:nvPr/>
        </p:nvSpPr>
        <p:spPr>
          <a:xfrm>
            <a:off x="795316" y="5742361"/>
            <a:ext cx="1861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team-burnham</a:t>
            </a: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F59DA532-257B-DE21-CB38-1462489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50" y="15550"/>
            <a:ext cx="13983046" cy="1079598"/>
          </a:xfrm>
        </p:spPr>
        <p:txBody>
          <a:bodyPr/>
          <a:lstStyle/>
          <a:p>
            <a:r>
              <a:rPr lang="en-US" dirty="0"/>
              <a:t>Route 53 Weighed record points to Green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08C8762-B8E2-737C-C86F-696F47059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31" y="3290155"/>
            <a:ext cx="451485" cy="457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8849D8-82B2-535A-E3B9-CCC2F38577A2}"/>
              </a:ext>
            </a:extLst>
          </p:cNvPr>
          <p:cNvSpPr txBox="1"/>
          <p:nvPr/>
        </p:nvSpPr>
        <p:spPr>
          <a:xfrm>
            <a:off x="1307970" y="339352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A0A6C1-61FE-AE67-D672-AEE7652ADBA8}"/>
              </a:ext>
            </a:extLst>
          </p:cNvPr>
          <p:cNvGrpSpPr/>
          <p:nvPr/>
        </p:nvGrpSpPr>
        <p:grpSpPr>
          <a:xfrm>
            <a:off x="2860274" y="4098929"/>
            <a:ext cx="1954381" cy="767439"/>
            <a:chOff x="652904" y="3872149"/>
            <a:chExt cx="3123988" cy="1179970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3EA26B8-204C-5660-19FC-672EA2875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67" y="3872149"/>
              <a:ext cx="9017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2ED445-7F8C-A761-4CBE-96A6ADA8B1E9}"/>
                </a:ext>
              </a:extLst>
            </p:cNvPr>
            <p:cNvSpPr txBox="1"/>
            <p:nvPr/>
          </p:nvSpPr>
          <p:spPr>
            <a:xfrm>
              <a:off x="652904" y="4673544"/>
              <a:ext cx="3123988" cy="37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Aws-load-balancer-controller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C96DDAA-9A20-8706-EBF5-AA28B70F2FDD}"/>
              </a:ext>
            </a:extLst>
          </p:cNvPr>
          <p:cNvSpPr/>
          <p:nvPr/>
        </p:nvSpPr>
        <p:spPr>
          <a:xfrm>
            <a:off x="2823659" y="3815696"/>
            <a:ext cx="1990995" cy="1255417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E12418-5EAA-77A0-A048-63E6B50CD49D}"/>
              </a:ext>
            </a:extLst>
          </p:cNvPr>
          <p:cNvSpPr txBox="1"/>
          <p:nvPr/>
        </p:nvSpPr>
        <p:spPr>
          <a:xfrm>
            <a:off x="2860274" y="3876806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kube-system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76053E-BA7A-AB85-07EA-2CDC555D5858}"/>
              </a:ext>
            </a:extLst>
          </p:cNvPr>
          <p:cNvGrpSpPr/>
          <p:nvPr/>
        </p:nvGrpSpPr>
        <p:grpSpPr>
          <a:xfrm>
            <a:off x="878692" y="6122280"/>
            <a:ext cx="1026243" cy="800228"/>
            <a:chOff x="878692" y="6122280"/>
            <a:chExt cx="1026243" cy="800228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CAA0874C-83FC-ACB2-39C4-A8D006A1E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EC1BB6-3F0A-DB77-98D5-97BE9D146CE4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47805A-E5C4-7C11-BAF4-6D483FEDC753}"/>
              </a:ext>
            </a:extLst>
          </p:cNvPr>
          <p:cNvGrpSpPr/>
          <p:nvPr/>
        </p:nvGrpSpPr>
        <p:grpSpPr>
          <a:xfrm>
            <a:off x="1933393" y="6141965"/>
            <a:ext cx="1026243" cy="800228"/>
            <a:chOff x="878692" y="6122280"/>
            <a:chExt cx="1026243" cy="800228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936FACF6-724B-8D43-6061-6511237E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350DFE8-678A-6700-791C-C2C0DD492226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6CC299-52F5-53E2-A74E-C2CB4F6F5E3B}"/>
              </a:ext>
            </a:extLst>
          </p:cNvPr>
          <p:cNvGrpSpPr/>
          <p:nvPr/>
        </p:nvGrpSpPr>
        <p:grpSpPr>
          <a:xfrm>
            <a:off x="3056299" y="6158613"/>
            <a:ext cx="1026243" cy="800228"/>
            <a:chOff x="878692" y="6122280"/>
            <a:chExt cx="1026243" cy="800228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30483852-7303-38D4-1C66-E646F1ED3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DA07D2-6474-91A5-1E88-79E58E2CE7A2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5F6F3A8-910B-98CE-2FCB-284D99590C48}"/>
              </a:ext>
            </a:extLst>
          </p:cNvPr>
          <p:cNvSpPr txBox="1"/>
          <p:nvPr/>
        </p:nvSpPr>
        <p:spPr>
          <a:xfrm>
            <a:off x="6637067" y="800865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Route53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FC0067-AEE0-BFA3-268E-011EFDF2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43" y="1010440"/>
            <a:ext cx="620423" cy="6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C3B6D7-9121-34B8-7A7A-C6EA206EB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434" y="4568483"/>
            <a:ext cx="866644" cy="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377070F4-4897-D234-11C4-461229F5A54C}"/>
              </a:ext>
            </a:extLst>
          </p:cNvPr>
          <p:cNvCxnSpPr>
            <a:stCxn id="57" idx="3"/>
            <a:endCxn id="1030" idx="1"/>
          </p:cNvCxnSpPr>
          <p:nvPr/>
        </p:nvCxnSpPr>
        <p:spPr>
          <a:xfrm>
            <a:off x="3578946" y="4383898"/>
            <a:ext cx="2429488" cy="61790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E35DE45-B6A7-B27F-C808-233CA6A4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70" y="1413050"/>
            <a:ext cx="526408" cy="52640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683F058-2B93-9D19-85D9-99EC9F21B313}"/>
              </a:ext>
            </a:extLst>
          </p:cNvPr>
          <p:cNvSpPr txBox="1"/>
          <p:nvPr/>
        </p:nvSpPr>
        <p:spPr>
          <a:xfrm>
            <a:off x="4676417" y="1549296"/>
            <a:ext cx="1672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</a:t>
            </a:r>
            <a:r>
              <a:rPr lang="en-FR" sz="105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ks-blue weighted route</a:t>
            </a:r>
          </a:p>
        </p:txBody>
      </p:sp>
      <p:pic>
        <p:nvPicPr>
          <p:cNvPr id="83" name="Picture 8">
            <a:extLst>
              <a:ext uri="{FF2B5EF4-FFF2-40B4-BE49-F238E27FC236}">
                <a16:creationId xmlns:a16="http://schemas.microsoft.com/office/drawing/2014/main" id="{47E63C42-0543-3103-1C29-C34E92A7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13" y="1447704"/>
            <a:ext cx="526408" cy="52640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91204AB-5D0E-FCF6-B4C4-9DA7E1A42FE5}"/>
              </a:ext>
            </a:extLst>
          </p:cNvPr>
          <p:cNvSpPr txBox="1"/>
          <p:nvPr/>
        </p:nvSpPr>
        <p:spPr>
          <a:xfrm>
            <a:off x="7957144" y="1567184"/>
            <a:ext cx="1754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</a:t>
            </a:r>
            <a:r>
              <a:rPr lang="en-FR" sz="105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ks-green weighted route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84841D-4D0F-21BA-E851-47D2DA311D87}"/>
              </a:ext>
            </a:extLst>
          </p:cNvPr>
          <p:cNvSpPr txBox="1"/>
          <p:nvPr/>
        </p:nvSpPr>
        <p:spPr>
          <a:xfrm>
            <a:off x="7059970" y="5457869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Burnham-ingress</a:t>
            </a:r>
          </a:p>
        </p:txBody>
      </p:sp>
      <p:pic>
        <p:nvPicPr>
          <p:cNvPr id="86" name="Picture 6">
            <a:extLst>
              <a:ext uri="{FF2B5EF4-FFF2-40B4-BE49-F238E27FC236}">
                <a16:creationId xmlns:a16="http://schemas.microsoft.com/office/drawing/2014/main" id="{7130BE0F-BE40-6FCE-8D06-36CE8C5E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73" y="4579854"/>
            <a:ext cx="866644" cy="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97C4DA43-F178-5665-536B-448666CFD646}"/>
              </a:ext>
            </a:extLst>
          </p:cNvPr>
          <p:cNvCxnSpPr>
            <a:cxnSpLocks/>
            <a:stCxn id="1028" idx="2"/>
            <a:endCxn id="86" idx="0"/>
          </p:cNvCxnSpPr>
          <p:nvPr/>
        </p:nvCxnSpPr>
        <p:spPr>
          <a:xfrm rot="16200000" flipH="1">
            <a:off x="5948280" y="2846038"/>
            <a:ext cx="2948991" cy="518640"/>
          </a:xfrm>
          <a:prstGeom prst="curved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658259A-8A45-6E99-0CF9-500EC7468699}"/>
              </a:ext>
            </a:extLst>
          </p:cNvPr>
          <p:cNvSpPr txBox="1"/>
          <p:nvPr/>
        </p:nvSpPr>
        <p:spPr>
          <a:xfrm>
            <a:off x="6416743" y="194876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0</a:t>
            </a:r>
            <a:endParaRPr lang="en-FR" sz="29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EA80A8-624F-9571-1A43-64F6FB8FA945}"/>
              </a:ext>
            </a:extLst>
          </p:cNvPr>
          <p:cNvSpPr txBox="1"/>
          <p:nvPr/>
        </p:nvSpPr>
        <p:spPr>
          <a:xfrm>
            <a:off x="7379919" y="2011403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FR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</a:t>
            </a:r>
            <a:endParaRPr lang="en-FR" sz="29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19192E-E13C-4D2F-B975-B1F8D39B708A}"/>
              </a:ext>
            </a:extLst>
          </p:cNvPr>
          <p:cNvSpPr/>
          <p:nvPr/>
        </p:nvSpPr>
        <p:spPr>
          <a:xfrm>
            <a:off x="8906157" y="3290155"/>
            <a:ext cx="5005754" cy="40402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7DB46B-993A-9393-2D66-5A2013EFDB12}"/>
              </a:ext>
            </a:extLst>
          </p:cNvPr>
          <p:cNvGrpSpPr/>
          <p:nvPr/>
        </p:nvGrpSpPr>
        <p:grpSpPr>
          <a:xfrm>
            <a:off x="11695207" y="3855717"/>
            <a:ext cx="1768178" cy="1255417"/>
            <a:chOff x="9010063" y="3826823"/>
            <a:chExt cx="1768178" cy="125541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18EE696-C09E-4A0E-3D50-CF1D4F2727EC}"/>
                </a:ext>
              </a:extLst>
            </p:cNvPr>
            <p:cNvGrpSpPr/>
            <p:nvPr/>
          </p:nvGrpSpPr>
          <p:grpSpPr>
            <a:xfrm>
              <a:off x="9046677" y="4110056"/>
              <a:ext cx="958917" cy="767439"/>
              <a:chOff x="652904" y="3872149"/>
              <a:chExt cx="1532785" cy="1179970"/>
            </a:xfrm>
          </p:grpSpPr>
          <p:pic>
            <p:nvPicPr>
              <p:cNvPr id="96" name="Picture 2">
                <a:extLst>
                  <a:ext uri="{FF2B5EF4-FFF2-40B4-BE49-F238E27FC236}">
                    <a16:creationId xmlns:a16="http://schemas.microsoft.com/office/drawing/2014/main" id="{F407AAAB-E495-4446-3316-71F9F0098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F2588E-365A-0FB8-C34D-A62DC39D9D24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1532785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External-dns</a:t>
                </a: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61F6703-5FE9-EC5B-9CFF-17DD0ED59F23}"/>
                </a:ext>
              </a:extLst>
            </p:cNvPr>
            <p:cNvSpPr/>
            <p:nvPr/>
          </p:nvSpPr>
          <p:spPr>
            <a:xfrm>
              <a:off x="9010063" y="3826823"/>
              <a:ext cx="1768178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7481EC-C1B4-3411-8A36-0827FE62A274}"/>
                </a:ext>
              </a:extLst>
            </p:cNvPr>
            <p:cNvSpPr txBox="1"/>
            <p:nvPr/>
          </p:nvSpPr>
          <p:spPr>
            <a:xfrm>
              <a:off x="9046677" y="3887933"/>
              <a:ext cx="1731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external-dns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E25FDA-1C9B-4DD8-F451-C98921FFD7A3}"/>
              </a:ext>
            </a:extLst>
          </p:cNvPr>
          <p:cNvSpPr/>
          <p:nvPr/>
        </p:nvSpPr>
        <p:spPr>
          <a:xfrm>
            <a:off x="9116017" y="5692719"/>
            <a:ext cx="3496162" cy="146868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AB6090-B902-2141-C9C5-04EDD0647FD7}"/>
              </a:ext>
            </a:extLst>
          </p:cNvPr>
          <p:cNvSpPr txBox="1"/>
          <p:nvPr/>
        </p:nvSpPr>
        <p:spPr>
          <a:xfrm>
            <a:off x="9127042" y="5742361"/>
            <a:ext cx="1861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team-burnham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AFCFE08-054F-5B09-F8F3-6211D1210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157" y="3290155"/>
            <a:ext cx="451485" cy="4572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39DF218-B6D4-F4E3-59A8-A0D61E7BAE0A}"/>
              </a:ext>
            </a:extLst>
          </p:cNvPr>
          <p:cNvSpPr txBox="1"/>
          <p:nvPr/>
        </p:nvSpPr>
        <p:spPr>
          <a:xfrm>
            <a:off x="9721936" y="338190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eks-green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00150FA-9889-17D1-60F6-DD90E75529B9}"/>
              </a:ext>
            </a:extLst>
          </p:cNvPr>
          <p:cNvGrpSpPr/>
          <p:nvPr/>
        </p:nvGrpSpPr>
        <p:grpSpPr>
          <a:xfrm>
            <a:off x="9090504" y="3855718"/>
            <a:ext cx="1990996" cy="1255417"/>
            <a:chOff x="11155385" y="3815696"/>
            <a:chExt cx="1990996" cy="125541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5D18319-88DA-789D-6651-4CEBF5152572}"/>
                </a:ext>
              </a:extLst>
            </p:cNvPr>
            <p:cNvGrpSpPr/>
            <p:nvPr/>
          </p:nvGrpSpPr>
          <p:grpSpPr>
            <a:xfrm>
              <a:off x="11192000" y="4098929"/>
              <a:ext cx="1954381" cy="767439"/>
              <a:chOff x="652904" y="3872149"/>
              <a:chExt cx="3123988" cy="1179970"/>
            </a:xfrm>
          </p:grpSpPr>
          <p:pic>
            <p:nvPicPr>
              <p:cNvPr id="105" name="Picture 2">
                <a:extLst>
                  <a:ext uri="{FF2B5EF4-FFF2-40B4-BE49-F238E27FC236}">
                    <a16:creationId xmlns:a16="http://schemas.microsoft.com/office/drawing/2014/main" id="{4E415FFF-2687-C95D-C635-BD5319B440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4201389-B905-C045-EB30-06F6176A0464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3123988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Aws-load-balancer-controller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B9DD8D-9834-29E3-ECD9-A88E231169A5}"/>
                </a:ext>
              </a:extLst>
            </p:cNvPr>
            <p:cNvSpPr/>
            <p:nvPr/>
          </p:nvSpPr>
          <p:spPr>
            <a:xfrm>
              <a:off x="11155385" y="3815696"/>
              <a:ext cx="1990995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F2D0ABD-079F-42B3-FBF2-78DC770675F4}"/>
                </a:ext>
              </a:extLst>
            </p:cNvPr>
            <p:cNvSpPr txBox="1"/>
            <p:nvPr/>
          </p:nvSpPr>
          <p:spPr>
            <a:xfrm>
              <a:off x="11192000" y="3876806"/>
              <a:ext cx="17524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kube-system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18E6787-0344-5C8E-D88C-2A4E857920A5}"/>
              </a:ext>
            </a:extLst>
          </p:cNvPr>
          <p:cNvGrpSpPr/>
          <p:nvPr/>
        </p:nvGrpSpPr>
        <p:grpSpPr>
          <a:xfrm>
            <a:off x="9210418" y="6122280"/>
            <a:ext cx="1026243" cy="800228"/>
            <a:chOff x="878692" y="6122280"/>
            <a:chExt cx="1026243" cy="800228"/>
          </a:xfrm>
        </p:grpSpPr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id="{82E9624C-3423-70B5-6053-DE222CAD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FE8B593-CBD7-3ED9-24FC-6E0EFC4EAECD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86A1C4-908D-C55A-59E0-8C7B52A87FC8}"/>
              </a:ext>
            </a:extLst>
          </p:cNvPr>
          <p:cNvGrpSpPr/>
          <p:nvPr/>
        </p:nvGrpSpPr>
        <p:grpSpPr>
          <a:xfrm>
            <a:off x="10265119" y="6141965"/>
            <a:ext cx="1026243" cy="800228"/>
            <a:chOff x="878692" y="6122280"/>
            <a:chExt cx="1026243" cy="800228"/>
          </a:xfrm>
        </p:grpSpPr>
        <p:pic>
          <p:nvPicPr>
            <p:cNvPr id="113" name="Picture 2">
              <a:extLst>
                <a:ext uri="{FF2B5EF4-FFF2-40B4-BE49-F238E27FC236}">
                  <a16:creationId xmlns:a16="http://schemas.microsoft.com/office/drawing/2014/main" id="{0FA259F6-D1CB-517A-5520-B52EED085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2F70EDE-2293-A489-CFBA-AB36A15683B5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7920757-8E0F-2BA0-FFA0-576BE202BF2F}"/>
              </a:ext>
            </a:extLst>
          </p:cNvPr>
          <p:cNvGrpSpPr/>
          <p:nvPr/>
        </p:nvGrpSpPr>
        <p:grpSpPr>
          <a:xfrm>
            <a:off x="11388025" y="6158613"/>
            <a:ext cx="1026243" cy="800228"/>
            <a:chOff x="878692" y="6122280"/>
            <a:chExt cx="1026243" cy="800228"/>
          </a:xfrm>
        </p:grpSpPr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7CDF21B2-5A47-1C31-10B3-74E4439C8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655B34E-099E-4BAB-7F66-57AAF030ED81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02FB091-68AE-C931-F402-51B0800E00CF}"/>
              </a:ext>
            </a:extLst>
          </p:cNvPr>
          <p:cNvSpPr txBox="1"/>
          <p:nvPr/>
        </p:nvSpPr>
        <p:spPr>
          <a:xfrm>
            <a:off x="5819631" y="5446498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Burnham-ingress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4369C3C3-4BD1-3E5C-F698-CBEFFD03F62F}"/>
              </a:ext>
            </a:extLst>
          </p:cNvPr>
          <p:cNvCxnSpPr>
            <a:cxnSpLocks/>
            <a:stCxn id="85" idx="2"/>
            <a:endCxn id="100" idx="1"/>
          </p:cNvCxnSpPr>
          <p:nvPr/>
        </p:nvCxnSpPr>
        <p:spPr>
          <a:xfrm rot="16200000" flipH="1">
            <a:off x="8037571" y="5348614"/>
            <a:ext cx="722970" cy="1433921"/>
          </a:xfrm>
          <a:prstGeom prst="curved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Curved Connector 1023">
            <a:extLst>
              <a:ext uri="{FF2B5EF4-FFF2-40B4-BE49-F238E27FC236}">
                <a16:creationId xmlns:a16="http://schemas.microsoft.com/office/drawing/2014/main" id="{2C758141-8372-A2B8-463F-5D12675B4F59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 flipV="1">
            <a:off x="8115417" y="4423918"/>
            <a:ext cx="1166266" cy="58925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Curved Connector 1028">
            <a:extLst>
              <a:ext uri="{FF2B5EF4-FFF2-40B4-BE49-F238E27FC236}">
                <a16:creationId xmlns:a16="http://schemas.microsoft.com/office/drawing/2014/main" id="{F05BE7D6-42C3-93FC-59C0-96E5B165BDA0}"/>
              </a:ext>
            </a:extLst>
          </p:cNvPr>
          <p:cNvCxnSpPr>
            <a:cxnSpLocks/>
            <a:stCxn id="96" idx="0"/>
            <a:endCxn id="84" idx="3"/>
          </p:cNvCxnSpPr>
          <p:nvPr/>
        </p:nvCxnSpPr>
        <p:spPr>
          <a:xfrm rot="16200000" flipV="1">
            <a:off x="9717391" y="1687901"/>
            <a:ext cx="2444808" cy="24572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Curved Connector 1033">
            <a:extLst>
              <a:ext uri="{FF2B5EF4-FFF2-40B4-BE49-F238E27FC236}">
                <a16:creationId xmlns:a16="http://schemas.microsoft.com/office/drawing/2014/main" id="{4605870D-E899-72A5-020C-857CA623F36E}"/>
              </a:ext>
            </a:extLst>
          </p:cNvPr>
          <p:cNvCxnSpPr>
            <a:cxnSpLocks/>
            <a:stCxn id="21" idx="0"/>
            <a:endCxn id="82" idx="1"/>
          </p:cNvCxnSpPr>
          <p:nvPr/>
        </p:nvCxnSpPr>
        <p:spPr>
          <a:xfrm rot="5400000" flipH="1" flipV="1">
            <a:off x="1697092" y="1130731"/>
            <a:ext cx="2433802" cy="35248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330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B6832B-4B78-8F12-B182-B14D3C841CC7}"/>
              </a:ext>
            </a:extLst>
          </p:cNvPr>
          <p:cNvSpPr/>
          <p:nvPr/>
        </p:nvSpPr>
        <p:spPr bwMode="auto">
          <a:xfrm>
            <a:off x="363793" y="1538757"/>
            <a:ext cx="10870317" cy="6012417"/>
          </a:xfrm>
          <a:prstGeom prst="rect">
            <a:avLst/>
          </a:prstGeom>
          <a:noFill/>
          <a:ln w="12700">
            <a:solidFill>
              <a:srgbClr val="987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n w="0"/>
              <a:solidFill>
                <a:srgbClr val="9873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E4BE2-22D5-892B-FC63-52F61D5D44DC}"/>
              </a:ext>
            </a:extLst>
          </p:cNvPr>
          <p:cNvSpPr/>
          <p:nvPr/>
        </p:nvSpPr>
        <p:spPr bwMode="auto">
          <a:xfrm>
            <a:off x="221137" y="481781"/>
            <a:ext cx="14188126" cy="7607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28C258B-41C4-7792-B96E-8478882F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137" y="481781"/>
            <a:ext cx="457200" cy="457200"/>
          </a:xfrm>
          <a:prstGeom prst="rect">
            <a:avLst/>
          </a:prstGeom>
        </p:spPr>
      </p:pic>
      <p:pic>
        <p:nvPicPr>
          <p:cNvPr id="1026" name="Picture 2" descr="Codefresh | aws-secrets-manager step">
            <a:extLst>
              <a:ext uri="{FF2B5EF4-FFF2-40B4-BE49-F238E27FC236}">
                <a16:creationId xmlns:a16="http://schemas.microsoft.com/office/drawing/2014/main" id="{F0C47276-4661-68CE-CEFA-0CCF60E9D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338" y="1203405"/>
            <a:ext cx="5461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D7564-98DE-882A-200B-088E13F08265}"/>
              </a:ext>
            </a:extLst>
          </p:cNvPr>
          <p:cNvSpPr txBox="1"/>
          <p:nvPr/>
        </p:nvSpPr>
        <p:spPr>
          <a:xfrm>
            <a:off x="12319438" y="1311959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</a:t>
            </a:r>
            <a:r>
              <a:rPr lang="en-FR" sz="1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rgocd secrets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831620-F0EF-9C73-F238-12528E830299}"/>
              </a:ext>
            </a:extLst>
          </p:cNvPr>
          <p:cNvGrpSpPr/>
          <p:nvPr/>
        </p:nvGrpSpPr>
        <p:grpSpPr>
          <a:xfrm>
            <a:off x="363793" y="1538757"/>
            <a:ext cx="2277322" cy="585838"/>
            <a:chOff x="3185651" y="2182760"/>
            <a:chExt cx="2277322" cy="585838"/>
          </a:xfrm>
        </p:grpSpPr>
        <p:pic>
          <p:nvPicPr>
            <p:cNvPr id="5" name="Picture 4" descr="Start with Amazon VPC and AWS VPN Site-to-Site :: Start with ...">
              <a:extLst>
                <a:ext uri="{FF2B5EF4-FFF2-40B4-BE49-F238E27FC236}">
                  <a16:creationId xmlns:a16="http://schemas.microsoft.com/office/drawing/2014/main" id="{C530CEB6-AC94-938F-473F-8AE81EE71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651" y="2182760"/>
              <a:ext cx="585838" cy="58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7D7A6E-DC13-5979-62BE-ED36B5B4F21F}"/>
                </a:ext>
              </a:extLst>
            </p:cNvPr>
            <p:cNvSpPr txBox="1"/>
            <p:nvPr/>
          </p:nvSpPr>
          <p:spPr>
            <a:xfrm>
              <a:off x="3834001" y="2304209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solidFill>
                    <a:srgbClr val="9873E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eks-blueprint VPC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72822F-37DC-D5F4-E906-5811DBC9A3F8}"/>
              </a:ext>
            </a:extLst>
          </p:cNvPr>
          <p:cNvGrpSpPr/>
          <p:nvPr/>
        </p:nvGrpSpPr>
        <p:grpSpPr>
          <a:xfrm>
            <a:off x="5435566" y="1310157"/>
            <a:ext cx="457200" cy="457200"/>
            <a:chOff x="5406070" y="1310157"/>
            <a:chExt cx="457200" cy="457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3D92CB-DAD1-95A4-A806-5AA256254F2D}"/>
                </a:ext>
              </a:extLst>
            </p:cNvPr>
            <p:cNvSpPr/>
            <p:nvPr/>
          </p:nvSpPr>
          <p:spPr>
            <a:xfrm>
              <a:off x="5427963" y="1328009"/>
              <a:ext cx="413413" cy="42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0">
              <a:extLst>
                <a:ext uri="{FF2B5EF4-FFF2-40B4-BE49-F238E27FC236}">
                  <a16:creationId xmlns:a16="http://schemas.microsoft.com/office/drawing/2014/main" id="{A6FBD898-C260-0941-66A9-7D0EB9F07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406070" y="131015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835FEF-B2D1-8BB9-A639-3CD6F9E23B91}"/>
              </a:ext>
            </a:extLst>
          </p:cNvPr>
          <p:cNvGrpSpPr/>
          <p:nvPr/>
        </p:nvGrpSpPr>
        <p:grpSpPr>
          <a:xfrm>
            <a:off x="1066770" y="2260553"/>
            <a:ext cx="2679895" cy="1854247"/>
            <a:chOff x="1037274" y="2260553"/>
            <a:chExt cx="2679895" cy="18542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D84915-E95B-C78D-4382-7F66B94DC436}"/>
                </a:ext>
              </a:extLst>
            </p:cNvPr>
            <p:cNvSpPr/>
            <p:nvPr/>
          </p:nvSpPr>
          <p:spPr>
            <a:xfrm>
              <a:off x="1037274" y="2260553"/>
              <a:ext cx="2679895" cy="1854247"/>
            </a:xfrm>
            <a:prstGeom prst="rect">
              <a:avLst/>
            </a:prstGeom>
            <a:noFill/>
            <a:ln w="15875" cmpd="sng">
              <a:solidFill>
                <a:srgbClr val="7AA1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a</a:t>
              </a:r>
            </a:p>
          </p:txBody>
        </p:sp>
        <p:grpSp>
          <p:nvGrpSpPr>
            <p:cNvPr id="19" name="Graphic 17">
              <a:extLst>
                <a:ext uri="{FF2B5EF4-FFF2-40B4-BE49-F238E27FC236}">
                  <a16:creationId xmlns:a16="http://schemas.microsoft.com/office/drawing/2014/main" id="{F2C5F1FF-4065-880D-6380-E90862C6E82A}"/>
                </a:ext>
              </a:extLst>
            </p:cNvPr>
            <p:cNvGrpSpPr/>
            <p:nvPr/>
          </p:nvGrpSpPr>
          <p:grpSpPr>
            <a:xfrm>
              <a:off x="1037275" y="2279077"/>
              <a:ext cx="381000" cy="381000"/>
              <a:chOff x="458224" y="2303791"/>
              <a:chExt cx="381000" cy="381000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F692090-34B4-C9CE-8191-491CAD02189A}"/>
                  </a:ext>
                </a:extLst>
              </p:cNvPr>
              <p:cNvSpPr/>
              <p:nvPr/>
            </p:nvSpPr>
            <p:spPr>
              <a:xfrm>
                <a:off x="458224" y="2303791"/>
                <a:ext cx="381000" cy="381000"/>
              </a:xfrm>
              <a:custGeom>
                <a:avLst/>
                <a:gdLst>
                  <a:gd name="connsiteX0" fmla="*/ 0 w 381000"/>
                  <a:gd name="connsiteY0" fmla="*/ 0 h 381000"/>
                  <a:gd name="connsiteX1" fmla="*/ 381000 w 381000"/>
                  <a:gd name="connsiteY1" fmla="*/ 0 h 381000"/>
                  <a:gd name="connsiteX2" fmla="*/ 381000 w 381000"/>
                  <a:gd name="connsiteY2" fmla="*/ 381000 h 381000"/>
                  <a:gd name="connsiteX3" fmla="*/ 0 w 381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7AA11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EDD1475-2FC4-5C7C-8C7C-63C48434BE9A}"/>
                  </a:ext>
                </a:extLst>
              </p:cNvPr>
              <p:cNvSpPr/>
              <p:nvPr/>
            </p:nvSpPr>
            <p:spPr>
              <a:xfrm>
                <a:off x="543949" y="2360941"/>
                <a:ext cx="200139" cy="266833"/>
              </a:xfrm>
              <a:custGeom>
                <a:avLst/>
                <a:gdLst>
                  <a:gd name="connsiteX0" fmla="*/ 100355 w 200139"/>
                  <a:gd name="connsiteY0" fmla="*/ 152867 h 266833"/>
                  <a:gd name="connsiteX1" fmla="*/ 119463 w 200139"/>
                  <a:gd name="connsiteY1" fmla="*/ 171964 h 266833"/>
                  <a:gd name="connsiteX2" fmla="*/ 100355 w 200139"/>
                  <a:gd name="connsiteY2" fmla="*/ 191072 h 266833"/>
                  <a:gd name="connsiteX3" fmla="*/ 81248 w 200139"/>
                  <a:gd name="connsiteY3" fmla="*/ 171964 h 266833"/>
                  <a:gd name="connsiteX4" fmla="*/ 100355 w 200139"/>
                  <a:gd name="connsiteY4" fmla="*/ 152867 h 266833"/>
                  <a:gd name="connsiteX5" fmla="*/ 100355 w 200139"/>
                  <a:gd name="connsiteY5" fmla="*/ 152867 h 266833"/>
                  <a:gd name="connsiteX6" fmla="*/ 95364 w 200139"/>
                  <a:gd name="connsiteY6" fmla="*/ 200092 h 266833"/>
                  <a:gd name="connsiteX7" fmla="*/ 95364 w 200139"/>
                  <a:gd name="connsiteY7" fmla="*/ 233372 h 266833"/>
                  <a:gd name="connsiteX8" fmla="*/ 104889 w 200139"/>
                  <a:gd name="connsiteY8" fmla="*/ 233372 h 266833"/>
                  <a:gd name="connsiteX9" fmla="*/ 104889 w 200139"/>
                  <a:gd name="connsiteY9" fmla="*/ 200139 h 266833"/>
                  <a:gd name="connsiteX10" fmla="*/ 128988 w 200139"/>
                  <a:gd name="connsiteY10" fmla="*/ 171964 h 266833"/>
                  <a:gd name="connsiteX11" fmla="*/ 100355 w 200139"/>
                  <a:gd name="connsiteY11" fmla="*/ 143342 h 266833"/>
                  <a:gd name="connsiteX12" fmla="*/ 71723 w 200139"/>
                  <a:gd name="connsiteY12" fmla="*/ 171964 h 266833"/>
                  <a:gd name="connsiteX13" fmla="*/ 95364 w 200139"/>
                  <a:gd name="connsiteY13" fmla="*/ 200092 h 266833"/>
                  <a:gd name="connsiteX14" fmla="*/ 95364 w 200139"/>
                  <a:gd name="connsiteY14" fmla="*/ 200092 h 266833"/>
                  <a:gd name="connsiteX15" fmla="*/ 9525 w 200139"/>
                  <a:gd name="connsiteY15" fmla="*/ 257308 h 266833"/>
                  <a:gd name="connsiteX16" fmla="*/ 190614 w 200139"/>
                  <a:gd name="connsiteY16" fmla="*/ 257308 h 266833"/>
                  <a:gd name="connsiteX17" fmla="*/ 190614 w 200139"/>
                  <a:gd name="connsiteY17" fmla="*/ 114300 h 266833"/>
                  <a:gd name="connsiteX18" fmla="*/ 9525 w 200139"/>
                  <a:gd name="connsiteY18" fmla="*/ 114300 h 266833"/>
                  <a:gd name="connsiteX19" fmla="*/ 9525 w 200139"/>
                  <a:gd name="connsiteY19" fmla="*/ 257308 h 266833"/>
                  <a:gd name="connsiteX20" fmla="*/ 48063 w 200139"/>
                  <a:gd name="connsiteY20" fmla="*/ 61760 h 266833"/>
                  <a:gd name="connsiteX21" fmla="*/ 100289 w 200139"/>
                  <a:gd name="connsiteY21" fmla="*/ 9525 h 266833"/>
                  <a:gd name="connsiteX22" fmla="*/ 152514 w 200139"/>
                  <a:gd name="connsiteY22" fmla="*/ 61760 h 266833"/>
                  <a:gd name="connsiteX23" fmla="*/ 152514 w 200139"/>
                  <a:gd name="connsiteY23" fmla="*/ 104775 h 266833"/>
                  <a:gd name="connsiteX24" fmla="*/ 48063 w 200139"/>
                  <a:gd name="connsiteY24" fmla="*/ 104775 h 266833"/>
                  <a:gd name="connsiteX25" fmla="*/ 48063 w 200139"/>
                  <a:gd name="connsiteY25" fmla="*/ 61760 h 266833"/>
                  <a:gd name="connsiteX26" fmla="*/ 195377 w 200139"/>
                  <a:gd name="connsiteY26" fmla="*/ 104775 h 266833"/>
                  <a:gd name="connsiteX27" fmla="*/ 162039 w 200139"/>
                  <a:gd name="connsiteY27" fmla="*/ 104775 h 266833"/>
                  <a:gd name="connsiteX28" fmla="*/ 162039 w 200139"/>
                  <a:gd name="connsiteY28" fmla="*/ 61760 h 266833"/>
                  <a:gd name="connsiteX29" fmla="*/ 100289 w 200139"/>
                  <a:gd name="connsiteY29" fmla="*/ 0 h 266833"/>
                  <a:gd name="connsiteX30" fmla="*/ 38538 w 200139"/>
                  <a:gd name="connsiteY30" fmla="*/ 61760 h 266833"/>
                  <a:gd name="connsiteX31" fmla="*/ 38538 w 200139"/>
                  <a:gd name="connsiteY31" fmla="*/ 104775 h 266833"/>
                  <a:gd name="connsiteX32" fmla="*/ 4763 w 200139"/>
                  <a:gd name="connsiteY32" fmla="*/ 104775 h 266833"/>
                  <a:gd name="connsiteX33" fmla="*/ 0 w 200139"/>
                  <a:gd name="connsiteY33" fmla="*/ 109538 h 266833"/>
                  <a:gd name="connsiteX34" fmla="*/ 0 w 200139"/>
                  <a:gd name="connsiteY34" fmla="*/ 262071 h 266833"/>
                  <a:gd name="connsiteX35" fmla="*/ 4763 w 200139"/>
                  <a:gd name="connsiteY35" fmla="*/ 266833 h 266833"/>
                  <a:gd name="connsiteX36" fmla="*/ 195377 w 200139"/>
                  <a:gd name="connsiteY36" fmla="*/ 266833 h 266833"/>
                  <a:gd name="connsiteX37" fmla="*/ 200139 w 200139"/>
                  <a:gd name="connsiteY37" fmla="*/ 262071 h 266833"/>
                  <a:gd name="connsiteX38" fmla="*/ 200139 w 200139"/>
                  <a:gd name="connsiteY38" fmla="*/ 109538 h 266833"/>
                  <a:gd name="connsiteX39" fmla="*/ 195377 w 200139"/>
                  <a:gd name="connsiteY39" fmla="*/ 104775 h 266833"/>
                  <a:gd name="connsiteX40" fmla="*/ 195377 w 200139"/>
                  <a:gd name="connsiteY40" fmla="*/ 104775 h 26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0139" h="266833">
                    <a:moveTo>
                      <a:pt x="100355" y="152867"/>
                    </a:moveTo>
                    <a:cubicBezTo>
                      <a:pt x="110890" y="152867"/>
                      <a:pt x="119463" y="161430"/>
                      <a:pt x="119463" y="171964"/>
                    </a:cubicBezTo>
                    <a:cubicBezTo>
                      <a:pt x="119463" y="182499"/>
                      <a:pt x="110890" y="191072"/>
                      <a:pt x="100355" y="191072"/>
                    </a:cubicBezTo>
                    <a:cubicBezTo>
                      <a:pt x="89821" y="191072"/>
                      <a:pt x="81248" y="182499"/>
                      <a:pt x="81248" y="171964"/>
                    </a:cubicBezTo>
                    <a:cubicBezTo>
                      <a:pt x="81248" y="161430"/>
                      <a:pt x="89821" y="152867"/>
                      <a:pt x="100355" y="152867"/>
                    </a:cubicBezTo>
                    <a:lnTo>
                      <a:pt x="100355" y="152867"/>
                    </a:lnTo>
                    <a:close/>
                    <a:moveTo>
                      <a:pt x="95364" y="200092"/>
                    </a:moveTo>
                    <a:lnTo>
                      <a:pt x="95364" y="233372"/>
                    </a:lnTo>
                    <a:lnTo>
                      <a:pt x="104889" y="233372"/>
                    </a:lnTo>
                    <a:lnTo>
                      <a:pt x="104889" y="200139"/>
                    </a:lnTo>
                    <a:cubicBezTo>
                      <a:pt x="118510" y="197949"/>
                      <a:pt x="128988" y="186204"/>
                      <a:pt x="128988" y="171964"/>
                    </a:cubicBezTo>
                    <a:cubicBezTo>
                      <a:pt x="128988" y="156181"/>
                      <a:pt x="116138" y="143342"/>
                      <a:pt x="100355" y="143342"/>
                    </a:cubicBezTo>
                    <a:cubicBezTo>
                      <a:pt x="84572" y="143342"/>
                      <a:pt x="71723" y="156181"/>
                      <a:pt x="71723" y="171964"/>
                    </a:cubicBezTo>
                    <a:cubicBezTo>
                      <a:pt x="71723" y="186042"/>
                      <a:pt x="81953" y="197710"/>
                      <a:pt x="95364" y="200092"/>
                    </a:cubicBezTo>
                    <a:lnTo>
                      <a:pt x="95364" y="200092"/>
                    </a:lnTo>
                    <a:close/>
                    <a:moveTo>
                      <a:pt x="9525" y="257308"/>
                    </a:moveTo>
                    <a:lnTo>
                      <a:pt x="190614" y="257308"/>
                    </a:lnTo>
                    <a:lnTo>
                      <a:pt x="190614" y="114300"/>
                    </a:lnTo>
                    <a:lnTo>
                      <a:pt x="9525" y="114300"/>
                    </a:lnTo>
                    <a:lnTo>
                      <a:pt x="9525" y="257308"/>
                    </a:lnTo>
                    <a:close/>
                    <a:moveTo>
                      <a:pt x="48063" y="61760"/>
                    </a:moveTo>
                    <a:cubicBezTo>
                      <a:pt x="48063" y="32957"/>
                      <a:pt x="71495" y="9525"/>
                      <a:pt x="100289" y="9525"/>
                    </a:cubicBezTo>
                    <a:cubicBezTo>
                      <a:pt x="129092" y="9525"/>
                      <a:pt x="152514" y="32957"/>
                      <a:pt x="152514" y="61760"/>
                    </a:cubicBezTo>
                    <a:lnTo>
                      <a:pt x="152514" y="104775"/>
                    </a:lnTo>
                    <a:lnTo>
                      <a:pt x="48063" y="104775"/>
                    </a:lnTo>
                    <a:lnTo>
                      <a:pt x="48063" y="61760"/>
                    </a:lnTo>
                    <a:close/>
                    <a:moveTo>
                      <a:pt x="195377" y="104775"/>
                    </a:moveTo>
                    <a:lnTo>
                      <a:pt x="162039" y="104775"/>
                    </a:lnTo>
                    <a:lnTo>
                      <a:pt x="162039" y="61760"/>
                    </a:lnTo>
                    <a:cubicBezTo>
                      <a:pt x="162039" y="27699"/>
                      <a:pt x="134331" y="0"/>
                      <a:pt x="100289" y="0"/>
                    </a:cubicBezTo>
                    <a:cubicBezTo>
                      <a:pt x="66237" y="0"/>
                      <a:pt x="38538" y="27699"/>
                      <a:pt x="38538" y="61760"/>
                    </a:cubicBezTo>
                    <a:lnTo>
                      <a:pt x="38538" y="104775"/>
                    </a:lnTo>
                    <a:lnTo>
                      <a:pt x="4763" y="104775"/>
                    </a:lnTo>
                    <a:cubicBezTo>
                      <a:pt x="2124" y="104775"/>
                      <a:pt x="0" y="106909"/>
                      <a:pt x="0" y="109538"/>
                    </a:cubicBezTo>
                    <a:lnTo>
                      <a:pt x="0" y="262071"/>
                    </a:lnTo>
                    <a:cubicBezTo>
                      <a:pt x="0" y="264700"/>
                      <a:pt x="2124" y="266833"/>
                      <a:pt x="4763" y="266833"/>
                    </a:cubicBezTo>
                    <a:lnTo>
                      <a:pt x="195377" y="266833"/>
                    </a:lnTo>
                    <a:cubicBezTo>
                      <a:pt x="198006" y="266833"/>
                      <a:pt x="200139" y="264700"/>
                      <a:pt x="200139" y="262071"/>
                    </a:cubicBezTo>
                    <a:lnTo>
                      <a:pt x="200139" y="109538"/>
                    </a:lnTo>
                    <a:cubicBezTo>
                      <a:pt x="200139" y="106909"/>
                      <a:pt x="198006" y="104775"/>
                      <a:pt x="195377" y="104775"/>
                    </a:cubicBezTo>
                    <a:lnTo>
                      <a:pt x="195377" y="1047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F6FC2-AEC3-A095-5540-8D7C3E02C9BA}"/>
              </a:ext>
            </a:extLst>
          </p:cNvPr>
          <p:cNvSpPr/>
          <p:nvPr/>
        </p:nvSpPr>
        <p:spPr bwMode="auto">
          <a:xfrm>
            <a:off x="1001020" y="953730"/>
            <a:ext cx="2893232" cy="688258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294A3-4801-5DAF-3C8B-03FE0A08ADE6}"/>
              </a:ext>
            </a:extLst>
          </p:cNvPr>
          <p:cNvSpPr/>
          <p:nvPr/>
        </p:nvSpPr>
        <p:spPr bwMode="auto">
          <a:xfrm>
            <a:off x="4285894" y="953729"/>
            <a:ext cx="2893232" cy="688257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5DF09A-88CA-91E2-4487-E04116B08F4F}"/>
              </a:ext>
            </a:extLst>
          </p:cNvPr>
          <p:cNvSpPr/>
          <p:nvPr/>
        </p:nvSpPr>
        <p:spPr bwMode="auto">
          <a:xfrm>
            <a:off x="7570768" y="953729"/>
            <a:ext cx="2893232" cy="688257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D41218-B74C-D650-4F26-0852F59D901B}"/>
              </a:ext>
            </a:extLst>
          </p:cNvPr>
          <p:cNvGrpSpPr/>
          <p:nvPr/>
        </p:nvGrpSpPr>
        <p:grpSpPr>
          <a:xfrm>
            <a:off x="4411868" y="2260522"/>
            <a:ext cx="2679895" cy="1854247"/>
            <a:chOff x="1037274" y="2260553"/>
            <a:chExt cx="2679895" cy="185424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EB476AD-8F3A-B70D-647E-FB4E085E5A9C}"/>
                </a:ext>
              </a:extLst>
            </p:cNvPr>
            <p:cNvSpPr/>
            <p:nvPr/>
          </p:nvSpPr>
          <p:spPr>
            <a:xfrm>
              <a:off x="1037274" y="2260553"/>
              <a:ext cx="2679895" cy="1854247"/>
            </a:xfrm>
            <a:prstGeom prst="rect">
              <a:avLst/>
            </a:prstGeom>
            <a:noFill/>
            <a:ln w="15875" cmpd="sng">
              <a:solidFill>
                <a:srgbClr val="7AA1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b</a:t>
              </a:r>
            </a:p>
          </p:txBody>
        </p:sp>
        <p:grpSp>
          <p:nvGrpSpPr>
            <p:cNvPr id="34" name="Graphic 17">
              <a:extLst>
                <a:ext uri="{FF2B5EF4-FFF2-40B4-BE49-F238E27FC236}">
                  <a16:creationId xmlns:a16="http://schemas.microsoft.com/office/drawing/2014/main" id="{FD7EAA18-48EA-D427-43AF-A9BB6C3EA108}"/>
                </a:ext>
              </a:extLst>
            </p:cNvPr>
            <p:cNvGrpSpPr/>
            <p:nvPr/>
          </p:nvGrpSpPr>
          <p:grpSpPr>
            <a:xfrm>
              <a:off x="1037275" y="2279077"/>
              <a:ext cx="381000" cy="381000"/>
              <a:chOff x="458224" y="2303791"/>
              <a:chExt cx="381000" cy="381000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4166CB1-9650-E19C-58DF-520C26A574FA}"/>
                  </a:ext>
                </a:extLst>
              </p:cNvPr>
              <p:cNvSpPr/>
              <p:nvPr/>
            </p:nvSpPr>
            <p:spPr>
              <a:xfrm>
                <a:off x="458224" y="2303791"/>
                <a:ext cx="381000" cy="381000"/>
              </a:xfrm>
              <a:custGeom>
                <a:avLst/>
                <a:gdLst>
                  <a:gd name="connsiteX0" fmla="*/ 0 w 381000"/>
                  <a:gd name="connsiteY0" fmla="*/ 0 h 381000"/>
                  <a:gd name="connsiteX1" fmla="*/ 381000 w 381000"/>
                  <a:gd name="connsiteY1" fmla="*/ 0 h 381000"/>
                  <a:gd name="connsiteX2" fmla="*/ 381000 w 381000"/>
                  <a:gd name="connsiteY2" fmla="*/ 381000 h 381000"/>
                  <a:gd name="connsiteX3" fmla="*/ 0 w 381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7AA11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2A035AC-9541-523F-A0C0-D4F512B82EA5}"/>
                  </a:ext>
                </a:extLst>
              </p:cNvPr>
              <p:cNvSpPr/>
              <p:nvPr/>
            </p:nvSpPr>
            <p:spPr>
              <a:xfrm>
                <a:off x="543949" y="2360941"/>
                <a:ext cx="200139" cy="266833"/>
              </a:xfrm>
              <a:custGeom>
                <a:avLst/>
                <a:gdLst>
                  <a:gd name="connsiteX0" fmla="*/ 100355 w 200139"/>
                  <a:gd name="connsiteY0" fmla="*/ 152867 h 266833"/>
                  <a:gd name="connsiteX1" fmla="*/ 119463 w 200139"/>
                  <a:gd name="connsiteY1" fmla="*/ 171964 h 266833"/>
                  <a:gd name="connsiteX2" fmla="*/ 100355 w 200139"/>
                  <a:gd name="connsiteY2" fmla="*/ 191072 h 266833"/>
                  <a:gd name="connsiteX3" fmla="*/ 81248 w 200139"/>
                  <a:gd name="connsiteY3" fmla="*/ 171964 h 266833"/>
                  <a:gd name="connsiteX4" fmla="*/ 100355 w 200139"/>
                  <a:gd name="connsiteY4" fmla="*/ 152867 h 266833"/>
                  <a:gd name="connsiteX5" fmla="*/ 100355 w 200139"/>
                  <a:gd name="connsiteY5" fmla="*/ 152867 h 266833"/>
                  <a:gd name="connsiteX6" fmla="*/ 95364 w 200139"/>
                  <a:gd name="connsiteY6" fmla="*/ 200092 h 266833"/>
                  <a:gd name="connsiteX7" fmla="*/ 95364 w 200139"/>
                  <a:gd name="connsiteY7" fmla="*/ 233372 h 266833"/>
                  <a:gd name="connsiteX8" fmla="*/ 104889 w 200139"/>
                  <a:gd name="connsiteY8" fmla="*/ 233372 h 266833"/>
                  <a:gd name="connsiteX9" fmla="*/ 104889 w 200139"/>
                  <a:gd name="connsiteY9" fmla="*/ 200139 h 266833"/>
                  <a:gd name="connsiteX10" fmla="*/ 128988 w 200139"/>
                  <a:gd name="connsiteY10" fmla="*/ 171964 h 266833"/>
                  <a:gd name="connsiteX11" fmla="*/ 100355 w 200139"/>
                  <a:gd name="connsiteY11" fmla="*/ 143342 h 266833"/>
                  <a:gd name="connsiteX12" fmla="*/ 71723 w 200139"/>
                  <a:gd name="connsiteY12" fmla="*/ 171964 h 266833"/>
                  <a:gd name="connsiteX13" fmla="*/ 95364 w 200139"/>
                  <a:gd name="connsiteY13" fmla="*/ 200092 h 266833"/>
                  <a:gd name="connsiteX14" fmla="*/ 95364 w 200139"/>
                  <a:gd name="connsiteY14" fmla="*/ 200092 h 266833"/>
                  <a:gd name="connsiteX15" fmla="*/ 9525 w 200139"/>
                  <a:gd name="connsiteY15" fmla="*/ 257308 h 266833"/>
                  <a:gd name="connsiteX16" fmla="*/ 190614 w 200139"/>
                  <a:gd name="connsiteY16" fmla="*/ 257308 h 266833"/>
                  <a:gd name="connsiteX17" fmla="*/ 190614 w 200139"/>
                  <a:gd name="connsiteY17" fmla="*/ 114300 h 266833"/>
                  <a:gd name="connsiteX18" fmla="*/ 9525 w 200139"/>
                  <a:gd name="connsiteY18" fmla="*/ 114300 h 266833"/>
                  <a:gd name="connsiteX19" fmla="*/ 9525 w 200139"/>
                  <a:gd name="connsiteY19" fmla="*/ 257308 h 266833"/>
                  <a:gd name="connsiteX20" fmla="*/ 48063 w 200139"/>
                  <a:gd name="connsiteY20" fmla="*/ 61760 h 266833"/>
                  <a:gd name="connsiteX21" fmla="*/ 100289 w 200139"/>
                  <a:gd name="connsiteY21" fmla="*/ 9525 h 266833"/>
                  <a:gd name="connsiteX22" fmla="*/ 152514 w 200139"/>
                  <a:gd name="connsiteY22" fmla="*/ 61760 h 266833"/>
                  <a:gd name="connsiteX23" fmla="*/ 152514 w 200139"/>
                  <a:gd name="connsiteY23" fmla="*/ 104775 h 266833"/>
                  <a:gd name="connsiteX24" fmla="*/ 48063 w 200139"/>
                  <a:gd name="connsiteY24" fmla="*/ 104775 h 266833"/>
                  <a:gd name="connsiteX25" fmla="*/ 48063 w 200139"/>
                  <a:gd name="connsiteY25" fmla="*/ 61760 h 266833"/>
                  <a:gd name="connsiteX26" fmla="*/ 195377 w 200139"/>
                  <a:gd name="connsiteY26" fmla="*/ 104775 h 266833"/>
                  <a:gd name="connsiteX27" fmla="*/ 162039 w 200139"/>
                  <a:gd name="connsiteY27" fmla="*/ 104775 h 266833"/>
                  <a:gd name="connsiteX28" fmla="*/ 162039 w 200139"/>
                  <a:gd name="connsiteY28" fmla="*/ 61760 h 266833"/>
                  <a:gd name="connsiteX29" fmla="*/ 100289 w 200139"/>
                  <a:gd name="connsiteY29" fmla="*/ 0 h 266833"/>
                  <a:gd name="connsiteX30" fmla="*/ 38538 w 200139"/>
                  <a:gd name="connsiteY30" fmla="*/ 61760 h 266833"/>
                  <a:gd name="connsiteX31" fmla="*/ 38538 w 200139"/>
                  <a:gd name="connsiteY31" fmla="*/ 104775 h 266833"/>
                  <a:gd name="connsiteX32" fmla="*/ 4763 w 200139"/>
                  <a:gd name="connsiteY32" fmla="*/ 104775 h 266833"/>
                  <a:gd name="connsiteX33" fmla="*/ 0 w 200139"/>
                  <a:gd name="connsiteY33" fmla="*/ 109538 h 266833"/>
                  <a:gd name="connsiteX34" fmla="*/ 0 w 200139"/>
                  <a:gd name="connsiteY34" fmla="*/ 262071 h 266833"/>
                  <a:gd name="connsiteX35" fmla="*/ 4763 w 200139"/>
                  <a:gd name="connsiteY35" fmla="*/ 266833 h 266833"/>
                  <a:gd name="connsiteX36" fmla="*/ 195377 w 200139"/>
                  <a:gd name="connsiteY36" fmla="*/ 266833 h 266833"/>
                  <a:gd name="connsiteX37" fmla="*/ 200139 w 200139"/>
                  <a:gd name="connsiteY37" fmla="*/ 262071 h 266833"/>
                  <a:gd name="connsiteX38" fmla="*/ 200139 w 200139"/>
                  <a:gd name="connsiteY38" fmla="*/ 109538 h 266833"/>
                  <a:gd name="connsiteX39" fmla="*/ 195377 w 200139"/>
                  <a:gd name="connsiteY39" fmla="*/ 104775 h 266833"/>
                  <a:gd name="connsiteX40" fmla="*/ 195377 w 200139"/>
                  <a:gd name="connsiteY40" fmla="*/ 104775 h 26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0139" h="266833">
                    <a:moveTo>
                      <a:pt x="100355" y="152867"/>
                    </a:moveTo>
                    <a:cubicBezTo>
                      <a:pt x="110890" y="152867"/>
                      <a:pt x="119463" y="161430"/>
                      <a:pt x="119463" y="171964"/>
                    </a:cubicBezTo>
                    <a:cubicBezTo>
                      <a:pt x="119463" y="182499"/>
                      <a:pt x="110890" y="191072"/>
                      <a:pt x="100355" y="191072"/>
                    </a:cubicBezTo>
                    <a:cubicBezTo>
                      <a:pt x="89821" y="191072"/>
                      <a:pt x="81248" y="182499"/>
                      <a:pt x="81248" y="171964"/>
                    </a:cubicBezTo>
                    <a:cubicBezTo>
                      <a:pt x="81248" y="161430"/>
                      <a:pt x="89821" y="152867"/>
                      <a:pt x="100355" y="152867"/>
                    </a:cubicBezTo>
                    <a:lnTo>
                      <a:pt x="100355" y="152867"/>
                    </a:lnTo>
                    <a:close/>
                    <a:moveTo>
                      <a:pt x="95364" y="200092"/>
                    </a:moveTo>
                    <a:lnTo>
                      <a:pt x="95364" y="233372"/>
                    </a:lnTo>
                    <a:lnTo>
                      <a:pt x="104889" y="233372"/>
                    </a:lnTo>
                    <a:lnTo>
                      <a:pt x="104889" y="200139"/>
                    </a:lnTo>
                    <a:cubicBezTo>
                      <a:pt x="118510" y="197949"/>
                      <a:pt x="128988" y="186204"/>
                      <a:pt x="128988" y="171964"/>
                    </a:cubicBezTo>
                    <a:cubicBezTo>
                      <a:pt x="128988" y="156181"/>
                      <a:pt x="116138" y="143342"/>
                      <a:pt x="100355" y="143342"/>
                    </a:cubicBezTo>
                    <a:cubicBezTo>
                      <a:pt x="84572" y="143342"/>
                      <a:pt x="71723" y="156181"/>
                      <a:pt x="71723" y="171964"/>
                    </a:cubicBezTo>
                    <a:cubicBezTo>
                      <a:pt x="71723" y="186042"/>
                      <a:pt x="81953" y="197710"/>
                      <a:pt x="95364" y="200092"/>
                    </a:cubicBezTo>
                    <a:lnTo>
                      <a:pt x="95364" y="200092"/>
                    </a:lnTo>
                    <a:close/>
                    <a:moveTo>
                      <a:pt x="9525" y="257308"/>
                    </a:moveTo>
                    <a:lnTo>
                      <a:pt x="190614" y="257308"/>
                    </a:lnTo>
                    <a:lnTo>
                      <a:pt x="190614" y="114300"/>
                    </a:lnTo>
                    <a:lnTo>
                      <a:pt x="9525" y="114300"/>
                    </a:lnTo>
                    <a:lnTo>
                      <a:pt x="9525" y="257308"/>
                    </a:lnTo>
                    <a:close/>
                    <a:moveTo>
                      <a:pt x="48063" y="61760"/>
                    </a:moveTo>
                    <a:cubicBezTo>
                      <a:pt x="48063" y="32957"/>
                      <a:pt x="71495" y="9525"/>
                      <a:pt x="100289" y="9525"/>
                    </a:cubicBezTo>
                    <a:cubicBezTo>
                      <a:pt x="129092" y="9525"/>
                      <a:pt x="152514" y="32957"/>
                      <a:pt x="152514" y="61760"/>
                    </a:cubicBezTo>
                    <a:lnTo>
                      <a:pt x="152514" y="104775"/>
                    </a:lnTo>
                    <a:lnTo>
                      <a:pt x="48063" y="104775"/>
                    </a:lnTo>
                    <a:lnTo>
                      <a:pt x="48063" y="61760"/>
                    </a:lnTo>
                    <a:close/>
                    <a:moveTo>
                      <a:pt x="195377" y="104775"/>
                    </a:moveTo>
                    <a:lnTo>
                      <a:pt x="162039" y="104775"/>
                    </a:lnTo>
                    <a:lnTo>
                      <a:pt x="162039" y="61760"/>
                    </a:lnTo>
                    <a:cubicBezTo>
                      <a:pt x="162039" y="27699"/>
                      <a:pt x="134331" y="0"/>
                      <a:pt x="100289" y="0"/>
                    </a:cubicBezTo>
                    <a:cubicBezTo>
                      <a:pt x="66237" y="0"/>
                      <a:pt x="38538" y="27699"/>
                      <a:pt x="38538" y="61760"/>
                    </a:cubicBezTo>
                    <a:lnTo>
                      <a:pt x="38538" y="104775"/>
                    </a:lnTo>
                    <a:lnTo>
                      <a:pt x="4763" y="104775"/>
                    </a:lnTo>
                    <a:cubicBezTo>
                      <a:pt x="2124" y="104775"/>
                      <a:pt x="0" y="106909"/>
                      <a:pt x="0" y="109538"/>
                    </a:cubicBezTo>
                    <a:lnTo>
                      <a:pt x="0" y="262071"/>
                    </a:lnTo>
                    <a:cubicBezTo>
                      <a:pt x="0" y="264700"/>
                      <a:pt x="2124" y="266833"/>
                      <a:pt x="4763" y="266833"/>
                    </a:cubicBezTo>
                    <a:lnTo>
                      <a:pt x="195377" y="266833"/>
                    </a:lnTo>
                    <a:cubicBezTo>
                      <a:pt x="198006" y="266833"/>
                      <a:pt x="200139" y="264700"/>
                      <a:pt x="200139" y="262071"/>
                    </a:cubicBezTo>
                    <a:lnTo>
                      <a:pt x="200139" y="109538"/>
                    </a:lnTo>
                    <a:cubicBezTo>
                      <a:pt x="200139" y="106909"/>
                      <a:pt x="198006" y="104775"/>
                      <a:pt x="195377" y="104775"/>
                    </a:cubicBezTo>
                    <a:lnTo>
                      <a:pt x="195377" y="1047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3E2D06-1251-1585-622D-5C9D8285A001}"/>
              </a:ext>
            </a:extLst>
          </p:cNvPr>
          <p:cNvGrpSpPr/>
          <p:nvPr/>
        </p:nvGrpSpPr>
        <p:grpSpPr>
          <a:xfrm>
            <a:off x="7677436" y="2260522"/>
            <a:ext cx="2679895" cy="1854247"/>
            <a:chOff x="1037274" y="2260553"/>
            <a:chExt cx="2679895" cy="185424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2C97FB-C33D-E4A3-E726-A336CD0DF469}"/>
                </a:ext>
              </a:extLst>
            </p:cNvPr>
            <p:cNvSpPr/>
            <p:nvPr/>
          </p:nvSpPr>
          <p:spPr>
            <a:xfrm>
              <a:off x="1037274" y="2260553"/>
              <a:ext cx="2679895" cy="1854247"/>
            </a:xfrm>
            <a:prstGeom prst="rect">
              <a:avLst/>
            </a:prstGeom>
            <a:noFill/>
            <a:ln w="15875" cmpd="sng">
              <a:solidFill>
                <a:srgbClr val="7AA1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c</a:t>
              </a:r>
            </a:p>
          </p:txBody>
        </p:sp>
        <p:grpSp>
          <p:nvGrpSpPr>
            <p:cNvPr id="43" name="Graphic 17">
              <a:extLst>
                <a:ext uri="{FF2B5EF4-FFF2-40B4-BE49-F238E27FC236}">
                  <a16:creationId xmlns:a16="http://schemas.microsoft.com/office/drawing/2014/main" id="{21E65094-2B2F-8076-090E-49CDB7C95B97}"/>
                </a:ext>
              </a:extLst>
            </p:cNvPr>
            <p:cNvGrpSpPr/>
            <p:nvPr/>
          </p:nvGrpSpPr>
          <p:grpSpPr>
            <a:xfrm>
              <a:off x="1037275" y="2279077"/>
              <a:ext cx="381000" cy="381000"/>
              <a:chOff x="458224" y="2303791"/>
              <a:chExt cx="381000" cy="381000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0CD707AB-AD6E-B942-E41A-2548243F7278}"/>
                  </a:ext>
                </a:extLst>
              </p:cNvPr>
              <p:cNvSpPr/>
              <p:nvPr/>
            </p:nvSpPr>
            <p:spPr>
              <a:xfrm>
                <a:off x="458224" y="2303791"/>
                <a:ext cx="381000" cy="381000"/>
              </a:xfrm>
              <a:custGeom>
                <a:avLst/>
                <a:gdLst>
                  <a:gd name="connsiteX0" fmla="*/ 0 w 381000"/>
                  <a:gd name="connsiteY0" fmla="*/ 0 h 381000"/>
                  <a:gd name="connsiteX1" fmla="*/ 381000 w 381000"/>
                  <a:gd name="connsiteY1" fmla="*/ 0 h 381000"/>
                  <a:gd name="connsiteX2" fmla="*/ 381000 w 381000"/>
                  <a:gd name="connsiteY2" fmla="*/ 381000 h 381000"/>
                  <a:gd name="connsiteX3" fmla="*/ 0 w 381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7AA11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A175A4B5-508D-E48F-9E1D-F621AF39E0BE}"/>
                  </a:ext>
                </a:extLst>
              </p:cNvPr>
              <p:cNvSpPr/>
              <p:nvPr/>
            </p:nvSpPr>
            <p:spPr>
              <a:xfrm>
                <a:off x="543949" y="2360941"/>
                <a:ext cx="200139" cy="266833"/>
              </a:xfrm>
              <a:custGeom>
                <a:avLst/>
                <a:gdLst>
                  <a:gd name="connsiteX0" fmla="*/ 100355 w 200139"/>
                  <a:gd name="connsiteY0" fmla="*/ 152867 h 266833"/>
                  <a:gd name="connsiteX1" fmla="*/ 119463 w 200139"/>
                  <a:gd name="connsiteY1" fmla="*/ 171964 h 266833"/>
                  <a:gd name="connsiteX2" fmla="*/ 100355 w 200139"/>
                  <a:gd name="connsiteY2" fmla="*/ 191072 h 266833"/>
                  <a:gd name="connsiteX3" fmla="*/ 81248 w 200139"/>
                  <a:gd name="connsiteY3" fmla="*/ 171964 h 266833"/>
                  <a:gd name="connsiteX4" fmla="*/ 100355 w 200139"/>
                  <a:gd name="connsiteY4" fmla="*/ 152867 h 266833"/>
                  <a:gd name="connsiteX5" fmla="*/ 100355 w 200139"/>
                  <a:gd name="connsiteY5" fmla="*/ 152867 h 266833"/>
                  <a:gd name="connsiteX6" fmla="*/ 95364 w 200139"/>
                  <a:gd name="connsiteY6" fmla="*/ 200092 h 266833"/>
                  <a:gd name="connsiteX7" fmla="*/ 95364 w 200139"/>
                  <a:gd name="connsiteY7" fmla="*/ 233372 h 266833"/>
                  <a:gd name="connsiteX8" fmla="*/ 104889 w 200139"/>
                  <a:gd name="connsiteY8" fmla="*/ 233372 h 266833"/>
                  <a:gd name="connsiteX9" fmla="*/ 104889 w 200139"/>
                  <a:gd name="connsiteY9" fmla="*/ 200139 h 266833"/>
                  <a:gd name="connsiteX10" fmla="*/ 128988 w 200139"/>
                  <a:gd name="connsiteY10" fmla="*/ 171964 h 266833"/>
                  <a:gd name="connsiteX11" fmla="*/ 100355 w 200139"/>
                  <a:gd name="connsiteY11" fmla="*/ 143342 h 266833"/>
                  <a:gd name="connsiteX12" fmla="*/ 71723 w 200139"/>
                  <a:gd name="connsiteY12" fmla="*/ 171964 h 266833"/>
                  <a:gd name="connsiteX13" fmla="*/ 95364 w 200139"/>
                  <a:gd name="connsiteY13" fmla="*/ 200092 h 266833"/>
                  <a:gd name="connsiteX14" fmla="*/ 95364 w 200139"/>
                  <a:gd name="connsiteY14" fmla="*/ 200092 h 266833"/>
                  <a:gd name="connsiteX15" fmla="*/ 9525 w 200139"/>
                  <a:gd name="connsiteY15" fmla="*/ 257308 h 266833"/>
                  <a:gd name="connsiteX16" fmla="*/ 190614 w 200139"/>
                  <a:gd name="connsiteY16" fmla="*/ 257308 h 266833"/>
                  <a:gd name="connsiteX17" fmla="*/ 190614 w 200139"/>
                  <a:gd name="connsiteY17" fmla="*/ 114300 h 266833"/>
                  <a:gd name="connsiteX18" fmla="*/ 9525 w 200139"/>
                  <a:gd name="connsiteY18" fmla="*/ 114300 h 266833"/>
                  <a:gd name="connsiteX19" fmla="*/ 9525 w 200139"/>
                  <a:gd name="connsiteY19" fmla="*/ 257308 h 266833"/>
                  <a:gd name="connsiteX20" fmla="*/ 48063 w 200139"/>
                  <a:gd name="connsiteY20" fmla="*/ 61760 h 266833"/>
                  <a:gd name="connsiteX21" fmla="*/ 100289 w 200139"/>
                  <a:gd name="connsiteY21" fmla="*/ 9525 h 266833"/>
                  <a:gd name="connsiteX22" fmla="*/ 152514 w 200139"/>
                  <a:gd name="connsiteY22" fmla="*/ 61760 h 266833"/>
                  <a:gd name="connsiteX23" fmla="*/ 152514 w 200139"/>
                  <a:gd name="connsiteY23" fmla="*/ 104775 h 266833"/>
                  <a:gd name="connsiteX24" fmla="*/ 48063 w 200139"/>
                  <a:gd name="connsiteY24" fmla="*/ 104775 h 266833"/>
                  <a:gd name="connsiteX25" fmla="*/ 48063 w 200139"/>
                  <a:gd name="connsiteY25" fmla="*/ 61760 h 266833"/>
                  <a:gd name="connsiteX26" fmla="*/ 195377 w 200139"/>
                  <a:gd name="connsiteY26" fmla="*/ 104775 h 266833"/>
                  <a:gd name="connsiteX27" fmla="*/ 162039 w 200139"/>
                  <a:gd name="connsiteY27" fmla="*/ 104775 h 266833"/>
                  <a:gd name="connsiteX28" fmla="*/ 162039 w 200139"/>
                  <a:gd name="connsiteY28" fmla="*/ 61760 h 266833"/>
                  <a:gd name="connsiteX29" fmla="*/ 100289 w 200139"/>
                  <a:gd name="connsiteY29" fmla="*/ 0 h 266833"/>
                  <a:gd name="connsiteX30" fmla="*/ 38538 w 200139"/>
                  <a:gd name="connsiteY30" fmla="*/ 61760 h 266833"/>
                  <a:gd name="connsiteX31" fmla="*/ 38538 w 200139"/>
                  <a:gd name="connsiteY31" fmla="*/ 104775 h 266833"/>
                  <a:gd name="connsiteX32" fmla="*/ 4763 w 200139"/>
                  <a:gd name="connsiteY32" fmla="*/ 104775 h 266833"/>
                  <a:gd name="connsiteX33" fmla="*/ 0 w 200139"/>
                  <a:gd name="connsiteY33" fmla="*/ 109538 h 266833"/>
                  <a:gd name="connsiteX34" fmla="*/ 0 w 200139"/>
                  <a:gd name="connsiteY34" fmla="*/ 262071 h 266833"/>
                  <a:gd name="connsiteX35" fmla="*/ 4763 w 200139"/>
                  <a:gd name="connsiteY35" fmla="*/ 266833 h 266833"/>
                  <a:gd name="connsiteX36" fmla="*/ 195377 w 200139"/>
                  <a:gd name="connsiteY36" fmla="*/ 266833 h 266833"/>
                  <a:gd name="connsiteX37" fmla="*/ 200139 w 200139"/>
                  <a:gd name="connsiteY37" fmla="*/ 262071 h 266833"/>
                  <a:gd name="connsiteX38" fmla="*/ 200139 w 200139"/>
                  <a:gd name="connsiteY38" fmla="*/ 109538 h 266833"/>
                  <a:gd name="connsiteX39" fmla="*/ 195377 w 200139"/>
                  <a:gd name="connsiteY39" fmla="*/ 104775 h 266833"/>
                  <a:gd name="connsiteX40" fmla="*/ 195377 w 200139"/>
                  <a:gd name="connsiteY40" fmla="*/ 104775 h 26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0139" h="266833">
                    <a:moveTo>
                      <a:pt x="100355" y="152867"/>
                    </a:moveTo>
                    <a:cubicBezTo>
                      <a:pt x="110890" y="152867"/>
                      <a:pt x="119463" y="161430"/>
                      <a:pt x="119463" y="171964"/>
                    </a:cubicBezTo>
                    <a:cubicBezTo>
                      <a:pt x="119463" y="182499"/>
                      <a:pt x="110890" y="191072"/>
                      <a:pt x="100355" y="191072"/>
                    </a:cubicBezTo>
                    <a:cubicBezTo>
                      <a:pt x="89821" y="191072"/>
                      <a:pt x="81248" y="182499"/>
                      <a:pt x="81248" y="171964"/>
                    </a:cubicBezTo>
                    <a:cubicBezTo>
                      <a:pt x="81248" y="161430"/>
                      <a:pt x="89821" y="152867"/>
                      <a:pt x="100355" y="152867"/>
                    </a:cubicBezTo>
                    <a:lnTo>
                      <a:pt x="100355" y="152867"/>
                    </a:lnTo>
                    <a:close/>
                    <a:moveTo>
                      <a:pt x="95364" y="200092"/>
                    </a:moveTo>
                    <a:lnTo>
                      <a:pt x="95364" y="233372"/>
                    </a:lnTo>
                    <a:lnTo>
                      <a:pt x="104889" y="233372"/>
                    </a:lnTo>
                    <a:lnTo>
                      <a:pt x="104889" y="200139"/>
                    </a:lnTo>
                    <a:cubicBezTo>
                      <a:pt x="118510" y="197949"/>
                      <a:pt x="128988" y="186204"/>
                      <a:pt x="128988" y="171964"/>
                    </a:cubicBezTo>
                    <a:cubicBezTo>
                      <a:pt x="128988" y="156181"/>
                      <a:pt x="116138" y="143342"/>
                      <a:pt x="100355" y="143342"/>
                    </a:cubicBezTo>
                    <a:cubicBezTo>
                      <a:pt x="84572" y="143342"/>
                      <a:pt x="71723" y="156181"/>
                      <a:pt x="71723" y="171964"/>
                    </a:cubicBezTo>
                    <a:cubicBezTo>
                      <a:pt x="71723" y="186042"/>
                      <a:pt x="81953" y="197710"/>
                      <a:pt x="95364" y="200092"/>
                    </a:cubicBezTo>
                    <a:lnTo>
                      <a:pt x="95364" y="200092"/>
                    </a:lnTo>
                    <a:close/>
                    <a:moveTo>
                      <a:pt x="9525" y="257308"/>
                    </a:moveTo>
                    <a:lnTo>
                      <a:pt x="190614" y="257308"/>
                    </a:lnTo>
                    <a:lnTo>
                      <a:pt x="190614" y="114300"/>
                    </a:lnTo>
                    <a:lnTo>
                      <a:pt x="9525" y="114300"/>
                    </a:lnTo>
                    <a:lnTo>
                      <a:pt x="9525" y="257308"/>
                    </a:lnTo>
                    <a:close/>
                    <a:moveTo>
                      <a:pt x="48063" y="61760"/>
                    </a:moveTo>
                    <a:cubicBezTo>
                      <a:pt x="48063" y="32957"/>
                      <a:pt x="71495" y="9525"/>
                      <a:pt x="100289" y="9525"/>
                    </a:cubicBezTo>
                    <a:cubicBezTo>
                      <a:pt x="129092" y="9525"/>
                      <a:pt x="152514" y="32957"/>
                      <a:pt x="152514" y="61760"/>
                    </a:cubicBezTo>
                    <a:lnTo>
                      <a:pt x="152514" y="104775"/>
                    </a:lnTo>
                    <a:lnTo>
                      <a:pt x="48063" y="104775"/>
                    </a:lnTo>
                    <a:lnTo>
                      <a:pt x="48063" y="61760"/>
                    </a:lnTo>
                    <a:close/>
                    <a:moveTo>
                      <a:pt x="195377" y="104775"/>
                    </a:moveTo>
                    <a:lnTo>
                      <a:pt x="162039" y="104775"/>
                    </a:lnTo>
                    <a:lnTo>
                      <a:pt x="162039" y="61760"/>
                    </a:lnTo>
                    <a:cubicBezTo>
                      <a:pt x="162039" y="27699"/>
                      <a:pt x="134331" y="0"/>
                      <a:pt x="100289" y="0"/>
                    </a:cubicBezTo>
                    <a:cubicBezTo>
                      <a:pt x="66237" y="0"/>
                      <a:pt x="38538" y="27699"/>
                      <a:pt x="38538" y="61760"/>
                    </a:cubicBezTo>
                    <a:lnTo>
                      <a:pt x="38538" y="104775"/>
                    </a:lnTo>
                    <a:lnTo>
                      <a:pt x="4763" y="104775"/>
                    </a:lnTo>
                    <a:cubicBezTo>
                      <a:pt x="2124" y="104775"/>
                      <a:pt x="0" y="106909"/>
                      <a:pt x="0" y="109538"/>
                    </a:cubicBezTo>
                    <a:lnTo>
                      <a:pt x="0" y="262071"/>
                    </a:lnTo>
                    <a:cubicBezTo>
                      <a:pt x="0" y="264700"/>
                      <a:pt x="2124" y="266833"/>
                      <a:pt x="4763" y="266833"/>
                    </a:cubicBezTo>
                    <a:lnTo>
                      <a:pt x="195377" y="266833"/>
                    </a:lnTo>
                    <a:cubicBezTo>
                      <a:pt x="198006" y="266833"/>
                      <a:pt x="200139" y="264700"/>
                      <a:pt x="200139" y="262071"/>
                    </a:cubicBezTo>
                    <a:lnTo>
                      <a:pt x="200139" y="109538"/>
                    </a:lnTo>
                    <a:cubicBezTo>
                      <a:pt x="200139" y="106909"/>
                      <a:pt x="198006" y="104775"/>
                      <a:pt x="195377" y="104775"/>
                    </a:cubicBezTo>
                    <a:lnTo>
                      <a:pt x="195377" y="1047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CB483D-BB4B-809C-EB70-C94BEC71AE79}"/>
              </a:ext>
            </a:extLst>
          </p:cNvPr>
          <p:cNvGrpSpPr/>
          <p:nvPr/>
        </p:nvGrpSpPr>
        <p:grpSpPr>
          <a:xfrm>
            <a:off x="1566581" y="2844586"/>
            <a:ext cx="1234766" cy="735786"/>
            <a:chOff x="3959051" y="3922713"/>
            <a:chExt cx="1234766" cy="735786"/>
          </a:xfrm>
        </p:grpSpPr>
        <p:sp>
          <p:nvSpPr>
            <p:cNvPr id="81" name="TextBox 17">
              <a:extLst>
                <a:ext uri="{FF2B5EF4-FFF2-40B4-BE49-F238E27FC236}">
                  <a16:creationId xmlns:a16="http://schemas.microsoft.com/office/drawing/2014/main" id="{173769CE-C534-4AF0-8D28-204A735BE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87" name="Graphic 35">
              <a:extLst>
                <a:ext uri="{FF2B5EF4-FFF2-40B4-BE49-F238E27FC236}">
                  <a16:creationId xmlns:a16="http://schemas.microsoft.com/office/drawing/2014/main" id="{45A0F47C-50D7-5ED5-D4F3-144A45FFF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TextBox 12">
            <a:extLst>
              <a:ext uri="{FF2B5EF4-FFF2-40B4-BE49-F238E27FC236}">
                <a16:creationId xmlns:a16="http://schemas.microsoft.com/office/drawing/2014/main" id="{6F90ECE8-E0ED-A415-5AA4-8C9A8E95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928" y="1755021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C54D58-1FCB-6471-A2F8-AEB620987AAB}"/>
              </a:ext>
            </a:extLst>
          </p:cNvPr>
          <p:cNvSpPr/>
          <p:nvPr/>
        </p:nvSpPr>
        <p:spPr>
          <a:xfrm>
            <a:off x="1080187" y="4967179"/>
            <a:ext cx="2666478" cy="1773237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</p:txBody>
      </p:sp>
      <p:grpSp>
        <p:nvGrpSpPr>
          <p:cNvPr id="122" name="Graphic 120">
            <a:extLst>
              <a:ext uri="{FF2B5EF4-FFF2-40B4-BE49-F238E27FC236}">
                <a16:creationId xmlns:a16="http://schemas.microsoft.com/office/drawing/2014/main" id="{5030CA9E-0002-DB3D-C21A-EB1C5F4C2BB9}"/>
              </a:ext>
            </a:extLst>
          </p:cNvPr>
          <p:cNvGrpSpPr/>
          <p:nvPr/>
        </p:nvGrpSpPr>
        <p:grpSpPr>
          <a:xfrm>
            <a:off x="1080187" y="4967180"/>
            <a:ext cx="381000" cy="381000"/>
            <a:chOff x="1050691" y="4967180"/>
            <a:chExt cx="381000" cy="381000"/>
          </a:xfrm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71C52E1-EAC7-DB78-357F-4B5073EB01A9}"/>
                </a:ext>
              </a:extLst>
            </p:cNvPr>
            <p:cNvSpPr/>
            <p:nvPr/>
          </p:nvSpPr>
          <p:spPr>
            <a:xfrm>
              <a:off x="1050691" y="4967180"/>
              <a:ext cx="381000" cy="381000"/>
            </a:xfrm>
            <a:custGeom>
              <a:avLst/>
              <a:gdLst>
                <a:gd name="connsiteX0" fmla="*/ 0 w 381000"/>
                <a:gd name="connsiteY0" fmla="*/ 0 h 381000"/>
                <a:gd name="connsiteX1" fmla="*/ 381000 w 381000"/>
                <a:gd name="connsiteY1" fmla="*/ 0 h 381000"/>
                <a:gd name="connsiteX2" fmla="*/ 381000 w 381000"/>
                <a:gd name="connsiteY2" fmla="*/ 381000 h 381000"/>
                <a:gd name="connsiteX3" fmla="*/ 0 w 381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00A4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BF934DC-4DD8-8242-4226-7D6252A52F4E}"/>
                </a:ext>
              </a:extLst>
            </p:cNvPr>
            <p:cNvSpPr/>
            <p:nvPr/>
          </p:nvSpPr>
          <p:spPr>
            <a:xfrm>
              <a:off x="1136416" y="5024330"/>
              <a:ext cx="200139" cy="266833"/>
            </a:xfrm>
            <a:custGeom>
              <a:avLst/>
              <a:gdLst>
                <a:gd name="connsiteX0" fmla="*/ 100355 w 200139"/>
                <a:gd name="connsiteY0" fmla="*/ 152867 h 266833"/>
                <a:gd name="connsiteX1" fmla="*/ 119463 w 200139"/>
                <a:gd name="connsiteY1" fmla="*/ 171964 h 266833"/>
                <a:gd name="connsiteX2" fmla="*/ 100355 w 200139"/>
                <a:gd name="connsiteY2" fmla="*/ 191072 h 266833"/>
                <a:gd name="connsiteX3" fmla="*/ 81248 w 200139"/>
                <a:gd name="connsiteY3" fmla="*/ 171964 h 266833"/>
                <a:gd name="connsiteX4" fmla="*/ 100355 w 200139"/>
                <a:gd name="connsiteY4" fmla="*/ 152867 h 266833"/>
                <a:gd name="connsiteX5" fmla="*/ 100355 w 200139"/>
                <a:gd name="connsiteY5" fmla="*/ 152867 h 266833"/>
                <a:gd name="connsiteX6" fmla="*/ 95364 w 200139"/>
                <a:gd name="connsiteY6" fmla="*/ 200092 h 266833"/>
                <a:gd name="connsiteX7" fmla="*/ 95364 w 200139"/>
                <a:gd name="connsiteY7" fmla="*/ 233372 h 266833"/>
                <a:gd name="connsiteX8" fmla="*/ 104889 w 200139"/>
                <a:gd name="connsiteY8" fmla="*/ 233372 h 266833"/>
                <a:gd name="connsiteX9" fmla="*/ 104889 w 200139"/>
                <a:gd name="connsiteY9" fmla="*/ 200139 h 266833"/>
                <a:gd name="connsiteX10" fmla="*/ 128988 w 200139"/>
                <a:gd name="connsiteY10" fmla="*/ 171964 h 266833"/>
                <a:gd name="connsiteX11" fmla="*/ 100355 w 200139"/>
                <a:gd name="connsiteY11" fmla="*/ 143342 h 266833"/>
                <a:gd name="connsiteX12" fmla="*/ 71723 w 200139"/>
                <a:gd name="connsiteY12" fmla="*/ 171964 h 266833"/>
                <a:gd name="connsiteX13" fmla="*/ 95364 w 200139"/>
                <a:gd name="connsiteY13" fmla="*/ 200092 h 266833"/>
                <a:gd name="connsiteX14" fmla="*/ 95364 w 200139"/>
                <a:gd name="connsiteY14" fmla="*/ 200092 h 266833"/>
                <a:gd name="connsiteX15" fmla="*/ 9525 w 200139"/>
                <a:gd name="connsiteY15" fmla="*/ 257308 h 266833"/>
                <a:gd name="connsiteX16" fmla="*/ 190614 w 200139"/>
                <a:gd name="connsiteY16" fmla="*/ 257308 h 266833"/>
                <a:gd name="connsiteX17" fmla="*/ 190614 w 200139"/>
                <a:gd name="connsiteY17" fmla="*/ 114300 h 266833"/>
                <a:gd name="connsiteX18" fmla="*/ 9525 w 200139"/>
                <a:gd name="connsiteY18" fmla="*/ 114300 h 266833"/>
                <a:gd name="connsiteX19" fmla="*/ 9525 w 200139"/>
                <a:gd name="connsiteY19" fmla="*/ 257308 h 266833"/>
                <a:gd name="connsiteX20" fmla="*/ 48063 w 200139"/>
                <a:gd name="connsiteY20" fmla="*/ 61760 h 266833"/>
                <a:gd name="connsiteX21" fmla="*/ 100289 w 200139"/>
                <a:gd name="connsiteY21" fmla="*/ 9525 h 266833"/>
                <a:gd name="connsiteX22" fmla="*/ 152514 w 200139"/>
                <a:gd name="connsiteY22" fmla="*/ 61760 h 266833"/>
                <a:gd name="connsiteX23" fmla="*/ 152514 w 200139"/>
                <a:gd name="connsiteY23" fmla="*/ 104775 h 266833"/>
                <a:gd name="connsiteX24" fmla="*/ 48063 w 200139"/>
                <a:gd name="connsiteY24" fmla="*/ 104775 h 266833"/>
                <a:gd name="connsiteX25" fmla="*/ 48063 w 200139"/>
                <a:gd name="connsiteY25" fmla="*/ 61760 h 266833"/>
                <a:gd name="connsiteX26" fmla="*/ 195377 w 200139"/>
                <a:gd name="connsiteY26" fmla="*/ 104775 h 266833"/>
                <a:gd name="connsiteX27" fmla="*/ 162039 w 200139"/>
                <a:gd name="connsiteY27" fmla="*/ 104775 h 266833"/>
                <a:gd name="connsiteX28" fmla="*/ 162039 w 200139"/>
                <a:gd name="connsiteY28" fmla="*/ 61760 h 266833"/>
                <a:gd name="connsiteX29" fmla="*/ 100289 w 200139"/>
                <a:gd name="connsiteY29" fmla="*/ 0 h 266833"/>
                <a:gd name="connsiteX30" fmla="*/ 38538 w 200139"/>
                <a:gd name="connsiteY30" fmla="*/ 61760 h 266833"/>
                <a:gd name="connsiteX31" fmla="*/ 38538 w 200139"/>
                <a:gd name="connsiteY31" fmla="*/ 104775 h 266833"/>
                <a:gd name="connsiteX32" fmla="*/ 4763 w 200139"/>
                <a:gd name="connsiteY32" fmla="*/ 104775 h 266833"/>
                <a:gd name="connsiteX33" fmla="*/ 0 w 200139"/>
                <a:gd name="connsiteY33" fmla="*/ 109538 h 266833"/>
                <a:gd name="connsiteX34" fmla="*/ 0 w 200139"/>
                <a:gd name="connsiteY34" fmla="*/ 262071 h 266833"/>
                <a:gd name="connsiteX35" fmla="*/ 4763 w 200139"/>
                <a:gd name="connsiteY35" fmla="*/ 266833 h 266833"/>
                <a:gd name="connsiteX36" fmla="*/ 195377 w 200139"/>
                <a:gd name="connsiteY36" fmla="*/ 266833 h 266833"/>
                <a:gd name="connsiteX37" fmla="*/ 200139 w 200139"/>
                <a:gd name="connsiteY37" fmla="*/ 262071 h 266833"/>
                <a:gd name="connsiteX38" fmla="*/ 200139 w 200139"/>
                <a:gd name="connsiteY38" fmla="*/ 109538 h 266833"/>
                <a:gd name="connsiteX39" fmla="*/ 195377 w 200139"/>
                <a:gd name="connsiteY39" fmla="*/ 104775 h 266833"/>
                <a:gd name="connsiteX40" fmla="*/ 195377 w 200139"/>
                <a:gd name="connsiteY40" fmla="*/ 104775 h 2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0139" h="266833">
                  <a:moveTo>
                    <a:pt x="100355" y="152867"/>
                  </a:moveTo>
                  <a:cubicBezTo>
                    <a:pt x="110890" y="152867"/>
                    <a:pt x="119463" y="161430"/>
                    <a:pt x="119463" y="171964"/>
                  </a:cubicBezTo>
                  <a:cubicBezTo>
                    <a:pt x="119463" y="182499"/>
                    <a:pt x="110890" y="191072"/>
                    <a:pt x="100355" y="191072"/>
                  </a:cubicBezTo>
                  <a:cubicBezTo>
                    <a:pt x="89821" y="191072"/>
                    <a:pt x="81248" y="182499"/>
                    <a:pt x="81248" y="171964"/>
                  </a:cubicBezTo>
                  <a:cubicBezTo>
                    <a:pt x="81248" y="161430"/>
                    <a:pt x="89821" y="152867"/>
                    <a:pt x="100355" y="152867"/>
                  </a:cubicBezTo>
                  <a:lnTo>
                    <a:pt x="100355" y="152867"/>
                  </a:lnTo>
                  <a:close/>
                  <a:moveTo>
                    <a:pt x="95364" y="200092"/>
                  </a:moveTo>
                  <a:lnTo>
                    <a:pt x="95364" y="233372"/>
                  </a:lnTo>
                  <a:lnTo>
                    <a:pt x="104889" y="233372"/>
                  </a:lnTo>
                  <a:lnTo>
                    <a:pt x="104889" y="200139"/>
                  </a:lnTo>
                  <a:cubicBezTo>
                    <a:pt x="118510" y="197949"/>
                    <a:pt x="128988" y="186204"/>
                    <a:pt x="128988" y="171964"/>
                  </a:cubicBezTo>
                  <a:cubicBezTo>
                    <a:pt x="128988" y="156181"/>
                    <a:pt x="116138" y="143342"/>
                    <a:pt x="100355" y="143342"/>
                  </a:cubicBezTo>
                  <a:cubicBezTo>
                    <a:pt x="84572" y="143342"/>
                    <a:pt x="71723" y="156181"/>
                    <a:pt x="71723" y="171964"/>
                  </a:cubicBezTo>
                  <a:cubicBezTo>
                    <a:pt x="71723" y="186042"/>
                    <a:pt x="81953" y="197710"/>
                    <a:pt x="95364" y="200092"/>
                  </a:cubicBezTo>
                  <a:lnTo>
                    <a:pt x="95364" y="200092"/>
                  </a:lnTo>
                  <a:close/>
                  <a:moveTo>
                    <a:pt x="9525" y="257308"/>
                  </a:moveTo>
                  <a:lnTo>
                    <a:pt x="190614" y="257308"/>
                  </a:lnTo>
                  <a:lnTo>
                    <a:pt x="190614" y="114300"/>
                  </a:lnTo>
                  <a:lnTo>
                    <a:pt x="9525" y="114300"/>
                  </a:lnTo>
                  <a:lnTo>
                    <a:pt x="9525" y="257308"/>
                  </a:lnTo>
                  <a:close/>
                  <a:moveTo>
                    <a:pt x="48063" y="61760"/>
                  </a:moveTo>
                  <a:cubicBezTo>
                    <a:pt x="48063" y="32957"/>
                    <a:pt x="71495" y="9525"/>
                    <a:pt x="100289" y="9525"/>
                  </a:cubicBezTo>
                  <a:cubicBezTo>
                    <a:pt x="129092" y="9525"/>
                    <a:pt x="152514" y="32957"/>
                    <a:pt x="152514" y="61760"/>
                  </a:cubicBezTo>
                  <a:lnTo>
                    <a:pt x="152514" y="104775"/>
                  </a:lnTo>
                  <a:lnTo>
                    <a:pt x="48063" y="104775"/>
                  </a:lnTo>
                  <a:lnTo>
                    <a:pt x="48063" y="61760"/>
                  </a:lnTo>
                  <a:close/>
                  <a:moveTo>
                    <a:pt x="195377" y="104775"/>
                  </a:moveTo>
                  <a:lnTo>
                    <a:pt x="162039" y="104775"/>
                  </a:lnTo>
                  <a:lnTo>
                    <a:pt x="162039" y="61760"/>
                  </a:lnTo>
                  <a:cubicBezTo>
                    <a:pt x="162039" y="27699"/>
                    <a:pt x="134331" y="0"/>
                    <a:pt x="100289" y="0"/>
                  </a:cubicBezTo>
                  <a:cubicBezTo>
                    <a:pt x="66237" y="0"/>
                    <a:pt x="38538" y="27699"/>
                    <a:pt x="38538" y="61760"/>
                  </a:cubicBezTo>
                  <a:lnTo>
                    <a:pt x="38538" y="104775"/>
                  </a:lnTo>
                  <a:lnTo>
                    <a:pt x="4763" y="104775"/>
                  </a:lnTo>
                  <a:cubicBezTo>
                    <a:pt x="2124" y="104775"/>
                    <a:pt x="0" y="106909"/>
                    <a:pt x="0" y="109538"/>
                  </a:cubicBezTo>
                  <a:lnTo>
                    <a:pt x="0" y="262071"/>
                  </a:lnTo>
                  <a:cubicBezTo>
                    <a:pt x="0" y="264700"/>
                    <a:pt x="2124" y="266833"/>
                    <a:pt x="4763" y="266833"/>
                  </a:cubicBezTo>
                  <a:lnTo>
                    <a:pt x="195377" y="266833"/>
                  </a:lnTo>
                  <a:cubicBezTo>
                    <a:pt x="198006" y="266833"/>
                    <a:pt x="200139" y="264700"/>
                    <a:pt x="200139" y="262071"/>
                  </a:cubicBezTo>
                  <a:lnTo>
                    <a:pt x="200139" y="109538"/>
                  </a:lnTo>
                  <a:cubicBezTo>
                    <a:pt x="200139" y="106909"/>
                    <a:pt x="198006" y="104775"/>
                    <a:pt x="195377" y="104775"/>
                  </a:cubicBezTo>
                  <a:lnTo>
                    <a:pt x="195377" y="1047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67EABD-D003-EDB6-E550-FBC94DB94A28}"/>
              </a:ext>
            </a:extLst>
          </p:cNvPr>
          <p:cNvSpPr/>
          <p:nvPr/>
        </p:nvSpPr>
        <p:spPr>
          <a:xfrm>
            <a:off x="4425285" y="4967179"/>
            <a:ext cx="2666478" cy="1773237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</p:txBody>
      </p:sp>
      <p:grpSp>
        <p:nvGrpSpPr>
          <p:cNvPr id="127" name="Graphic 120">
            <a:extLst>
              <a:ext uri="{FF2B5EF4-FFF2-40B4-BE49-F238E27FC236}">
                <a16:creationId xmlns:a16="http://schemas.microsoft.com/office/drawing/2014/main" id="{474329BE-C652-7BB6-200F-F35BCB5D5021}"/>
              </a:ext>
            </a:extLst>
          </p:cNvPr>
          <p:cNvGrpSpPr/>
          <p:nvPr/>
        </p:nvGrpSpPr>
        <p:grpSpPr>
          <a:xfrm>
            <a:off x="4425285" y="4967180"/>
            <a:ext cx="381000" cy="381000"/>
            <a:chOff x="1050691" y="4967180"/>
            <a:chExt cx="381000" cy="381000"/>
          </a:xfrm>
        </p:grpSpPr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0D5482AC-57A1-C330-0D67-323662928EB9}"/>
                </a:ext>
              </a:extLst>
            </p:cNvPr>
            <p:cNvSpPr/>
            <p:nvPr/>
          </p:nvSpPr>
          <p:spPr>
            <a:xfrm>
              <a:off x="1050691" y="4967180"/>
              <a:ext cx="381000" cy="381000"/>
            </a:xfrm>
            <a:custGeom>
              <a:avLst/>
              <a:gdLst>
                <a:gd name="connsiteX0" fmla="*/ 0 w 381000"/>
                <a:gd name="connsiteY0" fmla="*/ 0 h 381000"/>
                <a:gd name="connsiteX1" fmla="*/ 381000 w 381000"/>
                <a:gd name="connsiteY1" fmla="*/ 0 h 381000"/>
                <a:gd name="connsiteX2" fmla="*/ 381000 w 381000"/>
                <a:gd name="connsiteY2" fmla="*/ 381000 h 381000"/>
                <a:gd name="connsiteX3" fmla="*/ 0 w 381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00A4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1027" name="Freeform 1026">
              <a:extLst>
                <a:ext uri="{FF2B5EF4-FFF2-40B4-BE49-F238E27FC236}">
                  <a16:creationId xmlns:a16="http://schemas.microsoft.com/office/drawing/2014/main" id="{DD596EBE-49B7-C4D0-3B68-910D1054B05C}"/>
                </a:ext>
              </a:extLst>
            </p:cNvPr>
            <p:cNvSpPr/>
            <p:nvPr/>
          </p:nvSpPr>
          <p:spPr>
            <a:xfrm>
              <a:off x="1136416" y="5024330"/>
              <a:ext cx="200139" cy="266833"/>
            </a:xfrm>
            <a:custGeom>
              <a:avLst/>
              <a:gdLst>
                <a:gd name="connsiteX0" fmla="*/ 100355 w 200139"/>
                <a:gd name="connsiteY0" fmla="*/ 152867 h 266833"/>
                <a:gd name="connsiteX1" fmla="*/ 119463 w 200139"/>
                <a:gd name="connsiteY1" fmla="*/ 171964 h 266833"/>
                <a:gd name="connsiteX2" fmla="*/ 100355 w 200139"/>
                <a:gd name="connsiteY2" fmla="*/ 191072 h 266833"/>
                <a:gd name="connsiteX3" fmla="*/ 81248 w 200139"/>
                <a:gd name="connsiteY3" fmla="*/ 171964 h 266833"/>
                <a:gd name="connsiteX4" fmla="*/ 100355 w 200139"/>
                <a:gd name="connsiteY4" fmla="*/ 152867 h 266833"/>
                <a:gd name="connsiteX5" fmla="*/ 100355 w 200139"/>
                <a:gd name="connsiteY5" fmla="*/ 152867 h 266833"/>
                <a:gd name="connsiteX6" fmla="*/ 95364 w 200139"/>
                <a:gd name="connsiteY6" fmla="*/ 200092 h 266833"/>
                <a:gd name="connsiteX7" fmla="*/ 95364 w 200139"/>
                <a:gd name="connsiteY7" fmla="*/ 233372 h 266833"/>
                <a:gd name="connsiteX8" fmla="*/ 104889 w 200139"/>
                <a:gd name="connsiteY8" fmla="*/ 233372 h 266833"/>
                <a:gd name="connsiteX9" fmla="*/ 104889 w 200139"/>
                <a:gd name="connsiteY9" fmla="*/ 200139 h 266833"/>
                <a:gd name="connsiteX10" fmla="*/ 128988 w 200139"/>
                <a:gd name="connsiteY10" fmla="*/ 171964 h 266833"/>
                <a:gd name="connsiteX11" fmla="*/ 100355 w 200139"/>
                <a:gd name="connsiteY11" fmla="*/ 143342 h 266833"/>
                <a:gd name="connsiteX12" fmla="*/ 71723 w 200139"/>
                <a:gd name="connsiteY12" fmla="*/ 171964 h 266833"/>
                <a:gd name="connsiteX13" fmla="*/ 95364 w 200139"/>
                <a:gd name="connsiteY13" fmla="*/ 200092 h 266833"/>
                <a:gd name="connsiteX14" fmla="*/ 95364 w 200139"/>
                <a:gd name="connsiteY14" fmla="*/ 200092 h 266833"/>
                <a:gd name="connsiteX15" fmla="*/ 9525 w 200139"/>
                <a:gd name="connsiteY15" fmla="*/ 257308 h 266833"/>
                <a:gd name="connsiteX16" fmla="*/ 190614 w 200139"/>
                <a:gd name="connsiteY16" fmla="*/ 257308 h 266833"/>
                <a:gd name="connsiteX17" fmla="*/ 190614 w 200139"/>
                <a:gd name="connsiteY17" fmla="*/ 114300 h 266833"/>
                <a:gd name="connsiteX18" fmla="*/ 9525 w 200139"/>
                <a:gd name="connsiteY18" fmla="*/ 114300 h 266833"/>
                <a:gd name="connsiteX19" fmla="*/ 9525 w 200139"/>
                <a:gd name="connsiteY19" fmla="*/ 257308 h 266833"/>
                <a:gd name="connsiteX20" fmla="*/ 48063 w 200139"/>
                <a:gd name="connsiteY20" fmla="*/ 61760 h 266833"/>
                <a:gd name="connsiteX21" fmla="*/ 100289 w 200139"/>
                <a:gd name="connsiteY21" fmla="*/ 9525 h 266833"/>
                <a:gd name="connsiteX22" fmla="*/ 152514 w 200139"/>
                <a:gd name="connsiteY22" fmla="*/ 61760 h 266833"/>
                <a:gd name="connsiteX23" fmla="*/ 152514 w 200139"/>
                <a:gd name="connsiteY23" fmla="*/ 104775 h 266833"/>
                <a:gd name="connsiteX24" fmla="*/ 48063 w 200139"/>
                <a:gd name="connsiteY24" fmla="*/ 104775 h 266833"/>
                <a:gd name="connsiteX25" fmla="*/ 48063 w 200139"/>
                <a:gd name="connsiteY25" fmla="*/ 61760 h 266833"/>
                <a:gd name="connsiteX26" fmla="*/ 195377 w 200139"/>
                <a:gd name="connsiteY26" fmla="*/ 104775 h 266833"/>
                <a:gd name="connsiteX27" fmla="*/ 162039 w 200139"/>
                <a:gd name="connsiteY27" fmla="*/ 104775 h 266833"/>
                <a:gd name="connsiteX28" fmla="*/ 162039 w 200139"/>
                <a:gd name="connsiteY28" fmla="*/ 61760 h 266833"/>
                <a:gd name="connsiteX29" fmla="*/ 100289 w 200139"/>
                <a:gd name="connsiteY29" fmla="*/ 0 h 266833"/>
                <a:gd name="connsiteX30" fmla="*/ 38538 w 200139"/>
                <a:gd name="connsiteY30" fmla="*/ 61760 h 266833"/>
                <a:gd name="connsiteX31" fmla="*/ 38538 w 200139"/>
                <a:gd name="connsiteY31" fmla="*/ 104775 h 266833"/>
                <a:gd name="connsiteX32" fmla="*/ 4763 w 200139"/>
                <a:gd name="connsiteY32" fmla="*/ 104775 h 266833"/>
                <a:gd name="connsiteX33" fmla="*/ 0 w 200139"/>
                <a:gd name="connsiteY33" fmla="*/ 109538 h 266833"/>
                <a:gd name="connsiteX34" fmla="*/ 0 w 200139"/>
                <a:gd name="connsiteY34" fmla="*/ 262071 h 266833"/>
                <a:gd name="connsiteX35" fmla="*/ 4763 w 200139"/>
                <a:gd name="connsiteY35" fmla="*/ 266833 h 266833"/>
                <a:gd name="connsiteX36" fmla="*/ 195377 w 200139"/>
                <a:gd name="connsiteY36" fmla="*/ 266833 h 266833"/>
                <a:gd name="connsiteX37" fmla="*/ 200139 w 200139"/>
                <a:gd name="connsiteY37" fmla="*/ 262071 h 266833"/>
                <a:gd name="connsiteX38" fmla="*/ 200139 w 200139"/>
                <a:gd name="connsiteY38" fmla="*/ 109538 h 266833"/>
                <a:gd name="connsiteX39" fmla="*/ 195377 w 200139"/>
                <a:gd name="connsiteY39" fmla="*/ 104775 h 266833"/>
                <a:gd name="connsiteX40" fmla="*/ 195377 w 200139"/>
                <a:gd name="connsiteY40" fmla="*/ 104775 h 2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0139" h="266833">
                  <a:moveTo>
                    <a:pt x="100355" y="152867"/>
                  </a:moveTo>
                  <a:cubicBezTo>
                    <a:pt x="110890" y="152867"/>
                    <a:pt x="119463" y="161430"/>
                    <a:pt x="119463" y="171964"/>
                  </a:cubicBezTo>
                  <a:cubicBezTo>
                    <a:pt x="119463" y="182499"/>
                    <a:pt x="110890" y="191072"/>
                    <a:pt x="100355" y="191072"/>
                  </a:cubicBezTo>
                  <a:cubicBezTo>
                    <a:pt x="89821" y="191072"/>
                    <a:pt x="81248" y="182499"/>
                    <a:pt x="81248" y="171964"/>
                  </a:cubicBezTo>
                  <a:cubicBezTo>
                    <a:pt x="81248" y="161430"/>
                    <a:pt x="89821" y="152867"/>
                    <a:pt x="100355" y="152867"/>
                  </a:cubicBezTo>
                  <a:lnTo>
                    <a:pt x="100355" y="152867"/>
                  </a:lnTo>
                  <a:close/>
                  <a:moveTo>
                    <a:pt x="95364" y="200092"/>
                  </a:moveTo>
                  <a:lnTo>
                    <a:pt x="95364" y="233372"/>
                  </a:lnTo>
                  <a:lnTo>
                    <a:pt x="104889" y="233372"/>
                  </a:lnTo>
                  <a:lnTo>
                    <a:pt x="104889" y="200139"/>
                  </a:lnTo>
                  <a:cubicBezTo>
                    <a:pt x="118510" y="197949"/>
                    <a:pt x="128988" y="186204"/>
                    <a:pt x="128988" y="171964"/>
                  </a:cubicBezTo>
                  <a:cubicBezTo>
                    <a:pt x="128988" y="156181"/>
                    <a:pt x="116138" y="143342"/>
                    <a:pt x="100355" y="143342"/>
                  </a:cubicBezTo>
                  <a:cubicBezTo>
                    <a:pt x="84572" y="143342"/>
                    <a:pt x="71723" y="156181"/>
                    <a:pt x="71723" y="171964"/>
                  </a:cubicBezTo>
                  <a:cubicBezTo>
                    <a:pt x="71723" y="186042"/>
                    <a:pt x="81953" y="197710"/>
                    <a:pt x="95364" y="200092"/>
                  </a:cubicBezTo>
                  <a:lnTo>
                    <a:pt x="95364" y="200092"/>
                  </a:lnTo>
                  <a:close/>
                  <a:moveTo>
                    <a:pt x="9525" y="257308"/>
                  </a:moveTo>
                  <a:lnTo>
                    <a:pt x="190614" y="257308"/>
                  </a:lnTo>
                  <a:lnTo>
                    <a:pt x="190614" y="114300"/>
                  </a:lnTo>
                  <a:lnTo>
                    <a:pt x="9525" y="114300"/>
                  </a:lnTo>
                  <a:lnTo>
                    <a:pt x="9525" y="257308"/>
                  </a:lnTo>
                  <a:close/>
                  <a:moveTo>
                    <a:pt x="48063" y="61760"/>
                  </a:moveTo>
                  <a:cubicBezTo>
                    <a:pt x="48063" y="32957"/>
                    <a:pt x="71495" y="9525"/>
                    <a:pt x="100289" y="9525"/>
                  </a:cubicBezTo>
                  <a:cubicBezTo>
                    <a:pt x="129092" y="9525"/>
                    <a:pt x="152514" y="32957"/>
                    <a:pt x="152514" y="61760"/>
                  </a:cubicBezTo>
                  <a:lnTo>
                    <a:pt x="152514" y="104775"/>
                  </a:lnTo>
                  <a:lnTo>
                    <a:pt x="48063" y="104775"/>
                  </a:lnTo>
                  <a:lnTo>
                    <a:pt x="48063" y="61760"/>
                  </a:lnTo>
                  <a:close/>
                  <a:moveTo>
                    <a:pt x="195377" y="104775"/>
                  </a:moveTo>
                  <a:lnTo>
                    <a:pt x="162039" y="104775"/>
                  </a:lnTo>
                  <a:lnTo>
                    <a:pt x="162039" y="61760"/>
                  </a:lnTo>
                  <a:cubicBezTo>
                    <a:pt x="162039" y="27699"/>
                    <a:pt x="134331" y="0"/>
                    <a:pt x="100289" y="0"/>
                  </a:cubicBezTo>
                  <a:cubicBezTo>
                    <a:pt x="66237" y="0"/>
                    <a:pt x="38538" y="27699"/>
                    <a:pt x="38538" y="61760"/>
                  </a:cubicBezTo>
                  <a:lnTo>
                    <a:pt x="38538" y="104775"/>
                  </a:lnTo>
                  <a:lnTo>
                    <a:pt x="4763" y="104775"/>
                  </a:lnTo>
                  <a:cubicBezTo>
                    <a:pt x="2124" y="104775"/>
                    <a:pt x="0" y="106909"/>
                    <a:pt x="0" y="109538"/>
                  </a:cubicBezTo>
                  <a:lnTo>
                    <a:pt x="0" y="262071"/>
                  </a:lnTo>
                  <a:cubicBezTo>
                    <a:pt x="0" y="264700"/>
                    <a:pt x="2124" y="266833"/>
                    <a:pt x="4763" y="266833"/>
                  </a:cubicBezTo>
                  <a:lnTo>
                    <a:pt x="195377" y="266833"/>
                  </a:lnTo>
                  <a:cubicBezTo>
                    <a:pt x="198006" y="266833"/>
                    <a:pt x="200139" y="264700"/>
                    <a:pt x="200139" y="262071"/>
                  </a:cubicBezTo>
                  <a:lnTo>
                    <a:pt x="200139" y="109538"/>
                  </a:lnTo>
                  <a:cubicBezTo>
                    <a:pt x="200139" y="106909"/>
                    <a:pt x="198006" y="104775"/>
                    <a:pt x="195377" y="104775"/>
                  </a:cubicBezTo>
                  <a:lnTo>
                    <a:pt x="195377" y="1047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F42D894-3775-11CD-F774-0D1CB5D64625}"/>
              </a:ext>
            </a:extLst>
          </p:cNvPr>
          <p:cNvSpPr/>
          <p:nvPr/>
        </p:nvSpPr>
        <p:spPr>
          <a:xfrm>
            <a:off x="7722596" y="4961702"/>
            <a:ext cx="2666478" cy="1773237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c</a:t>
            </a:r>
          </a:p>
        </p:txBody>
      </p:sp>
      <p:grpSp>
        <p:nvGrpSpPr>
          <p:cNvPr id="1033" name="Graphic 120">
            <a:extLst>
              <a:ext uri="{FF2B5EF4-FFF2-40B4-BE49-F238E27FC236}">
                <a16:creationId xmlns:a16="http://schemas.microsoft.com/office/drawing/2014/main" id="{D1B01837-DE91-5F98-8D76-ADB3E565AD1D}"/>
              </a:ext>
            </a:extLst>
          </p:cNvPr>
          <p:cNvGrpSpPr/>
          <p:nvPr/>
        </p:nvGrpSpPr>
        <p:grpSpPr>
          <a:xfrm>
            <a:off x="7722596" y="4961703"/>
            <a:ext cx="381000" cy="381000"/>
            <a:chOff x="1050691" y="4967180"/>
            <a:chExt cx="381000" cy="381000"/>
          </a:xfrm>
        </p:grpSpPr>
        <p:sp>
          <p:nvSpPr>
            <p:cNvPr id="1035" name="Freeform 1034">
              <a:extLst>
                <a:ext uri="{FF2B5EF4-FFF2-40B4-BE49-F238E27FC236}">
                  <a16:creationId xmlns:a16="http://schemas.microsoft.com/office/drawing/2014/main" id="{9A261E93-442E-FB3E-3A53-058E15024F0F}"/>
                </a:ext>
              </a:extLst>
            </p:cNvPr>
            <p:cNvSpPr/>
            <p:nvPr/>
          </p:nvSpPr>
          <p:spPr>
            <a:xfrm>
              <a:off x="1050691" y="4967180"/>
              <a:ext cx="381000" cy="381000"/>
            </a:xfrm>
            <a:custGeom>
              <a:avLst/>
              <a:gdLst>
                <a:gd name="connsiteX0" fmla="*/ 0 w 381000"/>
                <a:gd name="connsiteY0" fmla="*/ 0 h 381000"/>
                <a:gd name="connsiteX1" fmla="*/ 381000 w 381000"/>
                <a:gd name="connsiteY1" fmla="*/ 0 h 381000"/>
                <a:gd name="connsiteX2" fmla="*/ 381000 w 381000"/>
                <a:gd name="connsiteY2" fmla="*/ 381000 h 381000"/>
                <a:gd name="connsiteX3" fmla="*/ 0 w 381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00A4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1036" name="Freeform 1035">
              <a:extLst>
                <a:ext uri="{FF2B5EF4-FFF2-40B4-BE49-F238E27FC236}">
                  <a16:creationId xmlns:a16="http://schemas.microsoft.com/office/drawing/2014/main" id="{0403A798-C9C7-0A93-84A4-8A088AC4C5E6}"/>
                </a:ext>
              </a:extLst>
            </p:cNvPr>
            <p:cNvSpPr/>
            <p:nvPr/>
          </p:nvSpPr>
          <p:spPr>
            <a:xfrm>
              <a:off x="1136416" y="5024330"/>
              <a:ext cx="200139" cy="266833"/>
            </a:xfrm>
            <a:custGeom>
              <a:avLst/>
              <a:gdLst>
                <a:gd name="connsiteX0" fmla="*/ 100355 w 200139"/>
                <a:gd name="connsiteY0" fmla="*/ 152867 h 266833"/>
                <a:gd name="connsiteX1" fmla="*/ 119463 w 200139"/>
                <a:gd name="connsiteY1" fmla="*/ 171964 h 266833"/>
                <a:gd name="connsiteX2" fmla="*/ 100355 w 200139"/>
                <a:gd name="connsiteY2" fmla="*/ 191072 h 266833"/>
                <a:gd name="connsiteX3" fmla="*/ 81248 w 200139"/>
                <a:gd name="connsiteY3" fmla="*/ 171964 h 266833"/>
                <a:gd name="connsiteX4" fmla="*/ 100355 w 200139"/>
                <a:gd name="connsiteY4" fmla="*/ 152867 h 266833"/>
                <a:gd name="connsiteX5" fmla="*/ 100355 w 200139"/>
                <a:gd name="connsiteY5" fmla="*/ 152867 h 266833"/>
                <a:gd name="connsiteX6" fmla="*/ 95364 w 200139"/>
                <a:gd name="connsiteY6" fmla="*/ 200092 h 266833"/>
                <a:gd name="connsiteX7" fmla="*/ 95364 w 200139"/>
                <a:gd name="connsiteY7" fmla="*/ 233372 h 266833"/>
                <a:gd name="connsiteX8" fmla="*/ 104889 w 200139"/>
                <a:gd name="connsiteY8" fmla="*/ 233372 h 266833"/>
                <a:gd name="connsiteX9" fmla="*/ 104889 w 200139"/>
                <a:gd name="connsiteY9" fmla="*/ 200139 h 266833"/>
                <a:gd name="connsiteX10" fmla="*/ 128988 w 200139"/>
                <a:gd name="connsiteY10" fmla="*/ 171964 h 266833"/>
                <a:gd name="connsiteX11" fmla="*/ 100355 w 200139"/>
                <a:gd name="connsiteY11" fmla="*/ 143342 h 266833"/>
                <a:gd name="connsiteX12" fmla="*/ 71723 w 200139"/>
                <a:gd name="connsiteY12" fmla="*/ 171964 h 266833"/>
                <a:gd name="connsiteX13" fmla="*/ 95364 w 200139"/>
                <a:gd name="connsiteY13" fmla="*/ 200092 h 266833"/>
                <a:gd name="connsiteX14" fmla="*/ 95364 w 200139"/>
                <a:gd name="connsiteY14" fmla="*/ 200092 h 266833"/>
                <a:gd name="connsiteX15" fmla="*/ 9525 w 200139"/>
                <a:gd name="connsiteY15" fmla="*/ 257308 h 266833"/>
                <a:gd name="connsiteX16" fmla="*/ 190614 w 200139"/>
                <a:gd name="connsiteY16" fmla="*/ 257308 h 266833"/>
                <a:gd name="connsiteX17" fmla="*/ 190614 w 200139"/>
                <a:gd name="connsiteY17" fmla="*/ 114300 h 266833"/>
                <a:gd name="connsiteX18" fmla="*/ 9525 w 200139"/>
                <a:gd name="connsiteY18" fmla="*/ 114300 h 266833"/>
                <a:gd name="connsiteX19" fmla="*/ 9525 w 200139"/>
                <a:gd name="connsiteY19" fmla="*/ 257308 h 266833"/>
                <a:gd name="connsiteX20" fmla="*/ 48063 w 200139"/>
                <a:gd name="connsiteY20" fmla="*/ 61760 h 266833"/>
                <a:gd name="connsiteX21" fmla="*/ 100289 w 200139"/>
                <a:gd name="connsiteY21" fmla="*/ 9525 h 266833"/>
                <a:gd name="connsiteX22" fmla="*/ 152514 w 200139"/>
                <a:gd name="connsiteY22" fmla="*/ 61760 h 266833"/>
                <a:gd name="connsiteX23" fmla="*/ 152514 w 200139"/>
                <a:gd name="connsiteY23" fmla="*/ 104775 h 266833"/>
                <a:gd name="connsiteX24" fmla="*/ 48063 w 200139"/>
                <a:gd name="connsiteY24" fmla="*/ 104775 h 266833"/>
                <a:gd name="connsiteX25" fmla="*/ 48063 w 200139"/>
                <a:gd name="connsiteY25" fmla="*/ 61760 h 266833"/>
                <a:gd name="connsiteX26" fmla="*/ 195377 w 200139"/>
                <a:gd name="connsiteY26" fmla="*/ 104775 h 266833"/>
                <a:gd name="connsiteX27" fmla="*/ 162039 w 200139"/>
                <a:gd name="connsiteY27" fmla="*/ 104775 h 266833"/>
                <a:gd name="connsiteX28" fmla="*/ 162039 w 200139"/>
                <a:gd name="connsiteY28" fmla="*/ 61760 h 266833"/>
                <a:gd name="connsiteX29" fmla="*/ 100289 w 200139"/>
                <a:gd name="connsiteY29" fmla="*/ 0 h 266833"/>
                <a:gd name="connsiteX30" fmla="*/ 38538 w 200139"/>
                <a:gd name="connsiteY30" fmla="*/ 61760 h 266833"/>
                <a:gd name="connsiteX31" fmla="*/ 38538 w 200139"/>
                <a:gd name="connsiteY31" fmla="*/ 104775 h 266833"/>
                <a:gd name="connsiteX32" fmla="*/ 4763 w 200139"/>
                <a:gd name="connsiteY32" fmla="*/ 104775 h 266833"/>
                <a:gd name="connsiteX33" fmla="*/ 0 w 200139"/>
                <a:gd name="connsiteY33" fmla="*/ 109538 h 266833"/>
                <a:gd name="connsiteX34" fmla="*/ 0 w 200139"/>
                <a:gd name="connsiteY34" fmla="*/ 262071 h 266833"/>
                <a:gd name="connsiteX35" fmla="*/ 4763 w 200139"/>
                <a:gd name="connsiteY35" fmla="*/ 266833 h 266833"/>
                <a:gd name="connsiteX36" fmla="*/ 195377 w 200139"/>
                <a:gd name="connsiteY36" fmla="*/ 266833 h 266833"/>
                <a:gd name="connsiteX37" fmla="*/ 200139 w 200139"/>
                <a:gd name="connsiteY37" fmla="*/ 262071 h 266833"/>
                <a:gd name="connsiteX38" fmla="*/ 200139 w 200139"/>
                <a:gd name="connsiteY38" fmla="*/ 109538 h 266833"/>
                <a:gd name="connsiteX39" fmla="*/ 195377 w 200139"/>
                <a:gd name="connsiteY39" fmla="*/ 104775 h 266833"/>
                <a:gd name="connsiteX40" fmla="*/ 195377 w 200139"/>
                <a:gd name="connsiteY40" fmla="*/ 104775 h 2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0139" h="266833">
                  <a:moveTo>
                    <a:pt x="100355" y="152867"/>
                  </a:moveTo>
                  <a:cubicBezTo>
                    <a:pt x="110890" y="152867"/>
                    <a:pt x="119463" y="161430"/>
                    <a:pt x="119463" y="171964"/>
                  </a:cubicBezTo>
                  <a:cubicBezTo>
                    <a:pt x="119463" y="182499"/>
                    <a:pt x="110890" y="191072"/>
                    <a:pt x="100355" y="191072"/>
                  </a:cubicBezTo>
                  <a:cubicBezTo>
                    <a:pt x="89821" y="191072"/>
                    <a:pt x="81248" y="182499"/>
                    <a:pt x="81248" y="171964"/>
                  </a:cubicBezTo>
                  <a:cubicBezTo>
                    <a:pt x="81248" y="161430"/>
                    <a:pt x="89821" y="152867"/>
                    <a:pt x="100355" y="152867"/>
                  </a:cubicBezTo>
                  <a:lnTo>
                    <a:pt x="100355" y="152867"/>
                  </a:lnTo>
                  <a:close/>
                  <a:moveTo>
                    <a:pt x="95364" y="200092"/>
                  </a:moveTo>
                  <a:lnTo>
                    <a:pt x="95364" y="233372"/>
                  </a:lnTo>
                  <a:lnTo>
                    <a:pt x="104889" y="233372"/>
                  </a:lnTo>
                  <a:lnTo>
                    <a:pt x="104889" y="200139"/>
                  </a:lnTo>
                  <a:cubicBezTo>
                    <a:pt x="118510" y="197949"/>
                    <a:pt x="128988" y="186204"/>
                    <a:pt x="128988" y="171964"/>
                  </a:cubicBezTo>
                  <a:cubicBezTo>
                    <a:pt x="128988" y="156181"/>
                    <a:pt x="116138" y="143342"/>
                    <a:pt x="100355" y="143342"/>
                  </a:cubicBezTo>
                  <a:cubicBezTo>
                    <a:pt x="84572" y="143342"/>
                    <a:pt x="71723" y="156181"/>
                    <a:pt x="71723" y="171964"/>
                  </a:cubicBezTo>
                  <a:cubicBezTo>
                    <a:pt x="71723" y="186042"/>
                    <a:pt x="81953" y="197710"/>
                    <a:pt x="95364" y="200092"/>
                  </a:cubicBezTo>
                  <a:lnTo>
                    <a:pt x="95364" y="200092"/>
                  </a:lnTo>
                  <a:close/>
                  <a:moveTo>
                    <a:pt x="9525" y="257308"/>
                  </a:moveTo>
                  <a:lnTo>
                    <a:pt x="190614" y="257308"/>
                  </a:lnTo>
                  <a:lnTo>
                    <a:pt x="190614" y="114300"/>
                  </a:lnTo>
                  <a:lnTo>
                    <a:pt x="9525" y="114300"/>
                  </a:lnTo>
                  <a:lnTo>
                    <a:pt x="9525" y="257308"/>
                  </a:lnTo>
                  <a:close/>
                  <a:moveTo>
                    <a:pt x="48063" y="61760"/>
                  </a:moveTo>
                  <a:cubicBezTo>
                    <a:pt x="48063" y="32957"/>
                    <a:pt x="71495" y="9525"/>
                    <a:pt x="100289" y="9525"/>
                  </a:cubicBezTo>
                  <a:cubicBezTo>
                    <a:pt x="129092" y="9525"/>
                    <a:pt x="152514" y="32957"/>
                    <a:pt x="152514" y="61760"/>
                  </a:cubicBezTo>
                  <a:lnTo>
                    <a:pt x="152514" y="104775"/>
                  </a:lnTo>
                  <a:lnTo>
                    <a:pt x="48063" y="104775"/>
                  </a:lnTo>
                  <a:lnTo>
                    <a:pt x="48063" y="61760"/>
                  </a:lnTo>
                  <a:close/>
                  <a:moveTo>
                    <a:pt x="195377" y="104775"/>
                  </a:moveTo>
                  <a:lnTo>
                    <a:pt x="162039" y="104775"/>
                  </a:lnTo>
                  <a:lnTo>
                    <a:pt x="162039" y="61760"/>
                  </a:lnTo>
                  <a:cubicBezTo>
                    <a:pt x="162039" y="27699"/>
                    <a:pt x="134331" y="0"/>
                    <a:pt x="100289" y="0"/>
                  </a:cubicBezTo>
                  <a:cubicBezTo>
                    <a:pt x="66237" y="0"/>
                    <a:pt x="38538" y="27699"/>
                    <a:pt x="38538" y="61760"/>
                  </a:cubicBezTo>
                  <a:lnTo>
                    <a:pt x="38538" y="104775"/>
                  </a:lnTo>
                  <a:lnTo>
                    <a:pt x="4763" y="104775"/>
                  </a:lnTo>
                  <a:cubicBezTo>
                    <a:pt x="2124" y="104775"/>
                    <a:pt x="0" y="106909"/>
                    <a:pt x="0" y="109538"/>
                  </a:cubicBezTo>
                  <a:lnTo>
                    <a:pt x="0" y="262071"/>
                  </a:lnTo>
                  <a:cubicBezTo>
                    <a:pt x="0" y="264700"/>
                    <a:pt x="2124" y="266833"/>
                    <a:pt x="4763" y="266833"/>
                  </a:cubicBezTo>
                  <a:lnTo>
                    <a:pt x="195377" y="266833"/>
                  </a:lnTo>
                  <a:cubicBezTo>
                    <a:pt x="198006" y="266833"/>
                    <a:pt x="200139" y="264700"/>
                    <a:pt x="200139" y="262071"/>
                  </a:cubicBezTo>
                  <a:lnTo>
                    <a:pt x="200139" y="109538"/>
                  </a:lnTo>
                  <a:cubicBezTo>
                    <a:pt x="200139" y="106909"/>
                    <a:pt x="198006" y="104775"/>
                    <a:pt x="195377" y="104775"/>
                  </a:cubicBezTo>
                  <a:lnTo>
                    <a:pt x="195377" y="1047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</p:spTree>
    <p:extLst>
      <p:ext uri="{BB962C8B-B14F-4D97-AF65-F5344CB8AC3E}">
        <p14:creationId xmlns:p14="http://schemas.microsoft.com/office/powerpoint/2010/main" val="9152470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B6832B-4B78-8F12-B182-B14D3C841CC7}"/>
              </a:ext>
            </a:extLst>
          </p:cNvPr>
          <p:cNvSpPr/>
          <p:nvPr/>
        </p:nvSpPr>
        <p:spPr bwMode="auto">
          <a:xfrm>
            <a:off x="363793" y="1538757"/>
            <a:ext cx="10870317" cy="6012417"/>
          </a:xfrm>
          <a:prstGeom prst="rect">
            <a:avLst/>
          </a:prstGeom>
          <a:noFill/>
          <a:ln w="12700">
            <a:solidFill>
              <a:srgbClr val="987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n w="0"/>
              <a:solidFill>
                <a:srgbClr val="9873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E4BE2-22D5-892B-FC63-52F61D5D44DC}"/>
              </a:ext>
            </a:extLst>
          </p:cNvPr>
          <p:cNvSpPr/>
          <p:nvPr/>
        </p:nvSpPr>
        <p:spPr bwMode="auto">
          <a:xfrm>
            <a:off x="221137" y="481781"/>
            <a:ext cx="14188126" cy="7607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28C258B-41C4-7792-B96E-8478882F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137" y="481781"/>
            <a:ext cx="457200" cy="457200"/>
          </a:xfrm>
          <a:prstGeom prst="rect">
            <a:avLst/>
          </a:prstGeom>
        </p:spPr>
      </p:pic>
      <p:pic>
        <p:nvPicPr>
          <p:cNvPr id="1026" name="Picture 2" descr="Codefresh | aws-secrets-manager step">
            <a:extLst>
              <a:ext uri="{FF2B5EF4-FFF2-40B4-BE49-F238E27FC236}">
                <a16:creationId xmlns:a16="http://schemas.microsoft.com/office/drawing/2014/main" id="{F0C47276-4661-68CE-CEFA-0CCF60E9D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338" y="1203405"/>
            <a:ext cx="5461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D7564-98DE-882A-200B-088E13F08265}"/>
              </a:ext>
            </a:extLst>
          </p:cNvPr>
          <p:cNvSpPr txBox="1"/>
          <p:nvPr/>
        </p:nvSpPr>
        <p:spPr>
          <a:xfrm>
            <a:off x="12319438" y="1311959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</a:t>
            </a:r>
            <a:r>
              <a:rPr lang="en-FR" sz="1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rgocd secrets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831620-F0EF-9C73-F238-12528E830299}"/>
              </a:ext>
            </a:extLst>
          </p:cNvPr>
          <p:cNvGrpSpPr/>
          <p:nvPr/>
        </p:nvGrpSpPr>
        <p:grpSpPr>
          <a:xfrm>
            <a:off x="363793" y="1538757"/>
            <a:ext cx="2277322" cy="585838"/>
            <a:chOff x="3185651" y="2182760"/>
            <a:chExt cx="2277322" cy="585838"/>
          </a:xfrm>
        </p:grpSpPr>
        <p:pic>
          <p:nvPicPr>
            <p:cNvPr id="5" name="Picture 4" descr="Start with Amazon VPC and AWS VPN Site-to-Site :: Start with ...">
              <a:extLst>
                <a:ext uri="{FF2B5EF4-FFF2-40B4-BE49-F238E27FC236}">
                  <a16:creationId xmlns:a16="http://schemas.microsoft.com/office/drawing/2014/main" id="{C530CEB6-AC94-938F-473F-8AE81EE71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651" y="2182760"/>
              <a:ext cx="585838" cy="58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7D7A6E-DC13-5979-62BE-ED36B5B4F21F}"/>
                </a:ext>
              </a:extLst>
            </p:cNvPr>
            <p:cNvSpPr txBox="1"/>
            <p:nvPr/>
          </p:nvSpPr>
          <p:spPr>
            <a:xfrm>
              <a:off x="3834001" y="2304209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solidFill>
                    <a:srgbClr val="9873E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eks-blueprint VPC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72822F-37DC-D5F4-E906-5811DBC9A3F8}"/>
              </a:ext>
            </a:extLst>
          </p:cNvPr>
          <p:cNvGrpSpPr/>
          <p:nvPr/>
        </p:nvGrpSpPr>
        <p:grpSpPr>
          <a:xfrm>
            <a:off x="5435566" y="1310157"/>
            <a:ext cx="457200" cy="457200"/>
            <a:chOff x="5406070" y="1310157"/>
            <a:chExt cx="457200" cy="457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3D92CB-DAD1-95A4-A806-5AA256254F2D}"/>
                </a:ext>
              </a:extLst>
            </p:cNvPr>
            <p:cNvSpPr/>
            <p:nvPr/>
          </p:nvSpPr>
          <p:spPr>
            <a:xfrm>
              <a:off x="5427963" y="1328009"/>
              <a:ext cx="413413" cy="42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0">
              <a:extLst>
                <a:ext uri="{FF2B5EF4-FFF2-40B4-BE49-F238E27FC236}">
                  <a16:creationId xmlns:a16="http://schemas.microsoft.com/office/drawing/2014/main" id="{A6FBD898-C260-0941-66A9-7D0EB9F07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406070" y="131015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835FEF-B2D1-8BB9-A639-3CD6F9E23B91}"/>
              </a:ext>
            </a:extLst>
          </p:cNvPr>
          <p:cNvGrpSpPr/>
          <p:nvPr/>
        </p:nvGrpSpPr>
        <p:grpSpPr>
          <a:xfrm>
            <a:off x="1066770" y="2260553"/>
            <a:ext cx="2679895" cy="1854247"/>
            <a:chOff x="1037274" y="2260553"/>
            <a:chExt cx="2679895" cy="18542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D84915-E95B-C78D-4382-7F66B94DC436}"/>
                </a:ext>
              </a:extLst>
            </p:cNvPr>
            <p:cNvSpPr/>
            <p:nvPr/>
          </p:nvSpPr>
          <p:spPr>
            <a:xfrm>
              <a:off x="1037274" y="2260553"/>
              <a:ext cx="2679895" cy="1854247"/>
            </a:xfrm>
            <a:prstGeom prst="rect">
              <a:avLst/>
            </a:prstGeom>
            <a:noFill/>
            <a:ln w="15875" cmpd="sng">
              <a:solidFill>
                <a:srgbClr val="7AA1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a</a:t>
              </a:r>
            </a:p>
          </p:txBody>
        </p:sp>
        <p:grpSp>
          <p:nvGrpSpPr>
            <p:cNvPr id="19" name="Graphic 17">
              <a:extLst>
                <a:ext uri="{FF2B5EF4-FFF2-40B4-BE49-F238E27FC236}">
                  <a16:creationId xmlns:a16="http://schemas.microsoft.com/office/drawing/2014/main" id="{F2C5F1FF-4065-880D-6380-E90862C6E82A}"/>
                </a:ext>
              </a:extLst>
            </p:cNvPr>
            <p:cNvGrpSpPr/>
            <p:nvPr/>
          </p:nvGrpSpPr>
          <p:grpSpPr>
            <a:xfrm>
              <a:off x="1037275" y="2279077"/>
              <a:ext cx="381000" cy="381000"/>
              <a:chOff x="458224" y="2303791"/>
              <a:chExt cx="381000" cy="381000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F692090-34B4-C9CE-8191-491CAD02189A}"/>
                  </a:ext>
                </a:extLst>
              </p:cNvPr>
              <p:cNvSpPr/>
              <p:nvPr/>
            </p:nvSpPr>
            <p:spPr>
              <a:xfrm>
                <a:off x="458224" y="2303791"/>
                <a:ext cx="381000" cy="381000"/>
              </a:xfrm>
              <a:custGeom>
                <a:avLst/>
                <a:gdLst>
                  <a:gd name="connsiteX0" fmla="*/ 0 w 381000"/>
                  <a:gd name="connsiteY0" fmla="*/ 0 h 381000"/>
                  <a:gd name="connsiteX1" fmla="*/ 381000 w 381000"/>
                  <a:gd name="connsiteY1" fmla="*/ 0 h 381000"/>
                  <a:gd name="connsiteX2" fmla="*/ 381000 w 381000"/>
                  <a:gd name="connsiteY2" fmla="*/ 381000 h 381000"/>
                  <a:gd name="connsiteX3" fmla="*/ 0 w 381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7AA11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EDD1475-2FC4-5C7C-8C7C-63C48434BE9A}"/>
                  </a:ext>
                </a:extLst>
              </p:cNvPr>
              <p:cNvSpPr/>
              <p:nvPr/>
            </p:nvSpPr>
            <p:spPr>
              <a:xfrm>
                <a:off x="543949" y="2360941"/>
                <a:ext cx="200139" cy="266833"/>
              </a:xfrm>
              <a:custGeom>
                <a:avLst/>
                <a:gdLst>
                  <a:gd name="connsiteX0" fmla="*/ 100355 w 200139"/>
                  <a:gd name="connsiteY0" fmla="*/ 152867 h 266833"/>
                  <a:gd name="connsiteX1" fmla="*/ 119463 w 200139"/>
                  <a:gd name="connsiteY1" fmla="*/ 171964 h 266833"/>
                  <a:gd name="connsiteX2" fmla="*/ 100355 w 200139"/>
                  <a:gd name="connsiteY2" fmla="*/ 191072 h 266833"/>
                  <a:gd name="connsiteX3" fmla="*/ 81248 w 200139"/>
                  <a:gd name="connsiteY3" fmla="*/ 171964 h 266833"/>
                  <a:gd name="connsiteX4" fmla="*/ 100355 w 200139"/>
                  <a:gd name="connsiteY4" fmla="*/ 152867 h 266833"/>
                  <a:gd name="connsiteX5" fmla="*/ 100355 w 200139"/>
                  <a:gd name="connsiteY5" fmla="*/ 152867 h 266833"/>
                  <a:gd name="connsiteX6" fmla="*/ 95364 w 200139"/>
                  <a:gd name="connsiteY6" fmla="*/ 200092 h 266833"/>
                  <a:gd name="connsiteX7" fmla="*/ 95364 w 200139"/>
                  <a:gd name="connsiteY7" fmla="*/ 233372 h 266833"/>
                  <a:gd name="connsiteX8" fmla="*/ 104889 w 200139"/>
                  <a:gd name="connsiteY8" fmla="*/ 233372 h 266833"/>
                  <a:gd name="connsiteX9" fmla="*/ 104889 w 200139"/>
                  <a:gd name="connsiteY9" fmla="*/ 200139 h 266833"/>
                  <a:gd name="connsiteX10" fmla="*/ 128988 w 200139"/>
                  <a:gd name="connsiteY10" fmla="*/ 171964 h 266833"/>
                  <a:gd name="connsiteX11" fmla="*/ 100355 w 200139"/>
                  <a:gd name="connsiteY11" fmla="*/ 143342 h 266833"/>
                  <a:gd name="connsiteX12" fmla="*/ 71723 w 200139"/>
                  <a:gd name="connsiteY12" fmla="*/ 171964 h 266833"/>
                  <a:gd name="connsiteX13" fmla="*/ 95364 w 200139"/>
                  <a:gd name="connsiteY13" fmla="*/ 200092 h 266833"/>
                  <a:gd name="connsiteX14" fmla="*/ 95364 w 200139"/>
                  <a:gd name="connsiteY14" fmla="*/ 200092 h 266833"/>
                  <a:gd name="connsiteX15" fmla="*/ 9525 w 200139"/>
                  <a:gd name="connsiteY15" fmla="*/ 257308 h 266833"/>
                  <a:gd name="connsiteX16" fmla="*/ 190614 w 200139"/>
                  <a:gd name="connsiteY16" fmla="*/ 257308 h 266833"/>
                  <a:gd name="connsiteX17" fmla="*/ 190614 w 200139"/>
                  <a:gd name="connsiteY17" fmla="*/ 114300 h 266833"/>
                  <a:gd name="connsiteX18" fmla="*/ 9525 w 200139"/>
                  <a:gd name="connsiteY18" fmla="*/ 114300 h 266833"/>
                  <a:gd name="connsiteX19" fmla="*/ 9525 w 200139"/>
                  <a:gd name="connsiteY19" fmla="*/ 257308 h 266833"/>
                  <a:gd name="connsiteX20" fmla="*/ 48063 w 200139"/>
                  <a:gd name="connsiteY20" fmla="*/ 61760 h 266833"/>
                  <a:gd name="connsiteX21" fmla="*/ 100289 w 200139"/>
                  <a:gd name="connsiteY21" fmla="*/ 9525 h 266833"/>
                  <a:gd name="connsiteX22" fmla="*/ 152514 w 200139"/>
                  <a:gd name="connsiteY22" fmla="*/ 61760 h 266833"/>
                  <a:gd name="connsiteX23" fmla="*/ 152514 w 200139"/>
                  <a:gd name="connsiteY23" fmla="*/ 104775 h 266833"/>
                  <a:gd name="connsiteX24" fmla="*/ 48063 w 200139"/>
                  <a:gd name="connsiteY24" fmla="*/ 104775 h 266833"/>
                  <a:gd name="connsiteX25" fmla="*/ 48063 w 200139"/>
                  <a:gd name="connsiteY25" fmla="*/ 61760 h 266833"/>
                  <a:gd name="connsiteX26" fmla="*/ 195377 w 200139"/>
                  <a:gd name="connsiteY26" fmla="*/ 104775 h 266833"/>
                  <a:gd name="connsiteX27" fmla="*/ 162039 w 200139"/>
                  <a:gd name="connsiteY27" fmla="*/ 104775 h 266833"/>
                  <a:gd name="connsiteX28" fmla="*/ 162039 w 200139"/>
                  <a:gd name="connsiteY28" fmla="*/ 61760 h 266833"/>
                  <a:gd name="connsiteX29" fmla="*/ 100289 w 200139"/>
                  <a:gd name="connsiteY29" fmla="*/ 0 h 266833"/>
                  <a:gd name="connsiteX30" fmla="*/ 38538 w 200139"/>
                  <a:gd name="connsiteY30" fmla="*/ 61760 h 266833"/>
                  <a:gd name="connsiteX31" fmla="*/ 38538 w 200139"/>
                  <a:gd name="connsiteY31" fmla="*/ 104775 h 266833"/>
                  <a:gd name="connsiteX32" fmla="*/ 4763 w 200139"/>
                  <a:gd name="connsiteY32" fmla="*/ 104775 h 266833"/>
                  <a:gd name="connsiteX33" fmla="*/ 0 w 200139"/>
                  <a:gd name="connsiteY33" fmla="*/ 109538 h 266833"/>
                  <a:gd name="connsiteX34" fmla="*/ 0 w 200139"/>
                  <a:gd name="connsiteY34" fmla="*/ 262071 h 266833"/>
                  <a:gd name="connsiteX35" fmla="*/ 4763 w 200139"/>
                  <a:gd name="connsiteY35" fmla="*/ 266833 h 266833"/>
                  <a:gd name="connsiteX36" fmla="*/ 195377 w 200139"/>
                  <a:gd name="connsiteY36" fmla="*/ 266833 h 266833"/>
                  <a:gd name="connsiteX37" fmla="*/ 200139 w 200139"/>
                  <a:gd name="connsiteY37" fmla="*/ 262071 h 266833"/>
                  <a:gd name="connsiteX38" fmla="*/ 200139 w 200139"/>
                  <a:gd name="connsiteY38" fmla="*/ 109538 h 266833"/>
                  <a:gd name="connsiteX39" fmla="*/ 195377 w 200139"/>
                  <a:gd name="connsiteY39" fmla="*/ 104775 h 266833"/>
                  <a:gd name="connsiteX40" fmla="*/ 195377 w 200139"/>
                  <a:gd name="connsiteY40" fmla="*/ 104775 h 26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0139" h="266833">
                    <a:moveTo>
                      <a:pt x="100355" y="152867"/>
                    </a:moveTo>
                    <a:cubicBezTo>
                      <a:pt x="110890" y="152867"/>
                      <a:pt x="119463" y="161430"/>
                      <a:pt x="119463" y="171964"/>
                    </a:cubicBezTo>
                    <a:cubicBezTo>
                      <a:pt x="119463" y="182499"/>
                      <a:pt x="110890" y="191072"/>
                      <a:pt x="100355" y="191072"/>
                    </a:cubicBezTo>
                    <a:cubicBezTo>
                      <a:pt x="89821" y="191072"/>
                      <a:pt x="81248" y="182499"/>
                      <a:pt x="81248" y="171964"/>
                    </a:cubicBezTo>
                    <a:cubicBezTo>
                      <a:pt x="81248" y="161430"/>
                      <a:pt x="89821" y="152867"/>
                      <a:pt x="100355" y="152867"/>
                    </a:cubicBezTo>
                    <a:lnTo>
                      <a:pt x="100355" y="152867"/>
                    </a:lnTo>
                    <a:close/>
                    <a:moveTo>
                      <a:pt x="95364" y="200092"/>
                    </a:moveTo>
                    <a:lnTo>
                      <a:pt x="95364" y="233372"/>
                    </a:lnTo>
                    <a:lnTo>
                      <a:pt x="104889" y="233372"/>
                    </a:lnTo>
                    <a:lnTo>
                      <a:pt x="104889" y="200139"/>
                    </a:lnTo>
                    <a:cubicBezTo>
                      <a:pt x="118510" y="197949"/>
                      <a:pt x="128988" y="186204"/>
                      <a:pt x="128988" y="171964"/>
                    </a:cubicBezTo>
                    <a:cubicBezTo>
                      <a:pt x="128988" y="156181"/>
                      <a:pt x="116138" y="143342"/>
                      <a:pt x="100355" y="143342"/>
                    </a:cubicBezTo>
                    <a:cubicBezTo>
                      <a:pt x="84572" y="143342"/>
                      <a:pt x="71723" y="156181"/>
                      <a:pt x="71723" y="171964"/>
                    </a:cubicBezTo>
                    <a:cubicBezTo>
                      <a:pt x="71723" y="186042"/>
                      <a:pt x="81953" y="197710"/>
                      <a:pt x="95364" y="200092"/>
                    </a:cubicBezTo>
                    <a:lnTo>
                      <a:pt x="95364" y="200092"/>
                    </a:lnTo>
                    <a:close/>
                    <a:moveTo>
                      <a:pt x="9525" y="257308"/>
                    </a:moveTo>
                    <a:lnTo>
                      <a:pt x="190614" y="257308"/>
                    </a:lnTo>
                    <a:lnTo>
                      <a:pt x="190614" y="114300"/>
                    </a:lnTo>
                    <a:lnTo>
                      <a:pt x="9525" y="114300"/>
                    </a:lnTo>
                    <a:lnTo>
                      <a:pt x="9525" y="257308"/>
                    </a:lnTo>
                    <a:close/>
                    <a:moveTo>
                      <a:pt x="48063" y="61760"/>
                    </a:moveTo>
                    <a:cubicBezTo>
                      <a:pt x="48063" y="32957"/>
                      <a:pt x="71495" y="9525"/>
                      <a:pt x="100289" y="9525"/>
                    </a:cubicBezTo>
                    <a:cubicBezTo>
                      <a:pt x="129092" y="9525"/>
                      <a:pt x="152514" y="32957"/>
                      <a:pt x="152514" y="61760"/>
                    </a:cubicBezTo>
                    <a:lnTo>
                      <a:pt x="152514" y="104775"/>
                    </a:lnTo>
                    <a:lnTo>
                      <a:pt x="48063" y="104775"/>
                    </a:lnTo>
                    <a:lnTo>
                      <a:pt x="48063" y="61760"/>
                    </a:lnTo>
                    <a:close/>
                    <a:moveTo>
                      <a:pt x="195377" y="104775"/>
                    </a:moveTo>
                    <a:lnTo>
                      <a:pt x="162039" y="104775"/>
                    </a:lnTo>
                    <a:lnTo>
                      <a:pt x="162039" y="61760"/>
                    </a:lnTo>
                    <a:cubicBezTo>
                      <a:pt x="162039" y="27699"/>
                      <a:pt x="134331" y="0"/>
                      <a:pt x="100289" y="0"/>
                    </a:cubicBezTo>
                    <a:cubicBezTo>
                      <a:pt x="66237" y="0"/>
                      <a:pt x="38538" y="27699"/>
                      <a:pt x="38538" y="61760"/>
                    </a:cubicBezTo>
                    <a:lnTo>
                      <a:pt x="38538" y="104775"/>
                    </a:lnTo>
                    <a:lnTo>
                      <a:pt x="4763" y="104775"/>
                    </a:lnTo>
                    <a:cubicBezTo>
                      <a:pt x="2124" y="104775"/>
                      <a:pt x="0" y="106909"/>
                      <a:pt x="0" y="109538"/>
                    </a:cubicBezTo>
                    <a:lnTo>
                      <a:pt x="0" y="262071"/>
                    </a:lnTo>
                    <a:cubicBezTo>
                      <a:pt x="0" y="264700"/>
                      <a:pt x="2124" y="266833"/>
                      <a:pt x="4763" y="266833"/>
                    </a:cubicBezTo>
                    <a:lnTo>
                      <a:pt x="195377" y="266833"/>
                    </a:lnTo>
                    <a:cubicBezTo>
                      <a:pt x="198006" y="266833"/>
                      <a:pt x="200139" y="264700"/>
                      <a:pt x="200139" y="262071"/>
                    </a:cubicBezTo>
                    <a:lnTo>
                      <a:pt x="200139" y="109538"/>
                    </a:lnTo>
                    <a:cubicBezTo>
                      <a:pt x="200139" y="106909"/>
                      <a:pt x="198006" y="104775"/>
                      <a:pt x="195377" y="104775"/>
                    </a:cubicBezTo>
                    <a:lnTo>
                      <a:pt x="195377" y="1047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F6FC2-AEC3-A095-5540-8D7C3E02C9BA}"/>
              </a:ext>
            </a:extLst>
          </p:cNvPr>
          <p:cNvSpPr/>
          <p:nvPr/>
        </p:nvSpPr>
        <p:spPr bwMode="auto">
          <a:xfrm>
            <a:off x="1001020" y="953730"/>
            <a:ext cx="2893232" cy="688258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294A3-4801-5DAF-3C8B-03FE0A08ADE6}"/>
              </a:ext>
            </a:extLst>
          </p:cNvPr>
          <p:cNvSpPr/>
          <p:nvPr/>
        </p:nvSpPr>
        <p:spPr bwMode="auto">
          <a:xfrm>
            <a:off x="4285894" y="953729"/>
            <a:ext cx="2893232" cy="688257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5DF09A-88CA-91E2-4487-E04116B08F4F}"/>
              </a:ext>
            </a:extLst>
          </p:cNvPr>
          <p:cNvSpPr/>
          <p:nvPr/>
        </p:nvSpPr>
        <p:spPr bwMode="auto">
          <a:xfrm>
            <a:off x="7570768" y="953729"/>
            <a:ext cx="2893232" cy="688257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D41218-B74C-D650-4F26-0852F59D901B}"/>
              </a:ext>
            </a:extLst>
          </p:cNvPr>
          <p:cNvGrpSpPr/>
          <p:nvPr/>
        </p:nvGrpSpPr>
        <p:grpSpPr>
          <a:xfrm>
            <a:off x="4411868" y="2260522"/>
            <a:ext cx="2679895" cy="1854247"/>
            <a:chOff x="1037274" y="2260553"/>
            <a:chExt cx="2679895" cy="185424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EB476AD-8F3A-B70D-647E-FB4E085E5A9C}"/>
                </a:ext>
              </a:extLst>
            </p:cNvPr>
            <p:cNvSpPr/>
            <p:nvPr/>
          </p:nvSpPr>
          <p:spPr>
            <a:xfrm>
              <a:off x="1037274" y="2260553"/>
              <a:ext cx="2679895" cy="1854247"/>
            </a:xfrm>
            <a:prstGeom prst="rect">
              <a:avLst/>
            </a:prstGeom>
            <a:noFill/>
            <a:ln w="15875" cmpd="sng">
              <a:solidFill>
                <a:srgbClr val="7AA1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b</a:t>
              </a:r>
            </a:p>
          </p:txBody>
        </p:sp>
        <p:grpSp>
          <p:nvGrpSpPr>
            <p:cNvPr id="34" name="Graphic 17">
              <a:extLst>
                <a:ext uri="{FF2B5EF4-FFF2-40B4-BE49-F238E27FC236}">
                  <a16:creationId xmlns:a16="http://schemas.microsoft.com/office/drawing/2014/main" id="{FD7EAA18-48EA-D427-43AF-A9BB6C3EA108}"/>
                </a:ext>
              </a:extLst>
            </p:cNvPr>
            <p:cNvGrpSpPr/>
            <p:nvPr/>
          </p:nvGrpSpPr>
          <p:grpSpPr>
            <a:xfrm>
              <a:off x="1037275" y="2279077"/>
              <a:ext cx="381000" cy="381000"/>
              <a:chOff x="458224" y="2303791"/>
              <a:chExt cx="381000" cy="381000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4166CB1-9650-E19C-58DF-520C26A574FA}"/>
                  </a:ext>
                </a:extLst>
              </p:cNvPr>
              <p:cNvSpPr/>
              <p:nvPr/>
            </p:nvSpPr>
            <p:spPr>
              <a:xfrm>
                <a:off x="458224" y="2303791"/>
                <a:ext cx="381000" cy="381000"/>
              </a:xfrm>
              <a:custGeom>
                <a:avLst/>
                <a:gdLst>
                  <a:gd name="connsiteX0" fmla="*/ 0 w 381000"/>
                  <a:gd name="connsiteY0" fmla="*/ 0 h 381000"/>
                  <a:gd name="connsiteX1" fmla="*/ 381000 w 381000"/>
                  <a:gd name="connsiteY1" fmla="*/ 0 h 381000"/>
                  <a:gd name="connsiteX2" fmla="*/ 381000 w 381000"/>
                  <a:gd name="connsiteY2" fmla="*/ 381000 h 381000"/>
                  <a:gd name="connsiteX3" fmla="*/ 0 w 381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7AA11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2A035AC-9541-523F-A0C0-D4F512B82EA5}"/>
                  </a:ext>
                </a:extLst>
              </p:cNvPr>
              <p:cNvSpPr/>
              <p:nvPr/>
            </p:nvSpPr>
            <p:spPr>
              <a:xfrm>
                <a:off x="543949" y="2360941"/>
                <a:ext cx="200139" cy="266833"/>
              </a:xfrm>
              <a:custGeom>
                <a:avLst/>
                <a:gdLst>
                  <a:gd name="connsiteX0" fmla="*/ 100355 w 200139"/>
                  <a:gd name="connsiteY0" fmla="*/ 152867 h 266833"/>
                  <a:gd name="connsiteX1" fmla="*/ 119463 w 200139"/>
                  <a:gd name="connsiteY1" fmla="*/ 171964 h 266833"/>
                  <a:gd name="connsiteX2" fmla="*/ 100355 w 200139"/>
                  <a:gd name="connsiteY2" fmla="*/ 191072 h 266833"/>
                  <a:gd name="connsiteX3" fmla="*/ 81248 w 200139"/>
                  <a:gd name="connsiteY3" fmla="*/ 171964 h 266833"/>
                  <a:gd name="connsiteX4" fmla="*/ 100355 w 200139"/>
                  <a:gd name="connsiteY4" fmla="*/ 152867 h 266833"/>
                  <a:gd name="connsiteX5" fmla="*/ 100355 w 200139"/>
                  <a:gd name="connsiteY5" fmla="*/ 152867 h 266833"/>
                  <a:gd name="connsiteX6" fmla="*/ 95364 w 200139"/>
                  <a:gd name="connsiteY6" fmla="*/ 200092 h 266833"/>
                  <a:gd name="connsiteX7" fmla="*/ 95364 w 200139"/>
                  <a:gd name="connsiteY7" fmla="*/ 233372 h 266833"/>
                  <a:gd name="connsiteX8" fmla="*/ 104889 w 200139"/>
                  <a:gd name="connsiteY8" fmla="*/ 233372 h 266833"/>
                  <a:gd name="connsiteX9" fmla="*/ 104889 w 200139"/>
                  <a:gd name="connsiteY9" fmla="*/ 200139 h 266833"/>
                  <a:gd name="connsiteX10" fmla="*/ 128988 w 200139"/>
                  <a:gd name="connsiteY10" fmla="*/ 171964 h 266833"/>
                  <a:gd name="connsiteX11" fmla="*/ 100355 w 200139"/>
                  <a:gd name="connsiteY11" fmla="*/ 143342 h 266833"/>
                  <a:gd name="connsiteX12" fmla="*/ 71723 w 200139"/>
                  <a:gd name="connsiteY12" fmla="*/ 171964 h 266833"/>
                  <a:gd name="connsiteX13" fmla="*/ 95364 w 200139"/>
                  <a:gd name="connsiteY13" fmla="*/ 200092 h 266833"/>
                  <a:gd name="connsiteX14" fmla="*/ 95364 w 200139"/>
                  <a:gd name="connsiteY14" fmla="*/ 200092 h 266833"/>
                  <a:gd name="connsiteX15" fmla="*/ 9525 w 200139"/>
                  <a:gd name="connsiteY15" fmla="*/ 257308 h 266833"/>
                  <a:gd name="connsiteX16" fmla="*/ 190614 w 200139"/>
                  <a:gd name="connsiteY16" fmla="*/ 257308 h 266833"/>
                  <a:gd name="connsiteX17" fmla="*/ 190614 w 200139"/>
                  <a:gd name="connsiteY17" fmla="*/ 114300 h 266833"/>
                  <a:gd name="connsiteX18" fmla="*/ 9525 w 200139"/>
                  <a:gd name="connsiteY18" fmla="*/ 114300 h 266833"/>
                  <a:gd name="connsiteX19" fmla="*/ 9525 w 200139"/>
                  <a:gd name="connsiteY19" fmla="*/ 257308 h 266833"/>
                  <a:gd name="connsiteX20" fmla="*/ 48063 w 200139"/>
                  <a:gd name="connsiteY20" fmla="*/ 61760 h 266833"/>
                  <a:gd name="connsiteX21" fmla="*/ 100289 w 200139"/>
                  <a:gd name="connsiteY21" fmla="*/ 9525 h 266833"/>
                  <a:gd name="connsiteX22" fmla="*/ 152514 w 200139"/>
                  <a:gd name="connsiteY22" fmla="*/ 61760 h 266833"/>
                  <a:gd name="connsiteX23" fmla="*/ 152514 w 200139"/>
                  <a:gd name="connsiteY23" fmla="*/ 104775 h 266833"/>
                  <a:gd name="connsiteX24" fmla="*/ 48063 w 200139"/>
                  <a:gd name="connsiteY24" fmla="*/ 104775 h 266833"/>
                  <a:gd name="connsiteX25" fmla="*/ 48063 w 200139"/>
                  <a:gd name="connsiteY25" fmla="*/ 61760 h 266833"/>
                  <a:gd name="connsiteX26" fmla="*/ 195377 w 200139"/>
                  <a:gd name="connsiteY26" fmla="*/ 104775 h 266833"/>
                  <a:gd name="connsiteX27" fmla="*/ 162039 w 200139"/>
                  <a:gd name="connsiteY27" fmla="*/ 104775 h 266833"/>
                  <a:gd name="connsiteX28" fmla="*/ 162039 w 200139"/>
                  <a:gd name="connsiteY28" fmla="*/ 61760 h 266833"/>
                  <a:gd name="connsiteX29" fmla="*/ 100289 w 200139"/>
                  <a:gd name="connsiteY29" fmla="*/ 0 h 266833"/>
                  <a:gd name="connsiteX30" fmla="*/ 38538 w 200139"/>
                  <a:gd name="connsiteY30" fmla="*/ 61760 h 266833"/>
                  <a:gd name="connsiteX31" fmla="*/ 38538 w 200139"/>
                  <a:gd name="connsiteY31" fmla="*/ 104775 h 266833"/>
                  <a:gd name="connsiteX32" fmla="*/ 4763 w 200139"/>
                  <a:gd name="connsiteY32" fmla="*/ 104775 h 266833"/>
                  <a:gd name="connsiteX33" fmla="*/ 0 w 200139"/>
                  <a:gd name="connsiteY33" fmla="*/ 109538 h 266833"/>
                  <a:gd name="connsiteX34" fmla="*/ 0 w 200139"/>
                  <a:gd name="connsiteY34" fmla="*/ 262071 h 266833"/>
                  <a:gd name="connsiteX35" fmla="*/ 4763 w 200139"/>
                  <a:gd name="connsiteY35" fmla="*/ 266833 h 266833"/>
                  <a:gd name="connsiteX36" fmla="*/ 195377 w 200139"/>
                  <a:gd name="connsiteY36" fmla="*/ 266833 h 266833"/>
                  <a:gd name="connsiteX37" fmla="*/ 200139 w 200139"/>
                  <a:gd name="connsiteY37" fmla="*/ 262071 h 266833"/>
                  <a:gd name="connsiteX38" fmla="*/ 200139 w 200139"/>
                  <a:gd name="connsiteY38" fmla="*/ 109538 h 266833"/>
                  <a:gd name="connsiteX39" fmla="*/ 195377 w 200139"/>
                  <a:gd name="connsiteY39" fmla="*/ 104775 h 266833"/>
                  <a:gd name="connsiteX40" fmla="*/ 195377 w 200139"/>
                  <a:gd name="connsiteY40" fmla="*/ 104775 h 26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0139" h="266833">
                    <a:moveTo>
                      <a:pt x="100355" y="152867"/>
                    </a:moveTo>
                    <a:cubicBezTo>
                      <a:pt x="110890" y="152867"/>
                      <a:pt x="119463" y="161430"/>
                      <a:pt x="119463" y="171964"/>
                    </a:cubicBezTo>
                    <a:cubicBezTo>
                      <a:pt x="119463" y="182499"/>
                      <a:pt x="110890" y="191072"/>
                      <a:pt x="100355" y="191072"/>
                    </a:cubicBezTo>
                    <a:cubicBezTo>
                      <a:pt x="89821" y="191072"/>
                      <a:pt x="81248" y="182499"/>
                      <a:pt x="81248" y="171964"/>
                    </a:cubicBezTo>
                    <a:cubicBezTo>
                      <a:pt x="81248" y="161430"/>
                      <a:pt x="89821" y="152867"/>
                      <a:pt x="100355" y="152867"/>
                    </a:cubicBezTo>
                    <a:lnTo>
                      <a:pt x="100355" y="152867"/>
                    </a:lnTo>
                    <a:close/>
                    <a:moveTo>
                      <a:pt x="95364" y="200092"/>
                    </a:moveTo>
                    <a:lnTo>
                      <a:pt x="95364" y="233372"/>
                    </a:lnTo>
                    <a:lnTo>
                      <a:pt x="104889" y="233372"/>
                    </a:lnTo>
                    <a:lnTo>
                      <a:pt x="104889" y="200139"/>
                    </a:lnTo>
                    <a:cubicBezTo>
                      <a:pt x="118510" y="197949"/>
                      <a:pt x="128988" y="186204"/>
                      <a:pt x="128988" y="171964"/>
                    </a:cubicBezTo>
                    <a:cubicBezTo>
                      <a:pt x="128988" y="156181"/>
                      <a:pt x="116138" y="143342"/>
                      <a:pt x="100355" y="143342"/>
                    </a:cubicBezTo>
                    <a:cubicBezTo>
                      <a:pt x="84572" y="143342"/>
                      <a:pt x="71723" y="156181"/>
                      <a:pt x="71723" y="171964"/>
                    </a:cubicBezTo>
                    <a:cubicBezTo>
                      <a:pt x="71723" y="186042"/>
                      <a:pt x="81953" y="197710"/>
                      <a:pt x="95364" y="200092"/>
                    </a:cubicBezTo>
                    <a:lnTo>
                      <a:pt x="95364" y="200092"/>
                    </a:lnTo>
                    <a:close/>
                    <a:moveTo>
                      <a:pt x="9525" y="257308"/>
                    </a:moveTo>
                    <a:lnTo>
                      <a:pt x="190614" y="257308"/>
                    </a:lnTo>
                    <a:lnTo>
                      <a:pt x="190614" y="114300"/>
                    </a:lnTo>
                    <a:lnTo>
                      <a:pt x="9525" y="114300"/>
                    </a:lnTo>
                    <a:lnTo>
                      <a:pt x="9525" y="257308"/>
                    </a:lnTo>
                    <a:close/>
                    <a:moveTo>
                      <a:pt x="48063" y="61760"/>
                    </a:moveTo>
                    <a:cubicBezTo>
                      <a:pt x="48063" y="32957"/>
                      <a:pt x="71495" y="9525"/>
                      <a:pt x="100289" y="9525"/>
                    </a:cubicBezTo>
                    <a:cubicBezTo>
                      <a:pt x="129092" y="9525"/>
                      <a:pt x="152514" y="32957"/>
                      <a:pt x="152514" y="61760"/>
                    </a:cubicBezTo>
                    <a:lnTo>
                      <a:pt x="152514" y="104775"/>
                    </a:lnTo>
                    <a:lnTo>
                      <a:pt x="48063" y="104775"/>
                    </a:lnTo>
                    <a:lnTo>
                      <a:pt x="48063" y="61760"/>
                    </a:lnTo>
                    <a:close/>
                    <a:moveTo>
                      <a:pt x="195377" y="104775"/>
                    </a:moveTo>
                    <a:lnTo>
                      <a:pt x="162039" y="104775"/>
                    </a:lnTo>
                    <a:lnTo>
                      <a:pt x="162039" y="61760"/>
                    </a:lnTo>
                    <a:cubicBezTo>
                      <a:pt x="162039" y="27699"/>
                      <a:pt x="134331" y="0"/>
                      <a:pt x="100289" y="0"/>
                    </a:cubicBezTo>
                    <a:cubicBezTo>
                      <a:pt x="66237" y="0"/>
                      <a:pt x="38538" y="27699"/>
                      <a:pt x="38538" y="61760"/>
                    </a:cubicBezTo>
                    <a:lnTo>
                      <a:pt x="38538" y="104775"/>
                    </a:lnTo>
                    <a:lnTo>
                      <a:pt x="4763" y="104775"/>
                    </a:lnTo>
                    <a:cubicBezTo>
                      <a:pt x="2124" y="104775"/>
                      <a:pt x="0" y="106909"/>
                      <a:pt x="0" y="109538"/>
                    </a:cubicBezTo>
                    <a:lnTo>
                      <a:pt x="0" y="262071"/>
                    </a:lnTo>
                    <a:cubicBezTo>
                      <a:pt x="0" y="264700"/>
                      <a:pt x="2124" y="266833"/>
                      <a:pt x="4763" y="266833"/>
                    </a:cubicBezTo>
                    <a:lnTo>
                      <a:pt x="195377" y="266833"/>
                    </a:lnTo>
                    <a:cubicBezTo>
                      <a:pt x="198006" y="266833"/>
                      <a:pt x="200139" y="264700"/>
                      <a:pt x="200139" y="262071"/>
                    </a:cubicBezTo>
                    <a:lnTo>
                      <a:pt x="200139" y="109538"/>
                    </a:lnTo>
                    <a:cubicBezTo>
                      <a:pt x="200139" y="106909"/>
                      <a:pt x="198006" y="104775"/>
                      <a:pt x="195377" y="104775"/>
                    </a:cubicBezTo>
                    <a:lnTo>
                      <a:pt x="195377" y="1047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3E2D06-1251-1585-622D-5C9D8285A001}"/>
              </a:ext>
            </a:extLst>
          </p:cNvPr>
          <p:cNvGrpSpPr/>
          <p:nvPr/>
        </p:nvGrpSpPr>
        <p:grpSpPr>
          <a:xfrm>
            <a:off x="7677436" y="2260522"/>
            <a:ext cx="2679895" cy="1854247"/>
            <a:chOff x="1037274" y="2260553"/>
            <a:chExt cx="2679895" cy="185424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2C97FB-C33D-E4A3-E726-A336CD0DF469}"/>
                </a:ext>
              </a:extLst>
            </p:cNvPr>
            <p:cNvSpPr/>
            <p:nvPr/>
          </p:nvSpPr>
          <p:spPr>
            <a:xfrm>
              <a:off x="1037274" y="2260553"/>
              <a:ext cx="2679895" cy="1854247"/>
            </a:xfrm>
            <a:prstGeom prst="rect">
              <a:avLst/>
            </a:prstGeom>
            <a:noFill/>
            <a:ln w="15875" cmpd="sng">
              <a:solidFill>
                <a:srgbClr val="7AA1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c</a:t>
              </a:r>
            </a:p>
          </p:txBody>
        </p:sp>
        <p:grpSp>
          <p:nvGrpSpPr>
            <p:cNvPr id="43" name="Graphic 17">
              <a:extLst>
                <a:ext uri="{FF2B5EF4-FFF2-40B4-BE49-F238E27FC236}">
                  <a16:creationId xmlns:a16="http://schemas.microsoft.com/office/drawing/2014/main" id="{21E65094-2B2F-8076-090E-49CDB7C95B97}"/>
                </a:ext>
              </a:extLst>
            </p:cNvPr>
            <p:cNvGrpSpPr/>
            <p:nvPr/>
          </p:nvGrpSpPr>
          <p:grpSpPr>
            <a:xfrm>
              <a:off x="1037275" y="2279077"/>
              <a:ext cx="381000" cy="381000"/>
              <a:chOff x="458224" y="2303791"/>
              <a:chExt cx="381000" cy="381000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0CD707AB-AD6E-B942-E41A-2548243F7278}"/>
                  </a:ext>
                </a:extLst>
              </p:cNvPr>
              <p:cNvSpPr/>
              <p:nvPr/>
            </p:nvSpPr>
            <p:spPr>
              <a:xfrm>
                <a:off x="458224" y="2303791"/>
                <a:ext cx="381000" cy="381000"/>
              </a:xfrm>
              <a:custGeom>
                <a:avLst/>
                <a:gdLst>
                  <a:gd name="connsiteX0" fmla="*/ 0 w 381000"/>
                  <a:gd name="connsiteY0" fmla="*/ 0 h 381000"/>
                  <a:gd name="connsiteX1" fmla="*/ 381000 w 381000"/>
                  <a:gd name="connsiteY1" fmla="*/ 0 h 381000"/>
                  <a:gd name="connsiteX2" fmla="*/ 381000 w 381000"/>
                  <a:gd name="connsiteY2" fmla="*/ 381000 h 381000"/>
                  <a:gd name="connsiteX3" fmla="*/ 0 w 381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7AA11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A175A4B5-508D-E48F-9E1D-F621AF39E0BE}"/>
                  </a:ext>
                </a:extLst>
              </p:cNvPr>
              <p:cNvSpPr/>
              <p:nvPr/>
            </p:nvSpPr>
            <p:spPr>
              <a:xfrm>
                <a:off x="543949" y="2360941"/>
                <a:ext cx="200139" cy="266833"/>
              </a:xfrm>
              <a:custGeom>
                <a:avLst/>
                <a:gdLst>
                  <a:gd name="connsiteX0" fmla="*/ 100355 w 200139"/>
                  <a:gd name="connsiteY0" fmla="*/ 152867 h 266833"/>
                  <a:gd name="connsiteX1" fmla="*/ 119463 w 200139"/>
                  <a:gd name="connsiteY1" fmla="*/ 171964 h 266833"/>
                  <a:gd name="connsiteX2" fmla="*/ 100355 w 200139"/>
                  <a:gd name="connsiteY2" fmla="*/ 191072 h 266833"/>
                  <a:gd name="connsiteX3" fmla="*/ 81248 w 200139"/>
                  <a:gd name="connsiteY3" fmla="*/ 171964 h 266833"/>
                  <a:gd name="connsiteX4" fmla="*/ 100355 w 200139"/>
                  <a:gd name="connsiteY4" fmla="*/ 152867 h 266833"/>
                  <a:gd name="connsiteX5" fmla="*/ 100355 w 200139"/>
                  <a:gd name="connsiteY5" fmla="*/ 152867 h 266833"/>
                  <a:gd name="connsiteX6" fmla="*/ 95364 w 200139"/>
                  <a:gd name="connsiteY6" fmla="*/ 200092 h 266833"/>
                  <a:gd name="connsiteX7" fmla="*/ 95364 w 200139"/>
                  <a:gd name="connsiteY7" fmla="*/ 233372 h 266833"/>
                  <a:gd name="connsiteX8" fmla="*/ 104889 w 200139"/>
                  <a:gd name="connsiteY8" fmla="*/ 233372 h 266833"/>
                  <a:gd name="connsiteX9" fmla="*/ 104889 w 200139"/>
                  <a:gd name="connsiteY9" fmla="*/ 200139 h 266833"/>
                  <a:gd name="connsiteX10" fmla="*/ 128988 w 200139"/>
                  <a:gd name="connsiteY10" fmla="*/ 171964 h 266833"/>
                  <a:gd name="connsiteX11" fmla="*/ 100355 w 200139"/>
                  <a:gd name="connsiteY11" fmla="*/ 143342 h 266833"/>
                  <a:gd name="connsiteX12" fmla="*/ 71723 w 200139"/>
                  <a:gd name="connsiteY12" fmla="*/ 171964 h 266833"/>
                  <a:gd name="connsiteX13" fmla="*/ 95364 w 200139"/>
                  <a:gd name="connsiteY13" fmla="*/ 200092 h 266833"/>
                  <a:gd name="connsiteX14" fmla="*/ 95364 w 200139"/>
                  <a:gd name="connsiteY14" fmla="*/ 200092 h 266833"/>
                  <a:gd name="connsiteX15" fmla="*/ 9525 w 200139"/>
                  <a:gd name="connsiteY15" fmla="*/ 257308 h 266833"/>
                  <a:gd name="connsiteX16" fmla="*/ 190614 w 200139"/>
                  <a:gd name="connsiteY16" fmla="*/ 257308 h 266833"/>
                  <a:gd name="connsiteX17" fmla="*/ 190614 w 200139"/>
                  <a:gd name="connsiteY17" fmla="*/ 114300 h 266833"/>
                  <a:gd name="connsiteX18" fmla="*/ 9525 w 200139"/>
                  <a:gd name="connsiteY18" fmla="*/ 114300 h 266833"/>
                  <a:gd name="connsiteX19" fmla="*/ 9525 w 200139"/>
                  <a:gd name="connsiteY19" fmla="*/ 257308 h 266833"/>
                  <a:gd name="connsiteX20" fmla="*/ 48063 w 200139"/>
                  <a:gd name="connsiteY20" fmla="*/ 61760 h 266833"/>
                  <a:gd name="connsiteX21" fmla="*/ 100289 w 200139"/>
                  <a:gd name="connsiteY21" fmla="*/ 9525 h 266833"/>
                  <a:gd name="connsiteX22" fmla="*/ 152514 w 200139"/>
                  <a:gd name="connsiteY22" fmla="*/ 61760 h 266833"/>
                  <a:gd name="connsiteX23" fmla="*/ 152514 w 200139"/>
                  <a:gd name="connsiteY23" fmla="*/ 104775 h 266833"/>
                  <a:gd name="connsiteX24" fmla="*/ 48063 w 200139"/>
                  <a:gd name="connsiteY24" fmla="*/ 104775 h 266833"/>
                  <a:gd name="connsiteX25" fmla="*/ 48063 w 200139"/>
                  <a:gd name="connsiteY25" fmla="*/ 61760 h 266833"/>
                  <a:gd name="connsiteX26" fmla="*/ 195377 w 200139"/>
                  <a:gd name="connsiteY26" fmla="*/ 104775 h 266833"/>
                  <a:gd name="connsiteX27" fmla="*/ 162039 w 200139"/>
                  <a:gd name="connsiteY27" fmla="*/ 104775 h 266833"/>
                  <a:gd name="connsiteX28" fmla="*/ 162039 w 200139"/>
                  <a:gd name="connsiteY28" fmla="*/ 61760 h 266833"/>
                  <a:gd name="connsiteX29" fmla="*/ 100289 w 200139"/>
                  <a:gd name="connsiteY29" fmla="*/ 0 h 266833"/>
                  <a:gd name="connsiteX30" fmla="*/ 38538 w 200139"/>
                  <a:gd name="connsiteY30" fmla="*/ 61760 h 266833"/>
                  <a:gd name="connsiteX31" fmla="*/ 38538 w 200139"/>
                  <a:gd name="connsiteY31" fmla="*/ 104775 h 266833"/>
                  <a:gd name="connsiteX32" fmla="*/ 4763 w 200139"/>
                  <a:gd name="connsiteY32" fmla="*/ 104775 h 266833"/>
                  <a:gd name="connsiteX33" fmla="*/ 0 w 200139"/>
                  <a:gd name="connsiteY33" fmla="*/ 109538 h 266833"/>
                  <a:gd name="connsiteX34" fmla="*/ 0 w 200139"/>
                  <a:gd name="connsiteY34" fmla="*/ 262071 h 266833"/>
                  <a:gd name="connsiteX35" fmla="*/ 4763 w 200139"/>
                  <a:gd name="connsiteY35" fmla="*/ 266833 h 266833"/>
                  <a:gd name="connsiteX36" fmla="*/ 195377 w 200139"/>
                  <a:gd name="connsiteY36" fmla="*/ 266833 h 266833"/>
                  <a:gd name="connsiteX37" fmla="*/ 200139 w 200139"/>
                  <a:gd name="connsiteY37" fmla="*/ 262071 h 266833"/>
                  <a:gd name="connsiteX38" fmla="*/ 200139 w 200139"/>
                  <a:gd name="connsiteY38" fmla="*/ 109538 h 266833"/>
                  <a:gd name="connsiteX39" fmla="*/ 195377 w 200139"/>
                  <a:gd name="connsiteY39" fmla="*/ 104775 h 266833"/>
                  <a:gd name="connsiteX40" fmla="*/ 195377 w 200139"/>
                  <a:gd name="connsiteY40" fmla="*/ 104775 h 26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00139" h="266833">
                    <a:moveTo>
                      <a:pt x="100355" y="152867"/>
                    </a:moveTo>
                    <a:cubicBezTo>
                      <a:pt x="110890" y="152867"/>
                      <a:pt x="119463" y="161430"/>
                      <a:pt x="119463" y="171964"/>
                    </a:cubicBezTo>
                    <a:cubicBezTo>
                      <a:pt x="119463" y="182499"/>
                      <a:pt x="110890" y="191072"/>
                      <a:pt x="100355" y="191072"/>
                    </a:cubicBezTo>
                    <a:cubicBezTo>
                      <a:pt x="89821" y="191072"/>
                      <a:pt x="81248" y="182499"/>
                      <a:pt x="81248" y="171964"/>
                    </a:cubicBezTo>
                    <a:cubicBezTo>
                      <a:pt x="81248" y="161430"/>
                      <a:pt x="89821" y="152867"/>
                      <a:pt x="100355" y="152867"/>
                    </a:cubicBezTo>
                    <a:lnTo>
                      <a:pt x="100355" y="152867"/>
                    </a:lnTo>
                    <a:close/>
                    <a:moveTo>
                      <a:pt x="95364" y="200092"/>
                    </a:moveTo>
                    <a:lnTo>
                      <a:pt x="95364" y="233372"/>
                    </a:lnTo>
                    <a:lnTo>
                      <a:pt x="104889" y="233372"/>
                    </a:lnTo>
                    <a:lnTo>
                      <a:pt x="104889" y="200139"/>
                    </a:lnTo>
                    <a:cubicBezTo>
                      <a:pt x="118510" y="197949"/>
                      <a:pt x="128988" y="186204"/>
                      <a:pt x="128988" y="171964"/>
                    </a:cubicBezTo>
                    <a:cubicBezTo>
                      <a:pt x="128988" y="156181"/>
                      <a:pt x="116138" y="143342"/>
                      <a:pt x="100355" y="143342"/>
                    </a:cubicBezTo>
                    <a:cubicBezTo>
                      <a:pt x="84572" y="143342"/>
                      <a:pt x="71723" y="156181"/>
                      <a:pt x="71723" y="171964"/>
                    </a:cubicBezTo>
                    <a:cubicBezTo>
                      <a:pt x="71723" y="186042"/>
                      <a:pt x="81953" y="197710"/>
                      <a:pt x="95364" y="200092"/>
                    </a:cubicBezTo>
                    <a:lnTo>
                      <a:pt x="95364" y="200092"/>
                    </a:lnTo>
                    <a:close/>
                    <a:moveTo>
                      <a:pt x="9525" y="257308"/>
                    </a:moveTo>
                    <a:lnTo>
                      <a:pt x="190614" y="257308"/>
                    </a:lnTo>
                    <a:lnTo>
                      <a:pt x="190614" y="114300"/>
                    </a:lnTo>
                    <a:lnTo>
                      <a:pt x="9525" y="114300"/>
                    </a:lnTo>
                    <a:lnTo>
                      <a:pt x="9525" y="257308"/>
                    </a:lnTo>
                    <a:close/>
                    <a:moveTo>
                      <a:pt x="48063" y="61760"/>
                    </a:moveTo>
                    <a:cubicBezTo>
                      <a:pt x="48063" y="32957"/>
                      <a:pt x="71495" y="9525"/>
                      <a:pt x="100289" y="9525"/>
                    </a:cubicBezTo>
                    <a:cubicBezTo>
                      <a:pt x="129092" y="9525"/>
                      <a:pt x="152514" y="32957"/>
                      <a:pt x="152514" y="61760"/>
                    </a:cubicBezTo>
                    <a:lnTo>
                      <a:pt x="152514" y="104775"/>
                    </a:lnTo>
                    <a:lnTo>
                      <a:pt x="48063" y="104775"/>
                    </a:lnTo>
                    <a:lnTo>
                      <a:pt x="48063" y="61760"/>
                    </a:lnTo>
                    <a:close/>
                    <a:moveTo>
                      <a:pt x="195377" y="104775"/>
                    </a:moveTo>
                    <a:lnTo>
                      <a:pt x="162039" y="104775"/>
                    </a:lnTo>
                    <a:lnTo>
                      <a:pt x="162039" y="61760"/>
                    </a:lnTo>
                    <a:cubicBezTo>
                      <a:pt x="162039" y="27699"/>
                      <a:pt x="134331" y="0"/>
                      <a:pt x="100289" y="0"/>
                    </a:cubicBezTo>
                    <a:cubicBezTo>
                      <a:pt x="66237" y="0"/>
                      <a:pt x="38538" y="27699"/>
                      <a:pt x="38538" y="61760"/>
                    </a:cubicBezTo>
                    <a:lnTo>
                      <a:pt x="38538" y="104775"/>
                    </a:lnTo>
                    <a:lnTo>
                      <a:pt x="4763" y="104775"/>
                    </a:lnTo>
                    <a:cubicBezTo>
                      <a:pt x="2124" y="104775"/>
                      <a:pt x="0" y="106909"/>
                      <a:pt x="0" y="109538"/>
                    </a:cubicBezTo>
                    <a:lnTo>
                      <a:pt x="0" y="262071"/>
                    </a:lnTo>
                    <a:cubicBezTo>
                      <a:pt x="0" y="264700"/>
                      <a:pt x="2124" y="266833"/>
                      <a:pt x="4763" y="266833"/>
                    </a:cubicBezTo>
                    <a:lnTo>
                      <a:pt x="195377" y="266833"/>
                    </a:lnTo>
                    <a:cubicBezTo>
                      <a:pt x="198006" y="266833"/>
                      <a:pt x="200139" y="264700"/>
                      <a:pt x="200139" y="262071"/>
                    </a:cubicBezTo>
                    <a:lnTo>
                      <a:pt x="200139" y="109538"/>
                    </a:lnTo>
                    <a:cubicBezTo>
                      <a:pt x="200139" y="106909"/>
                      <a:pt x="198006" y="104775"/>
                      <a:pt x="195377" y="104775"/>
                    </a:cubicBezTo>
                    <a:lnTo>
                      <a:pt x="195377" y="1047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R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CB483D-BB4B-809C-EB70-C94BEC71AE79}"/>
              </a:ext>
            </a:extLst>
          </p:cNvPr>
          <p:cNvGrpSpPr/>
          <p:nvPr/>
        </p:nvGrpSpPr>
        <p:grpSpPr>
          <a:xfrm>
            <a:off x="1566581" y="2844586"/>
            <a:ext cx="1234766" cy="735786"/>
            <a:chOff x="3959051" y="3922713"/>
            <a:chExt cx="1234766" cy="735786"/>
          </a:xfrm>
        </p:grpSpPr>
        <p:sp>
          <p:nvSpPr>
            <p:cNvPr id="81" name="TextBox 17">
              <a:extLst>
                <a:ext uri="{FF2B5EF4-FFF2-40B4-BE49-F238E27FC236}">
                  <a16:creationId xmlns:a16="http://schemas.microsoft.com/office/drawing/2014/main" id="{173769CE-C534-4AF0-8D28-204A735BE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87" name="Graphic 35">
              <a:extLst>
                <a:ext uri="{FF2B5EF4-FFF2-40B4-BE49-F238E27FC236}">
                  <a16:creationId xmlns:a16="http://schemas.microsoft.com/office/drawing/2014/main" id="{45A0F47C-50D7-5ED5-D4F3-144A45FFF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TextBox 12">
            <a:extLst>
              <a:ext uri="{FF2B5EF4-FFF2-40B4-BE49-F238E27FC236}">
                <a16:creationId xmlns:a16="http://schemas.microsoft.com/office/drawing/2014/main" id="{6F90ECE8-E0ED-A415-5AA4-8C9A8E95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928" y="1755021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C54D58-1FCB-6471-A2F8-AEB620987AAB}"/>
              </a:ext>
            </a:extLst>
          </p:cNvPr>
          <p:cNvSpPr/>
          <p:nvPr/>
        </p:nvSpPr>
        <p:spPr>
          <a:xfrm>
            <a:off x="1080187" y="4967179"/>
            <a:ext cx="2666478" cy="1773237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</p:txBody>
      </p:sp>
      <p:grpSp>
        <p:nvGrpSpPr>
          <p:cNvPr id="122" name="Graphic 120">
            <a:extLst>
              <a:ext uri="{FF2B5EF4-FFF2-40B4-BE49-F238E27FC236}">
                <a16:creationId xmlns:a16="http://schemas.microsoft.com/office/drawing/2014/main" id="{5030CA9E-0002-DB3D-C21A-EB1C5F4C2BB9}"/>
              </a:ext>
            </a:extLst>
          </p:cNvPr>
          <p:cNvGrpSpPr/>
          <p:nvPr/>
        </p:nvGrpSpPr>
        <p:grpSpPr>
          <a:xfrm>
            <a:off x="1080187" y="4967180"/>
            <a:ext cx="381000" cy="381000"/>
            <a:chOff x="1050691" y="4967180"/>
            <a:chExt cx="381000" cy="381000"/>
          </a:xfrm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71C52E1-EAC7-DB78-357F-4B5073EB01A9}"/>
                </a:ext>
              </a:extLst>
            </p:cNvPr>
            <p:cNvSpPr/>
            <p:nvPr/>
          </p:nvSpPr>
          <p:spPr>
            <a:xfrm>
              <a:off x="1050691" y="4967180"/>
              <a:ext cx="381000" cy="381000"/>
            </a:xfrm>
            <a:custGeom>
              <a:avLst/>
              <a:gdLst>
                <a:gd name="connsiteX0" fmla="*/ 0 w 381000"/>
                <a:gd name="connsiteY0" fmla="*/ 0 h 381000"/>
                <a:gd name="connsiteX1" fmla="*/ 381000 w 381000"/>
                <a:gd name="connsiteY1" fmla="*/ 0 h 381000"/>
                <a:gd name="connsiteX2" fmla="*/ 381000 w 381000"/>
                <a:gd name="connsiteY2" fmla="*/ 381000 h 381000"/>
                <a:gd name="connsiteX3" fmla="*/ 0 w 381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00A4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BF934DC-4DD8-8242-4226-7D6252A52F4E}"/>
                </a:ext>
              </a:extLst>
            </p:cNvPr>
            <p:cNvSpPr/>
            <p:nvPr/>
          </p:nvSpPr>
          <p:spPr>
            <a:xfrm>
              <a:off x="1136416" y="5024330"/>
              <a:ext cx="200139" cy="266833"/>
            </a:xfrm>
            <a:custGeom>
              <a:avLst/>
              <a:gdLst>
                <a:gd name="connsiteX0" fmla="*/ 100355 w 200139"/>
                <a:gd name="connsiteY0" fmla="*/ 152867 h 266833"/>
                <a:gd name="connsiteX1" fmla="*/ 119463 w 200139"/>
                <a:gd name="connsiteY1" fmla="*/ 171964 h 266833"/>
                <a:gd name="connsiteX2" fmla="*/ 100355 w 200139"/>
                <a:gd name="connsiteY2" fmla="*/ 191072 h 266833"/>
                <a:gd name="connsiteX3" fmla="*/ 81248 w 200139"/>
                <a:gd name="connsiteY3" fmla="*/ 171964 h 266833"/>
                <a:gd name="connsiteX4" fmla="*/ 100355 w 200139"/>
                <a:gd name="connsiteY4" fmla="*/ 152867 h 266833"/>
                <a:gd name="connsiteX5" fmla="*/ 100355 w 200139"/>
                <a:gd name="connsiteY5" fmla="*/ 152867 h 266833"/>
                <a:gd name="connsiteX6" fmla="*/ 95364 w 200139"/>
                <a:gd name="connsiteY6" fmla="*/ 200092 h 266833"/>
                <a:gd name="connsiteX7" fmla="*/ 95364 w 200139"/>
                <a:gd name="connsiteY7" fmla="*/ 233372 h 266833"/>
                <a:gd name="connsiteX8" fmla="*/ 104889 w 200139"/>
                <a:gd name="connsiteY8" fmla="*/ 233372 h 266833"/>
                <a:gd name="connsiteX9" fmla="*/ 104889 w 200139"/>
                <a:gd name="connsiteY9" fmla="*/ 200139 h 266833"/>
                <a:gd name="connsiteX10" fmla="*/ 128988 w 200139"/>
                <a:gd name="connsiteY10" fmla="*/ 171964 h 266833"/>
                <a:gd name="connsiteX11" fmla="*/ 100355 w 200139"/>
                <a:gd name="connsiteY11" fmla="*/ 143342 h 266833"/>
                <a:gd name="connsiteX12" fmla="*/ 71723 w 200139"/>
                <a:gd name="connsiteY12" fmla="*/ 171964 h 266833"/>
                <a:gd name="connsiteX13" fmla="*/ 95364 w 200139"/>
                <a:gd name="connsiteY13" fmla="*/ 200092 h 266833"/>
                <a:gd name="connsiteX14" fmla="*/ 95364 w 200139"/>
                <a:gd name="connsiteY14" fmla="*/ 200092 h 266833"/>
                <a:gd name="connsiteX15" fmla="*/ 9525 w 200139"/>
                <a:gd name="connsiteY15" fmla="*/ 257308 h 266833"/>
                <a:gd name="connsiteX16" fmla="*/ 190614 w 200139"/>
                <a:gd name="connsiteY16" fmla="*/ 257308 h 266833"/>
                <a:gd name="connsiteX17" fmla="*/ 190614 w 200139"/>
                <a:gd name="connsiteY17" fmla="*/ 114300 h 266833"/>
                <a:gd name="connsiteX18" fmla="*/ 9525 w 200139"/>
                <a:gd name="connsiteY18" fmla="*/ 114300 h 266833"/>
                <a:gd name="connsiteX19" fmla="*/ 9525 w 200139"/>
                <a:gd name="connsiteY19" fmla="*/ 257308 h 266833"/>
                <a:gd name="connsiteX20" fmla="*/ 48063 w 200139"/>
                <a:gd name="connsiteY20" fmla="*/ 61760 h 266833"/>
                <a:gd name="connsiteX21" fmla="*/ 100289 w 200139"/>
                <a:gd name="connsiteY21" fmla="*/ 9525 h 266833"/>
                <a:gd name="connsiteX22" fmla="*/ 152514 w 200139"/>
                <a:gd name="connsiteY22" fmla="*/ 61760 h 266833"/>
                <a:gd name="connsiteX23" fmla="*/ 152514 w 200139"/>
                <a:gd name="connsiteY23" fmla="*/ 104775 h 266833"/>
                <a:gd name="connsiteX24" fmla="*/ 48063 w 200139"/>
                <a:gd name="connsiteY24" fmla="*/ 104775 h 266833"/>
                <a:gd name="connsiteX25" fmla="*/ 48063 w 200139"/>
                <a:gd name="connsiteY25" fmla="*/ 61760 h 266833"/>
                <a:gd name="connsiteX26" fmla="*/ 195377 w 200139"/>
                <a:gd name="connsiteY26" fmla="*/ 104775 h 266833"/>
                <a:gd name="connsiteX27" fmla="*/ 162039 w 200139"/>
                <a:gd name="connsiteY27" fmla="*/ 104775 h 266833"/>
                <a:gd name="connsiteX28" fmla="*/ 162039 w 200139"/>
                <a:gd name="connsiteY28" fmla="*/ 61760 h 266833"/>
                <a:gd name="connsiteX29" fmla="*/ 100289 w 200139"/>
                <a:gd name="connsiteY29" fmla="*/ 0 h 266833"/>
                <a:gd name="connsiteX30" fmla="*/ 38538 w 200139"/>
                <a:gd name="connsiteY30" fmla="*/ 61760 h 266833"/>
                <a:gd name="connsiteX31" fmla="*/ 38538 w 200139"/>
                <a:gd name="connsiteY31" fmla="*/ 104775 h 266833"/>
                <a:gd name="connsiteX32" fmla="*/ 4763 w 200139"/>
                <a:gd name="connsiteY32" fmla="*/ 104775 h 266833"/>
                <a:gd name="connsiteX33" fmla="*/ 0 w 200139"/>
                <a:gd name="connsiteY33" fmla="*/ 109538 h 266833"/>
                <a:gd name="connsiteX34" fmla="*/ 0 w 200139"/>
                <a:gd name="connsiteY34" fmla="*/ 262071 h 266833"/>
                <a:gd name="connsiteX35" fmla="*/ 4763 w 200139"/>
                <a:gd name="connsiteY35" fmla="*/ 266833 h 266833"/>
                <a:gd name="connsiteX36" fmla="*/ 195377 w 200139"/>
                <a:gd name="connsiteY36" fmla="*/ 266833 h 266833"/>
                <a:gd name="connsiteX37" fmla="*/ 200139 w 200139"/>
                <a:gd name="connsiteY37" fmla="*/ 262071 h 266833"/>
                <a:gd name="connsiteX38" fmla="*/ 200139 w 200139"/>
                <a:gd name="connsiteY38" fmla="*/ 109538 h 266833"/>
                <a:gd name="connsiteX39" fmla="*/ 195377 w 200139"/>
                <a:gd name="connsiteY39" fmla="*/ 104775 h 266833"/>
                <a:gd name="connsiteX40" fmla="*/ 195377 w 200139"/>
                <a:gd name="connsiteY40" fmla="*/ 104775 h 2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0139" h="266833">
                  <a:moveTo>
                    <a:pt x="100355" y="152867"/>
                  </a:moveTo>
                  <a:cubicBezTo>
                    <a:pt x="110890" y="152867"/>
                    <a:pt x="119463" y="161430"/>
                    <a:pt x="119463" y="171964"/>
                  </a:cubicBezTo>
                  <a:cubicBezTo>
                    <a:pt x="119463" y="182499"/>
                    <a:pt x="110890" y="191072"/>
                    <a:pt x="100355" y="191072"/>
                  </a:cubicBezTo>
                  <a:cubicBezTo>
                    <a:pt x="89821" y="191072"/>
                    <a:pt x="81248" y="182499"/>
                    <a:pt x="81248" y="171964"/>
                  </a:cubicBezTo>
                  <a:cubicBezTo>
                    <a:pt x="81248" y="161430"/>
                    <a:pt x="89821" y="152867"/>
                    <a:pt x="100355" y="152867"/>
                  </a:cubicBezTo>
                  <a:lnTo>
                    <a:pt x="100355" y="152867"/>
                  </a:lnTo>
                  <a:close/>
                  <a:moveTo>
                    <a:pt x="95364" y="200092"/>
                  </a:moveTo>
                  <a:lnTo>
                    <a:pt x="95364" y="233372"/>
                  </a:lnTo>
                  <a:lnTo>
                    <a:pt x="104889" y="233372"/>
                  </a:lnTo>
                  <a:lnTo>
                    <a:pt x="104889" y="200139"/>
                  </a:lnTo>
                  <a:cubicBezTo>
                    <a:pt x="118510" y="197949"/>
                    <a:pt x="128988" y="186204"/>
                    <a:pt x="128988" y="171964"/>
                  </a:cubicBezTo>
                  <a:cubicBezTo>
                    <a:pt x="128988" y="156181"/>
                    <a:pt x="116138" y="143342"/>
                    <a:pt x="100355" y="143342"/>
                  </a:cubicBezTo>
                  <a:cubicBezTo>
                    <a:pt x="84572" y="143342"/>
                    <a:pt x="71723" y="156181"/>
                    <a:pt x="71723" y="171964"/>
                  </a:cubicBezTo>
                  <a:cubicBezTo>
                    <a:pt x="71723" y="186042"/>
                    <a:pt x="81953" y="197710"/>
                    <a:pt x="95364" y="200092"/>
                  </a:cubicBezTo>
                  <a:lnTo>
                    <a:pt x="95364" y="200092"/>
                  </a:lnTo>
                  <a:close/>
                  <a:moveTo>
                    <a:pt x="9525" y="257308"/>
                  </a:moveTo>
                  <a:lnTo>
                    <a:pt x="190614" y="257308"/>
                  </a:lnTo>
                  <a:lnTo>
                    <a:pt x="190614" y="114300"/>
                  </a:lnTo>
                  <a:lnTo>
                    <a:pt x="9525" y="114300"/>
                  </a:lnTo>
                  <a:lnTo>
                    <a:pt x="9525" y="257308"/>
                  </a:lnTo>
                  <a:close/>
                  <a:moveTo>
                    <a:pt x="48063" y="61760"/>
                  </a:moveTo>
                  <a:cubicBezTo>
                    <a:pt x="48063" y="32957"/>
                    <a:pt x="71495" y="9525"/>
                    <a:pt x="100289" y="9525"/>
                  </a:cubicBezTo>
                  <a:cubicBezTo>
                    <a:pt x="129092" y="9525"/>
                    <a:pt x="152514" y="32957"/>
                    <a:pt x="152514" y="61760"/>
                  </a:cubicBezTo>
                  <a:lnTo>
                    <a:pt x="152514" y="104775"/>
                  </a:lnTo>
                  <a:lnTo>
                    <a:pt x="48063" y="104775"/>
                  </a:lnTo>
                  <a:lnTo>
                    <a:pt x="48063" y="61760"/>
                  </a:lnTo>
                  <a:close/>
                  <a:moveTo>
                    <a:pt x="195377" y="104775"/>
                  </a:moveTo>
                  <a:lnTo>
                    <a:pt x="162039" y="104775"/>
                  </a:lnTo>
                  <a:lnTo>
                    <a:pt x="162039" y="61760"/>
                  </a:lnTo>
                  <a:cubicBezTo>
                    <a:pt x="162039" y="27699"/>
                    <a:pt x="134331" y="0"/>
                    <a:pt x="100289" y="0"/>
                  </a:cubicBezTo>
                  <a:cubicBezTo>
                    <a:pt x="66237" y="0"/>
                    <a:pt x="38538" y="27699"/>
                    <a:pt x="38538" y="61760"/>
                  </a:cubicBezTo>
                  <a:lnTo>
                    <a:pt x="38538" y="104775"/>
                  </a:lnTo>
                  <a:lnTo>
                    <a:pt x="4763" y="104775"/>
                  </a:lnTo>
                  <a:cubicBezTo>
                    <a:pt x="2124" y="104775"/>
                    <a:pt x="0" y="106909"/>
                    <a:pt x="0" y="109538"/>
                  </a:cubicBezTo>
                  <a:lnTo>
                    <a:pt x="0" y="262071"/>
                  </a:lnTo>
                  <a:cubicBezTo>
                    <a:pt x="0" y="264700"/>
                    <a:pt x="2124" y="266833"/>
                    <a:pt x="4763" y="266833"/>
                  </a:cubicBezTo>
                  <a:lnTo>
                    <a:pt x="195377" y="266833"/>
                  </a:lnTo>
                  <a:cubicBezTo>
                    <a:pt x="198006" y="266833"/>
                    <a:pt x="200139" y="264700"/>
                    <a:pt x="200139" y="262071"/>
                  </a:cubicBezTo>
                  <a:lnTo>
                    <a:pt x="200139" y="109538"/>
                  </a:lnTo>
                  <a:cubicBezTo>
                    <a:pt x="200139" y="106909"/>
                    <a:pt x="198006" y="104775"/>
                    <a:pt x="195377" y="104775"/>
                  </a:cubicBezTo>
                  <a:lnTo>
                    <a:pt x="195377" y="1047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67EABD-D003-EDB6-E550-FBC94DB94A28}"/>
              </a:ext>
            </a:extLst>
          </p:cNvPr>
          <p:cNvSpPr/>
          <p:nvPr/>
        </p:nvSpPr>
        <p:spPr>
          <a:xfrm>
            <a:off x="4425285" y="4967179"/>
            <a:ext cx="2666478" cy="1773237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</p:txBody>
      </p:sp>
      <p:grpSp>
        <p:nvGrpSpPr>
          <p:cNvPr id="127" name="Graphic 120">
            <a:extLst>
              <a:ext uri="{FF2B5EF4-FFF2-40B4-BE49-F238E27FC236}">
                <a16:creationId xmlns:a16="http://schemas.microsoft.com/office/drawing/2014/main" id="{474329BE-C652-7BB6-200F-F35BCB5D5021}"/>
              </a:ext>
            </a:extLst>
          </p:cNvPr>
          <p:cNvGrpSpPr/>
          <p:nvPr/>
        </p:nvGrpSpPr>
        <p:grpSpPr>
          <a:xfrm>
            <a:off x="4425285" y="4967180"/>
            <a:ext cx="381000" cy="381000"/>
            <a:chOff x="1050691" y="4967180"/>
            <a:chExt cx="381000" cy="381000"/>
          </a:xfrm>
        </p:grpSpPr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0D5482AC-57A1-C330-0D67-323662928EB9}"/>
                </a:ext>
              </a:extLst>
            </p:cNvPr>
            <p:cNvSpPr/>
            <p:nvPr/>
          </p:nvSpPr>
          <p:spPr>
            <a:xfrm>
              <a:off x="1050691" y="4967180"/>
              <a:ext cx="381000" cy="381000"/>
            </a:xfrm>
            <a:custGeom>
              <a:avLst/>
              <a:gdLst>
                <a:gd name="connsiteX0" fmla="*/ 0 w 381000"/>
                <a:gd name="connsiteY0" fmla="*/ 0 h 381000"/>
                <a:gd name="connsiteX1" fmla="*/ 381000 w 381000"/>
                <a:gd name="connsiteY1" fmla="*/ 0 h 381000"/>
                <a:gd name="connsiteX2" fmla="*/ 381000 w 381000"/>
                <a:gd name="connsiteY2" fmla="*/ 381000 h 381000"/>
                <a:gd name="connsiteX3" fmla="*/ 0 w 381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00A4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1027" name="Freeform 1026">
              <a:extLst>
                <a:ext uri="{FF2B5EF4-FFF2-40B4-BE49-F238E27FC236}">
                  <a16:creationId xmlns:a16="http://schemas.microsoft.com/office/drawing/2014/main" id="{DD596EBE-49B7-C4D0-3B68-910D1054B05C}"/>
                </a:ext>
              </a:extLst>
            </p:cNvPr>
            <p:cNvSpPr/>
            <p:nvPr/>
          </p:nvSpPr>
          <p:spPr>
            <a:xfrm>
              <a:off x="1136416" y="5024330"/>
              <a:ext cx="200139" cy="266833"/>
            </a:xfrm>
            <a:custGeom>
              <a:avLst/>
              <a:gdLst>
                <a:gd name="connsiteX0" fmla="*/ 100355 w 200139"/>
                <a:gd name="connsiteY0" fmla="*/ 152867 h 266833"/>
                <a:gd name="connsiteX1" fmla="*/ 119463 w 200139"/>
                <a:gd name="connsiteY1" fmla="*/ 171964 h 266833"/>
                <a:gd name="connsiteX2" fmla="*/ 100355 w 200139"/>
                <a:gd name="connsiteY2" fmla="*/ 191072 h 266833"/>
                <a:gd name="connsiteX3" fmla="*/ 81248 w 200139"/>
                <a:gd name="connsiteY3" fmla="*/ 171964 h 266833"/>
                <a:gd name="connsiteX4" fmla="*/ 100355 w 200139"/>
                <a:gd name="connsiteY4" fmla="*/ 152867 h 266833"/>
                <a:gd name="connsiteX5" fmla="*/ 100355 w 200139"/>
                <a:gd name="connsiteY5" fmla="*/ 152867 h 266833"/>
                <a:gd name="connsiteX6" fmla="*/ 95364 w 200139"/>
                <a:gd name="connsiteY6" fmla="*/ 200092 h 266833"/>
                <a:gd name="connsiteX7" fmla="*/ 95364 w 200139"/>
                <a:gd name="connsiteY7" fmla="*/ 233372 h 266833"/>
                <a:gd name="connsiteX8" fmla="*/ 104889 w 200139"/>
                <a:gd name="connsiteY8" fmla="*/ 233372 h 266833"/>
                <a:gd name="connsiteX9" fmla="*/ 104889 w 200139"/>
                <a:gd name="connsiteY9" fmla="*/ 200139 h 266833"/>
                <a:gd name="connsiteX10" fmla="*/ 128988 w 200139"/>
                <a:gd name="connsiteY10" fmla="*/ 171964 h 266833"/>
                <a:gd name="connsiteX11" fmla="*/ 100355 w 200139"/>
                <a:gd name="connsiteY11" fmla="*/ 143342 h 266833"/>
                <a:gd name="connsiteX12" fmla="*/ 71723 w 200139"/>
                <a:gd name="connsiteY12" fmla="*/ 171964 h 266833"/>
                <a:gd name="connsiteX13" fmla="*/ 95364 w 200139"/>
                <a:gd name="connsiteY13" fmla="*/ 200092 h 266833"/>
                <a:gd name="connsiteX14" fmla="*/ 95364 w 200139"/>
                <a:gd name="connsiteY14" fmla="*/ 200092 h 266833"/>
                <a:gd name="connsiteX15" fmla="*/ 9525 w 200139"/>
                <a:gd name="connsiteY15" fmla="*/ 257308 h 266833"/>
                <a:gd name="connsiteX16" fmla="*/ 190614 w 200139"/>
                <a:gd name="connsiteY16" fmla="*/ 257308 h 266833"/>
                <a:gd name="connsiteX17" fmla="*/ 190614 w 200139"/>
                <a:gd name="connsiteY17" fmla="*/ 114300 h 266833"/>
                <a:gd name="connsiteX18" fmla="*/ 9525 w 200139"/>
                <a:gd name="connsiteY18" fmla="*/ 114300 h 266833"/>
                <a:gd name="connsiteX19" fmla="*/ 9525 w 200139"/>
                <a:gd name="connsiteY19" fmla="*/ 257308 h 266833"/>
                <a:gd name="connsiteX20" fmla="*/ 48063 w 200139"/>
                <a:gd name="connsiteY20" fmla="*/ 61760 h 266833"/>
                <a:gd name="connsiteX21" fmla="*/ 100289 w 200139"/>
                <a:gd name="connsiteY21" fmla="*/ 9525 h 266833"/>
                <a:gd name="connsiteX22" fmla="*/ 152514 w 200139"/>
                <a:gd name="connsiteY22" fmla="*/ 61760 h 266833"/>
                <a:gd name="connsiteX23" fmla="*/ 152514 w 200139"/>
                <a:gd name="connsiteY23" fmla="*/ 104775 h 266833"/>
                <a:gd name="connsiteX24" fmla="*/ 48063 w 200139"/>
                <a:gd name="connsiteY24" fmla="*/ 104775 h 266833"/>
                <a:gd name="connsiteX25" fmla="*/ 48063 w 200139"/>
                <a:gd name="connsiteY25" fmla="*/ 61760 h 266833"/>
                <a:gd name="connsiteX26" fmla="*/ 195377 w 200139"/>
                <a:gd name="connsiteY26" fmla="*/ 104775 h 266833"/>
                <a:gd name="connsiteX27" fmla="*/ 162039 w 200139"/>
                <a:gd name="connsiteY27" fmla="*/ 104775 h 266833"/>
                <a:gd name="connsiteX28" fmla="*/ 162039 w 200139"/>
                <a:gd name="connsiteY28" fmla="*/ 61760 h 266833"/>
                <a:gd name="connsiteX29" fmla="*/ 100289 w 200139"/>
                <a:gd name="connsiteY29" fmla="*/ 0 h 266833"/>
                <a:gd name="connsiteX30" fmla="*/ 38538 w 200139"/>
                <a:gd name="connsiteY30" fmla="*/ 61760 h 266833"/>
                <a:gd name="connsiteX31" fmla="*/ 38538 w 200139"/>
                <a:gd name="connsiteY31" fmla="*/ 104775 h 266833"/>
                <a:gd name="connsiteX32" fmla="*/ 4763 w 200139"/>
                <a:gd name="connsiteY32" fmla="*/ 104775 h 266833"/>
                <a:gd name="connsiteX33" fmla="*/ 0 w 200139"/>
                <a:gd name="connsiteY33" fmla="*/ 109538 h 266833"/>
                <a:gd name="connsiteX34" fmla="*/ 0 w 200139"/>
                <a:gd name="connsiteY34" fmla="*/ 262071 h 266833"/>
                <a:gd name="connsiteX35" fmla="*/ 4763 w 200139"/>
                <a:gd name="connsiteY35" fmla="*/ 266833 h 266833"/>
                <a:gd name="connsiteX36" fmla="*/ 195377 w 200139"/>
                <a:gd name="connsiteY36" fmla="*/ 266833 h 266833"/>
                <a:gd name="connsiteX37" fmla="*/ 200139 w 200139"/>
                <a:gd name="connsiteY37" fmla="*/ 262071 h 266833"/>
                <a:gd name="connsiteX38" fmla="*/ 200139 w 200139"/>
                <a:gd name="connsiteY38" fmla="*/ 109538 h 266833"/>
                <a:gd name="connsiteX39" fmla="*/ 195377 w 200139"/>
                <a:gd name="connsiteY39" fmla="*/ 104775 h 266833"/>
                <a:gd name="connsiteX40" fmla="*/ 195377 w 200139"/>
                <a:gd name="connsiteY40" fmla="*/ 104775 h 2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0139" h="266833">
                  <a:moveTo>
                    <a:pt x="100355" y="152867"/>
                  </a:moveTo>
                  <a:cubicBezTo>
                    <a:pt x="110890" y="152867"/>
                    <a:pt x="119463" y="161430"/>
                    <a:pt x="119463" y="171964"/>
                  </a:cubicBezTo>
                  <a:cubicBezTo>
                    <a:pt x="119463" y="182499"/>
                    <a:pt x="110890" y="191072"/>
                    <a:pt x="100355" y="191072"/>
                  </a:cubicBezTo>
                  <a:cubicBezTo>
                    <a:pt x="89821" y="191072"/>
                    <a:pt x="81248" y="182499"/>
                    <a:pt x="81248" y="171964"/>
                  </a:cubicBezTo>
                  <a:cubicBezTo>
                    <a:pt x="81248" y="161430"/>
                    <a:pt x="89821" y="152867"/>
                    <a:pt x="100355" y="152867"/>
                  </a:cubicBezTo>
                  <a:lnTo>
                    <a:pt x="100355" y="152867"/>
                  </a:lnTo>
                  <a:close/>
                  <a:moveTo>
                    <a:pt x="95364" y="200092"/>
                  </a:moveTo>
                  <a:lnTo>
                    <a:pt x="95364" y="233372"/>
                  </a:lnTo>
                  <a:lnTo>
                    <a:pt x="104889" y="233372"/>
                  </a:lnTo>
                  <a:lnTo>
                    <a:pt x="104889" y="200139"/>
                  </a:lnTo>
                  <a:cubicBezTo>
                    <a:pt x="118510" y="197949"/>
                    <a:pt x="128988" y="186204"/>
                    <a:pt x="128988" y="171964"/>
                  </a:cubicBezTo>
                  <a:cubicBezTo>
                    <a:pt x="128988" y="156181"/>
                    <a:pt x="116138" y="143342"/>
                    <a:pt x="100355" y="143342"/>
                  </a:cubicBezTo>
                  <a:cubicBezTo>
                    <a:pt x="84572" y="143342"/>
                    <a:pt x="71723" y="156181"/>
                    <a:pt x="71723" y="171964"/>
                  </a:cubicBezTo>
                  <a:cubicBezTo>
                    <a:pt x="71723" y="186042"/>
                    <a:pt x="81953" y="197710"/>
                    <a:pt x="95364" y="200092"/>
                  </a:cubicBezTo>
                  <a:lnTo>
                    <a:pt x="95364" y="200092"/>
                  </a:lnTo>
                  <a:close/>
                  <a:moveTo>
                    <a:pt x="9525" y="257308"/>
                  </a:moveTo>
                  <a:lnTo>
                    <a:pt x="190614" y="257308"/>
                  </a:lnTo>
                  <a:lnTo>
                    <a:pt x="190614" y="114300"/>
                  </a:lnTo>
                  <a:lnTo>
                    <a:pt x="9525" y="114300"/>
                  </a:lnTo>
                  <a:lnTo>
                    <a:pt x="9525" y="257308"/>
                  </a:lnTo>
                  <a:close/>
                  <a:moveTo>
                    <a:pt x="48063" y="61760"/>
                  </a:moveTo>
                  <a:cubicBezTo>
                    <a:pt x="48063" y="32957"/>
                    <a:pt x="71495" y="9525"/>
                    <a:pt x="100289" y="9525"/>
                  </a:cubicBezTo>
                  <a:cubicBezTo>
                    <a:pt x="129092" y="9525"/>
                    <a:pt x="152514" y="32957"/>
                    <a:pt x="152514" y="61760"/>
                  </a:cubicBezTo>
                  <a:lnTo>
                    <a:pt x="152514" y="104775"/>
                  </a:lnTo>
                  <a:lnTo>
                    <a:pt x="48063" y="104775"/>
                  </a:lnTo>
                  <a:lnTo>
                    <a:pt x="48063" y="61760"/>
                  </a:lnTo>
                  <a:close/>
                  <a:moveTo>
                    <a:pt x="195377" y="104775"/>
                  </a:moveTo>
                  <a:lnTo>
                    <a:pt x="162039" y="104775"/>
                  </a:lnTo>
                  <a:lnTo>
                    <a:pt x="162039" y="61760"/>
                  </a:lnTo>
                  <a:cubicBezTo>
                    <a:pt x="162039" y="27699"/>
                    <a:pt x="134331" y="0"/>
                    <a:pt x="100289" y="0"/>
                  </a:cubicBezTo>
                  <a:cubicBezTo>
                    <a:pt x="66237" y="0"/>
                    <a:pt x="38538" y="27699"/>
                    <a:pt x="38538" y="61760"/>
                  </a:cubicBezTo>
                  <a:lnTo>
                    <a:pt x="38538" y="104775"/>
                  </a:lnTo>
                  <a:lnTo>
                    <a:pt x="4763" y="104775"/>
                  </a:lnTo>
                  <a:cubicBezTo>
                    <a:pt x="2124" y="104775"/>
                    <a:pt x="0" y="106909"/>
                    <a:pt x="0" y="109538"/>
                  </a:cubicBezTo>
                  <a:lnTo>
                    <a:pt x="0" y="262071"/>
                  </a:lnTo>
                  <a:cubicBezTo>
                    <a:pt x="0" y="264700"/>
                    <a:pt x="2124" y="266833"/>
                    <a:pt x="4763" y="266833"/>
                  </a:cubicBezTo>
                  <a:lnTo>
                    <a:pt x="195377" y="266833"/>
                  </a:lnTo>
                  <a:cubicBezTo>
                    <a:pt x="198006" y="266833"/>
                    <a:pt x="200139" y="264700"/>
                    <a:pt x="200139" y="262071"/>
                  </a:cubicBezTo>
                  <a:lnTo>
                    <a:pt x="200139" y="109538"/>
                  </a:lnTo>
                  <a:cubicBezTo>
                    <a:pt x="200139" y="106909"/>
                    <a:pt x="198006" y="104775"/>
                    <a:pt x="195377" y="104775"/>
                  </a:cubicBezTo>
                  <a:lnTo>
                    <a:pt x="195377" y="1047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F42D894-3775-11CD-F774-0D1CB5D64625}"/>
              </a:ext>
            </a:extLst>
          </p:cNvPr>
          <p:cNvSpPr/>
          <p:nvPr/>
        </p:nvSpPr>
        <p:spPr>
          <a:xfrm>
            <a:off x="7722596" y="4961702"/>
            <a:ext cx="2666478" cy="1773237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c</a:t>
            </a:r>
          </a:p>
        </p:txBody>
      </p:sp>
      <p:grpSp>
        <p:nvGrpSpPr>
          <p:cNvPr id="1033" name="Graphic 120">
            <a:extLst>
              <a:ext uri="{FF2B5EF4-FFF2-40B4-BE49-F238E27FC236}">
                <a16:creationId xmlns:a16="http://schemas.microsoft.com/office/drawing/2014/main" id="{D1B01837-DE91-5F98-8D76-ADB3E565AD1D}"/>
              </a:ext>
            </a:extLst>
          </p:cNvPr>
          <p:cNvGrpSpPr/>
          <p:nvPr/>
        </p:nvGrpSpPr>
        <p:grpSpPr>
          <a:xfrm>
            <a:off x="7722596" y="4961703"/>
            <a:ext cx="381000" cy="381000"/>
            <a:chOff x="1050691" y="4967180"/>
            <a:chExt cx="381000" cy="381000"/>
          </a:xfrm>
        </p:grpSpPr>
        <p:sp>
          <p:nvSpPr>
            <p:cNvPr id="1035" name="Freeform 1034">
              <a:extLst>
                <a:ext uri="{FF2B5EF4-FFF2-40B4-BE49-F238E27FC236}">
                  <a16:creationId xmlns:a16="http://schemas.microsoft.com/office/drawing/2014/main" id="{9A261E93-442E-FB3E-3A53-058E15024F0F}"/>
                </a:ext>
              </a:extLst>
            </p:cNvPr>
            <p:cNvSpPr/>
            <p:nvPr/>
          </p:nvSpPr>
          <p:spPr>
            <a:xfrm>
              <a:off x="1050691" y="4967180"/>
              <a:ext cx="381000" cy="381000"/>
            </a:xfrm>
            <a:custGeom>
              <a:avLst/>
              <a:gdLst>
                <a:gd name="connsiteX0" fmla="*/ 0 w 381000"/>
                <a:gd name="connsiteY0" fmla="*/ 0 h 381000"/>
                <a:gd name="connsiteX1" fmla="*/ 381000 w 381000"/>
                <a:gd name="connsiteY1" fmla="*/ 0 h 381000"/>
                <a:gd name="connsiteX2" fmla="*/ 381000 w 381000"/>
                <a:gd name="connsiteY2" fmla="*/ 381000 h 381000"/>
                <a:gd name="connsiteX3" fmla="*/ 0 w 381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00A4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1036" name="Freeform 1035">
              <a:extLst>
                <a:ext uri="{FF2B5EF4-FFF2-40B4-BE49-F238E27FC236}">
                  <a16:creationId xmlns:a16="http://schemas.microsoft.com/office/drawing/2014/main" id="{0403A798-C9C7-0A93-84A4-8A088AC4C5E6}"/>
                </a:ext>
              </a:extLst>
            </p:cNvPr>
            <p:cNvSpPr/>
            <p:nvPr/>
          </p:nvSpPr>
          <p:spPr>
            <a:xfrm>
              <a:off x="1136416" y="5024330"/>
              <a:ext cx="200139" cy="266833"/>
            </a:xfrm>
            <a:custGeom>
              <a:avLst/>
              <a:gdLst>
                <a:gd name="connsiteX0" fmla="*/ 100355 w 200139"/>
                <a:gd name="connsiteY0" fmla="*/ 152867 h 266833"/>
                <a:gd name="connsiteX1" fmla="*/ 119463 w 200139"/>
                <a:gd name="connsiteY1" fmla="*/ 171964 h 266833"/>
                <a:gd name="connsiteX2" fmla="*/ 100355 w 200139"/>
                <a:gd name="connsiteY2" fmla="*/ 191072 h 266833"/>
                <a:gd name="connsiteX3" fmla="*/ 81248 w 200139"/>
                <a:gd name="connsiteY3" fmla="*/ 171964 h 266833"/>
                <a:gd name="connsiteX4" fmla="*/ 100355 w 200139"/>
                <a:gd name="connsiteY4" fmla="*/ 152867 h 266833"/>
                <a:gd name="connsiteX5" fmla="*/ 100355 w 200139"/>
                <a:gd name="connsiteY5" fmla="*/ 152867 h 266833"/>
                <a:gd name="connsiteX6" fmla="*/ 95364 w 200139"/>
                <a:gd name="connsiteY6" fmla="*/ 200092 h 266833"/>
                <a:gd name="connsiteX7" fmla="*/ 95364 w 200139"/>
                <a:gd name="connsiteY7" fmla="*/ 233372 h 266833"/>
                <a:gd name="connsiteX8" fmla="*/ 104889 w 200139"/>
                <a:gd name="connsiteY8" fmla="*/ 233372 h 266833"/>
                <a:gd name="connsiteX9" fmla="*/ 104889 w 200139"/>
                <a:gd name="connsiteY9" fmla="*/ 200139 h 266833"/>
                <a:gd name="connsiteX10" fmla="*/ 128988 w 200139"/>
                <a:gd name="connsiteY10" fmla="*/ 171964 h 266833"/>
                <a:gd name="connsiteX11" fmla="*/ 100355 w 200139"/>
                <a:gd name="connsiteY11" fmla="*/ 143342 h 266833"/>
                <a:gd name="connsiteX12" fmla="*/ 71723 w 200139"/>
                <a:gd name="connsiteY12" fmla="*/ 171964 h 266833"/>
                <a:gd name="connsiteX13" fmla="*/ 95364 w 200139"/>
                <a:gd name="connsiteY13" fmla="*/ 200092 h 266833"/>
                <a:gd name="connsiteX14" fmla="*/ 95364 w 200139"/>
                <a:gd name="connsiteY14" fmla="*/ 200092 h 266833"/>
                <a:gd name="connsiteX15" fmla="*/ 9525 w 200139"/>
                <a:gd name="connsiteY15" fmla="*/ 257308 h 266833"/>
                <a:gd name="connsiteX16" fmla="*/ 190614 w 200139"/>
                <a:gd name="connsiteY16" fmla="*/ 257308 h 266833"/>
                <a:gd name="connsiteX17" fmla="*/ 190614 w 200139"/>
                <a:gd name="connsiteY17" fmla="*/ 114300 h 266833"/>
                <a:gd name="connsiteX18" fmla="*/ 9525 w 200139"/>
                <a:gd name="connsiteY18" fmla="*/ 114300 h 266833"/>
                <a:gd name="connsiteX19" fmla="*/ 9525 w 200139"/>
                <a:gd name="connsiteY19" fmla="*/ 257308 h 266833"/>
                <a:gd name="connsiteX20" fmla="*/ 48063 w 200139"/>
                <a:gd name="connsiteY20" fmla="*/ 61760 h 266833"/>
                <a:gd name="connsiteX21" fmla="*/ 100289 w 200139"/>
                <a:gd name="connsiteY21" fmla="*/ 9525 h 266833"/>
                <a:gd name="connsiteX22" fmla="*/ 152514 w 200139"/>
                <a:gd name="connsiteY22" fmla="*/ 61760 h 266833"/>
                <a:gd name="connsiteX23" fmla="*/ 152514 w 200139"/>
                <a:gd name="connsiteY23" fmla="*/ 104775 h 266833"/>
                <a:gd name="connsiteX24" fmla="*/ 48063 w 200139"/>
                <a:gd name="connsiteY24" fmla="*/ 104775 h 266833"/>
                <a:gd name="connsiteX25" fmla="*/ 48063 w 200139"/>
                <a:gd name="connsiteY25" fmla="*/ 61760 h 266833"/>
                <a:gd name="connsiteX26" fmla="*/ 195377 w 200139"/>
                <a:gd name="connsiteY26" fmla="*/ 104775 h 266833"/>
                <a:gd name="connsiteX27" fmla="*/ 162039 w 200139"/>
                <a:gd name="connsiteY27" fmla="*/ 104775 h 266833"/>
                <a:gd name="connsiteX28" fmla="*/ 162039 w 200139"/>
                <a:gd name="connsiteY28" fmla="*/ 61760 h 266833"/>
                <a:gd name="connsiteX29" fmla="*/ 100289 w 200139"/>
                <a:gd name="connsiteY29" fmla="*/ 0 h 266833"/>
                <a:gd name="connsiteX30" fmla="*/ 38538 w 200139"/>
                <a:gd name="connsiteY30" fmla="*/ 61760 h 266833"/>
                <a:gd name="connsiteX31" fmla="*/ 38538 w 200139"/>
                <a:gd name="connsiteY31" fmla="*/ 104775 h 266833"/>
                <a:gd name="connsiteX32" fmla="*/ 4763 w 200139"/>
                <a:gd name="connsiteY32" fmla="*/ 104775 h 266833"/>
                <a:gd name="connsiteX33" fmla="*/ 0 w 200139"/>
                <a:gd name="connsiteY33" fmla="*/ 109538 h 266833"/>
                <a:gd name="connsiteX34" fmla="*/ 0 w 200139"/>
                <a:gd name="connsiteY34" fmla="*/ 262071 h 266833"/>
                <a:gd name="connsiteX35" fmla="*/ 4763 w 200139"/>
                <a:gd name="connsiteY35" fmla="*/ 266833 h 266833"/>
                <a:gd name="connsiteX36" fmla="*/ 195377 w 200139"/>
                <a:gd name="connsiteY36" fmla="*/ 266833 h 266833"/>
                <a:gd name="connsiteX37" fmla="*/ 200139 w 200139"/>
                <a:gd name="connsiteY37" fmla="*/ 262071 h 266833"/>
                <a:gd name="connsiteX38" fmla="*/ 200139 w 200139"/>
                <a:gd name="connsiteY38" fmla="*/ 109538 h 266833"/>
                <a:gd name="connsiteX39" fmla="*/ 195377 w 200139"/>
                <a:gd name="connsiteY39" fmla="*/ 104775 h 266833"/>
                <a:gd name="connsiteX40" fmla="*/ 195377 w 200139"/>
                <a:gd name="connsiteY40" fmla="*/ 104775 h 2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0139" h="266833">
                  <a:moveTo>
                    <a:pt x="100355" y="152867"/>
                  </a:moveTo>
                  <a:cubicBezTo>
                    <a:pt x="110890" y="152867"/>
                    <a:pt x="119463" y="161430"/>
                    <a:pt x="119463" y="171964"/>
                  </a:cubicBezTo>
                  <a:cubicBezTo>
                    <a:pt x="119463" y="182499"/>
                    <a:pt x="110890" y="191072"/>
                    <a:pt x="100355" y="191072"/>
                  </a:cubicBezTo>
                  <a:cubicBezTo>
                    <a:pt x="89821" y="191072"/>
                    <a:pt x="81248" y="182499"/>
                    <a:pt x="81248" y="171964"/>
                  </a:cubicBezTo>
                  <a:cubicBezTo>
                    <a:pt x="81248" y="161430"/>
                    <a:pt x="89821" y="152867"/>
                    <a:pt x="100355" y="152867"/>
                  </a:cubicBezTo>
                  <a:lnTo>
                    <a:pt x="100355" y="152867"/>
                  </a:lnTo>
                  <a:close/>
                  <a:moveTo>
                    <a:pt x="95364" y="200092"/>
                  </a:moveTo>
                  <a:lnTo>
                    <a:pt x="95364" y="233372"/>
                  </a:lnTo>
                  <a:lnTo>
                    <a:pt x="104889" y="233372"/>
                  </a:lnTo>
                  <a:lnTo>
                    <a:pt x="104889" y="200139"/>
                  </a:lnTo>
                  <a:cubicBezTo>
                    <a:pt x="118510" y="197949"/>
                    <a:pt x="128988" y="186204"/>
                    <a:pt x="128988" y="171964"/>
                  </a:cubicBezTo>
                  <a:cubicBezTo>
                    <a:pt x="128988" y="156181"/>
                    <a:pt x="116138" y="143342"/>
                    <a:pt x="100355" y="143342"/>
                  </a:cubicBezTo>
                  <a:cubicBezTo>
                    <a:pt x="84572" y="143342"/>
                    <a:pt x="71723" y="156181"/>
                    <a:pt x="71723" y="171964"/>
                  </a:cubicBezTo>
                  <a:cubicBezTo>
                    <a:pt x="71723" y="186042"/>
                    <a:pt x="81953" y="197710"/>
                    <a:pt x="95364" y="200092"/>
                  </a:cubicBezTo>
                  <a:lnTo>
                    <a:pt x="95364" y="200092"/>
                  </a:lnTo>
                  <a:close/>
                  <a:moveTo>
                    <a:pt x="9525" y="257308"/>
                  </a:moveTo>
                  <a:lnTo>
                    <a:pt x="190614" y="257308"/>
                  </a:lnTo>
                  <a:lnTo>
                    <a:pt x="190614" y="114300"/>
                  </a:lnTo>
                  <a:lnTo>
                    <a:pt x="9525" y="114300"/>
                  </a:lnTo>
                  <a:lnTo>
                    <a:pt x="9525" y="257308"/>
                  </a:lnTo>
                  <a:close/>
                  <a:moveTo>
                    <a:pt x="48063" y="61760"/>
                  </a:moveTo>
                  <a:cubicBezTo>
                    <a:pt x="48063" y="32957"/>
                    <a:pt x="71495" y="9525"/>
                    <a:pt x="100289" y="9525"/>
                  </a:cubicBezTo>
                  <a:cubicBezTo>
                    <a:pt x="129092" y="9525"/>
                    <a:pt x="152514" y="32957"/>
                    <a:pt x="152514" y="61760"/>
                  </a:cubicBezTo>
                  <a:lnTo>
                    <a:pt x="152514" y="104775"/>
                  </a:lnTo>
                  <a:lnTo>
                    <a:pt x="48063" y="104775"/>
                  </a:lnTo>
                  <a:lnTo>
                    <a:pt x="48063" y="61760"/>
                  </a:lnTo>
                  <a:close/>
                  <a:moveTo>
                    <a:pt x="195377" y="104775"/>
                  </a:moveTo>
                  <a:lnTo>
                    <a:pt x="162039" y="104775"/>
                  </a:lnTo>
                  <a:lnTo>
                    <a:pt x="162039" y="61760"/>
                  </a:lnTo>
                  <a:cubicBezTo>
                    <a:pt x="162039" y="27699"/>
                    <a:pt x="134331" y="0"/>
                    <a:pt x="100289" y="0"/>
                  </a:cubicBezTo>
                  <a:cubicBezTo>
                    <a:pt x="66237" y="0"/>
                    <a:pt x="38538" y="27699"/>
                    <a:pt x="38538" y="61760"/>
                  </a:cubicBezTo>
                  <a:lnTo>
                    <a:pt x="38538" y="104775"/>
                  </a:lnTo>
                  <a:lnTo>
                    <a:pt x="4763" y="104775"/>
                  </a:lnTo>
                  <a:cubicBezTo>
                    <a:pt x="2124" y="104775"/>
                    <a:pt x="0" y="106909"/>
                    <a:pt x="0" y="109538"/>
                  </a:cubicBezTo>
                  <a:lnTo>
                    <a:pt x="0" y="262071"/>
                  </a:lnTo>
                  <a:cubicBezTo>
                    <a:pt x="0" y="264700"/>
                    <a:pt x="2124" y="266833"/>
                    <a:pt x="4763" y="266833"/>
                  </a:cubicBezTo>
                  <a:lnTo>
                    <a:pt x="195377" y="266833"/>
                  </a:lnTo>
                  <a:cubicBezTo>
                    <a:pt x="198006" y="266833"/>
                    <a:pt x="200139" y="264700"/>
                    <a:pt x="200139" y="262071"/>
                  </a:cubicBezTo>
                  <a:lnTo>
                    <a:pt x="200139" y="109538"/>
                  </a:lnTo>
                  <a:cubicBezTo>
                    <a:pt x="200139" y="106909"/>
                    <a:pt x="198006" y="104775"/>
                    <a:pt x="195377" y="104775"/>
                  </a:cubicBezTo>
                  <a:lnTo>
                    <a:pt x="195377" y="1047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7718BD-F286-96FD-EE81-E5E0546AF321}"/>
              </a:ext>
            </a:extLst>
          </p:cNvPr>
          <p:cNvSpPr/>
          <p:nvPr/>
        </p:nvSpPr>
        <p:spPr>
          <a:xfrm>
            <a:off x="449737" y="4623192"/>
            <a:ext cx="10415364" cy="276891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4B6B9-6C8E-88C0-F179-F673C79B918C}"/>
              </a:ext>
            </a:extLst>
          </p:cNvPr>
          <p:cNvSpPr txBox="1"/>
          <p:nvPr/>
        </p:nvSpPr>
        <p:spPr>
          <a:xfrm>
            <a:off x="1012143" y="4630827"/>
            <a:ext cx="99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</a:t>
            </a:r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DA901754-C747-186C-B19F-2DE5CC43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63750" y="4630827"/>
            <a:ext cx="449907" cy="44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7F51CB-12E1-F26E-530E-EF9E82F4E6E3}"/>
              </a:ext>
            </a:extLst>
          </p:cNvPr>
          <p:cNvSpPr/>
          <p:nvPr/>
        </p:nvSpPr>
        <p:spPr>
          <a:xfrm>
            <a:off x="1205017" y="5525822"/>
            <a:ext cx="9052166" cy="1151417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8B17AE7-AC1B-2983-AC33-A79C47936D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219240" y="5542789"/>
            <a:ext cx="381000" cy="381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F23D032-820F-112E-4AD6-55E7760276DE}"/>
              </a:ext>
            </a:extLst>
          </p:cNvPr>
          <p:cNvGrpSpPr/>
          <p:nvPr/>
        </p:nvGrpSpPr>
        <p:grpSpPr>
          <a:xfrm>
            <a:off x="1615312" y="5885270"/>
            <a:ext cx="1115568" cy="731918"/>
            <a:chOff x="5625233" y="3348677"/>
            <a:chExt cx="1115568" cy="731918"/>
          </a:xfrm>
        </p:grpSpPr>
        <p:pic>
          <p:nvPicPr>
            <p:cNvPr id="20" name="Graphic 60">
              <a:extLst>
                <a:ext uri="{FF2B5EF4-FFF2-40B4-BE49-F238E27FC236}">
                  <a16:creationId xmlns:a16="http://schemas.microsoft.com/office/drawing/2014/main" id="{D587105E-A555-9BDB-F19D-F19F78E0F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4D981952-D22F-3729-2DE9-1FAE61516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BECFA4-5B70-99C0-27F5-2410376EA847}"/>
              </a:ext>
            </a:extLst>
          </p:cNvPr>
          <p:cNvGrpSpPr/>
          <p:nvPr/>
        </p:nvGrpSpPr>
        <p:grpSpPr>
          <a:xfrm>
            <a:off x="8459599" y="5925292"/>
            <a:ext cx="1115568" cy="731918"/>
            <a:chOff x="5625233" y="3348677"/>
            <a:chExt cx="1115568" cy="731918"/>
          </a:xfrm>
        </p:grpSpPr>
        <p:pic>
          <p:nvPicPr>
            <p:cNvPr id="28" name="Graphic 60">
              <a:extLst>
                <a:ext uri="{FF2B5EF4-FFF2-40B4-BE49-F238E27FC236}">
                  <a16:creationId xmlns:a16="http://schemas.microsoft.com/office/drawing/2014/main" id="{61DE1E6B-9252-61B6-F1DB-43816D64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FE3B9649-1E4E-23FD-785B-ED7DE25FD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0575D21-FB68-1731-A6CD-1876B4F6B5D1}"/>
              </a:ext>
            </a:extLst>
          </p:cNvPr>
          <p:cNvSpPr txBox="1"/>
          <p:nvPr/>
        </p:nvSpPr>
        <p:spPr>
          <a:xfrm>
            <a:off x="1547817" y="5514170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Node Group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33CCF2-BB31-7D9A-B4AA-3F7E8A26F6AD}"/>
              </a:ext>
            </a:extLst>
          </p:cNvPr>
          <p:cNvGrpSpPr/>
          <p:nvPr/>
        </p:nvGrpSpPr>
        <p:grpSpPr>
          <a:xfrm>
            <a:off x="5038227" y="5945321"/>
            <a:ext cx="1115568" cy="731918"/>
            <a:chOff x="5625233" y="3348677"/>
            <a:chExt cx="1115568" cy="731918"/>
          </a:xfrm>
        </p:grpSpPr>
        <p:pic>
          <p:nvPicPr>
            <p:cNvPr id="36" name="Graphic 60">
              <a:extLst>
                <a:ext uri="{FF2B5EF4-FFF2-40B4-BE49-F238E27FC236}">
                  <a16:creationId xmlns:a16="http://schemas.microsoft.com/office/drawing/2014/main" id="{995379F5-9C0C-1906-56D7-054FF3A1A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760FC4C9-74E1-5E13-0A2D-14E2DBB51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0588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B6832B-4B78-8F12-B182-B14D3C841CC7}"/>
              </a:ext>
            </a:extLst>
          </p:cNvPr>
          <p:cNvSpPr/>
          <p:nvPr/>
        </p:nvSpPr>
        <p:spPr bwMode="auto">
          <a:xfrm>
            <a:off x="363793" y="1538757"/>
            <a:ext cx="7166789" cy="6012417"/>
          </a:xfrm>
          <a:prstGeom prst="rect">
            <a:avLst/>
          </a:prstGeom>
          <a:noFill/>
          <a:ln w="12700">
            <a:solidFill>
              <a:srgbClr val="987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n w="0"/>
              <a:solidFill>
                <a:srgbClr val="9873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E4BE2-22D5-892B-FC63-52F61D5D44DC}"/>
              </a:ext>
            </a:extLst>
          </p:cNvPr>
          <p:cNvSpPr/>
          <p:nvPr/>
        </p:nvSpPr>
        <p:spPr bwMode="auto">
          <a:xfrm>
            <a:off x="221137" y="481781"/>
            <a:ext cx="7520856" cy="76071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28C258B-41C4-7792-B96E-8478882F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137" y="481781"/>
            <a:ext cx="457200" cy="457200"/>
          </a:xfrm>
          <a:prstGeom prst="rect">
            <a:avLst/>
          </a:prstGeom>
        </p:spPr>
      </p:pic>
      <p:pic>
        <p:nvPicPr>
          <p:cNvPr id="1026" name="Picture 2" descr="Codefresh | aws-secrets-manager step">
            <a:extLst>
              <a:ext uri="{FF2B5EF4-FFF2-40B4-BE49-F238E27FC236}">
                <a16:creationId xmlns:a16="http://schemas.microsoft.com/office/drawing/2014/main" id="{F0C47276-4661-68CE-CEFA-0CCF60E9D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47" y="582215"/>
            <a:ext cx="5461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D7564-98DE-882A-200B-088E13F08265}"/>
              </a:ext>
            </a:extLst>
          </p:cNvPr>
          <p:cNvSpPr txBox="1"/>
          <p:nvPr/>
        </p:nvSpPr>
        <p:spPr>
          <a:xfrm>
            <a:off x="6309647" y="690769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</a:t>
            </a:r>
            <a:r>
              <a:rPr lang="en-FR" sz="1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rgocd secrets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831620-F0EF-9C73-F238-12528E830299}"/>
              </a:ext>
            </a:extLst>
          </p:cNvPr>
          <p:cNvGrpSpPr/>
          <p:nvPr/>
        </p:nvGrpSpPr>
        <p:grpSpPr>
          <a:xfrm>
            <a:off x="363793" y="1538757"/>
            <a:ext cx="2277322" cy="585838"/>
            <a:chOff x="3185651" y="2182760"/>
            <a:chExt cx="2277322" cy="585838"/>
          </a:xfrm>
        </p:grpSpPr>
        <p:pic>
          <p:nvPicPr>
            <p:cNvPr id="5" name="Picture 4" descr="Start with Amazon VPC and AWS VPN Site-to-Site :: Start with ...">
              <a:extLst>
                <a:ext uri="{FF2B5EF4-FFF2-40B4-BE49-F238E27FC236}">
                  <a16:creationId xmlns:a16="http://schemas.microsoft.com/office/drawing/2014/main" id="{C530CEB6-AC94-938F-473F-8AE81EE71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651" y="2182760"/>
              <a:ext cx="585838" cy="58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7D7A6E-DC13-5979-62BE-ED36B5B4F21F}"/>
                </a:ext>
              </a:extLst>
            </p:cNvPr>
            <p:cNvSpPr txBox="1"/>
            <p:nvPr/>
          </p:nvSpPr>
          <p:spPr>
            <a:xfrm>
              <a:off x="3834001" y="2304209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solidFill>
                    <a:srgbClr val="9873E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eks-blueprint VPC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6BF1B1-3F2E-F0EB-4004-4F0C700C8F2B}"/>
              </a:ext>
            </a:extLst>
          </p:cNvPr>
          <p:cNvGrpSpPr/>
          <p:nvPr/>
        </p:nvGrpSpPr>
        <p:grpSpPr>
          <a:xfrm>
            <a:off x="3111175" y="1310157"/>
            <a:ext cx="1403350" cy="721863"/>
            <a:chOff x="5068928" y="1310157"/>
            <a:chExt cx="1403350" cy="721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72822F-37DC-D5F4-E906-5811DBC9A3F8}"/>
                </a:ext>
              </a:extLst>
            </p:cNvPr>
            <p:cNvGrpSpPr/>
            <p:nvPr/>
          </p:nvGrpSpPr>
          <p:grpSpPr>
            <a:xfrm>
              <a:off x="5435566" y="1310157"/>
              <a:ext cx="457200" cy="457200"/>
              <a:chOff x="5406070" y="1310157"/>
              <a:chExt cx="457200" cy="4572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F3D92CB-DAD1-95A4-A806-5AA256254F2D}"/>
                  </a:ext>
                </a:extLst>
              </p:cNvPr>
              <p:cNvSpPr/>
              <p:nvPr/>
            </p:nvSpPr>
            <p:spPr>
              <a:xfrm>
                <a:off x="5427963" y="1328009"/>
                <a:ext cx="413413" cy="4214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0">
                <a:extLst>
                  <a:ext uri="{FF2B5EF4-FFF2-40B4-BE49-F238E27FC236}">
                    <a16:creationId xmlns:a16="http://schemas.microsoft.com/office/drawing/2014/main" id="{A6FBD898-C260-0941-66A9-7D0EB9F072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>
                <a:off x="5406070" y="131015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0" name="TextBox 12">
              <a:extLst>
                <a:ext uri="{FF2B5EF4-FFF2-40B4-BE49-F238E27FC236}">
                  <a16:creationId xmlns:a16="http://schemas.microsoft.com/office/drawing/2014/main" id="{6F90ECE8-E0ED-A415-5AA4-8C9A8E95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928" y="1755021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7718BD-F286-96FD-EE81-E5E0546AF321}"/>
              </a:ext>
            </a:extLst>
          </p:cNvPr>
          <p:cNvSpPr/>
          <p:nvPr/>
        </p:nvSpPr>
        <p:spPr>
          <a:xfrm>
            <a:off x="424109" y="2242768"/>
            <a:ext cx="6891091" cy="504898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4B6B9-6C8E-88C0-F179-F673C79B918C}"/>
              </a:ext>
            </a:extLst>
          </p:cNvPr>
          <p:cNvSpPr txBox="1"/>
          <p:nvPr/>
        </p:nvSpPr>
        <p:spPr>
          <a:xfrm>
            <a:off x="986515" y="2250403"/>
            <a:ext cx="268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eks-blueprint-blue EKS</a:t>
            </a:r>
          </a:p>
        </p:txBody>
      </p:sp>
      <p:grpSp>
        <p:nvGrpSpPr>
          <p:cNvPr id="12" name="Graphic 23">
            <a:extLst>
              <a:ext uri="{FF2B5EF4-FFF2-40B4-BE49-F238E27FC236}">
                <a16:creationId xmlns:a16="http://schemas.microsoft.com/office/drawing/2014/main" id="{FEB12CD8-0D96-7453-641C-D7877C4C6975}"/>
              </a:ext>
            </a:extLst>
          </p:cNvPr>
          <p:cNvGrpSpPr/>
          <p:nvPr/>
        </p:nvGrpSpPr>
        <p:grpSpPr>
          <a:xfrm>
            <a:off x="438122" y="2250403"/>
            <a:ext cx="449907" cy="449907"/>
            <a:chOff x="438122" y="2250403"/>
            <a:chExt cx="449907" cy="449907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53F246-467E-05DC-3329-1CF4F128FFB2}"/>
                </a:ext>
              </a:extLst>
            </p:cNvPr>
            <p:cNvSpPr/>
            <p:nvPr/>
          </p:nvSpPr>
          <p:spPr>
            <a:xfrm>
              <a:off x="438122" y="2250403"/>
              <a:ext cx="449907" cy="449907"/>
            </a:xfrm>
            <a:custGeom>
              <a:avLst/>
              <a:gdLst>
                <a:gd name="connsiteX0" fmla="*/ 0 w 449907"/>
                <a:gd name="connsiteY0" fmla="*/ 0 h 449907"/>
                <a:gd name="connsiteX1" fmla="*/ 449907 w 449907"/>
                <a:gd name="connsiteY1" fmla="*/ 0 h 449907"/>
                <a:gd name="connsiteX2" fmla="*/ 449907 w 449907"/>
                <a:gd name="connsiteY2" fmla="*/ 449907 h 449907"/>
                <a:gd name="connsiteX3" fmla="*/ 0 w 449907"/>
                <a:gd name="connsiteY3" fmla="*/ 449907 h 44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907" h="449907">
                  <a:moveTo>
                    <a:pt x="0" y="0"/>
                  </a:moveTo>
                  <a:lnTo>
                    <a:pt x="449907" y="0"/>
                  </a:lnTo>
                  <a:lnTo>
                    <a:pt x="449907" y="449907"/>
                  </a:lnTo>
                  <a:lnTo>
                    <a:pt x="0" y="449907"/>
                  </a:lnTo>
                  <a:close/>
                </a:path>
              </a:pathLst>
            </a:custGeom>
            <a:solidFill>
              <a:srgbClr val="ED7100"/>
            </a:solidFill>
            <a:ln w="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C387DE4-413E-85CF-094E-1CD229EE5BDE}"/>
                </a:ext>
              </a:extLst>
            </p:cNvPr>
            <p:cNvSpPr/>
            <p:nvPr/>
          </p:nvSpPr>
          <p:spPr>
            <a:xfrm>
              <a:off x="522479" y="2317888"/>
              <a:ext cx="286815" cy="320558"/>
            </a:xfrm>
            <a:custGeom>
              <a:avLst/>
              <a:gdLst>
                <a:gd name="connsiteX0" fmla="*/ 179074 w 286815"/>
                <a:gd name="connsiteY0" fmla="*/ 113596 h 320558"/>
                <a:gd name="connsiteX1" fmla="*/ 140669 w 286815"/>
                <a:gd name="connsiteY1" fmla="*/ 158142 h 320558"/>
                <a:gd name="connsiteX2" fmla="*/ 182443 w 286815"/>
                <a:gd name="connsiteY2" fmla="*/ 206867 h 320558"/>
                <a:gd name="connsiteX3" fmla="*/ 166854 w 286815"/>
                <a:gd name="connsiteY3" fmla="*/ 206867 h 320558"/>
                <a:gd name="connsiteX4" fmla="*/ 129348 w 286815"/>
                <a:gd name="connsiteY4" fmla="*/ 163091 h 320558"/>
                <a:gd name="connsiteX5" fmla="*/ 129348 w 286815"/>
                <a:gd name="connsiteY5" fmla="*/ 208082 h 320558"/>
                <a:gd name="connsiteX6" fmla="*/ 118101 w 286815"/>
                <a:gd name="connsiteY6" fmla="*/ 208082 h 320558"/>
                <a:gd name="connsiteX7" fmla="*/ 118101 w 286815"/>
                <a:gd name="connsiteY7" fmla="*/ 112477 h 320558"/>
                <a:gd name="connsiteX8" fmla="*/ 129348 w 286815"/>
                <a:gd name="connsiteY8" fmla="*/ 112477 h 320558"/>
                <a:gd name="connsiteX9" fmla="*/ 129348 w 286815"/>
                <a:gd name="connsiteY9" fmla="*/ 151844 h 320558"/>
                <a:gd name="connsiteX10" fmla="*/ 164109 w 286815"/>
                <a:gd name="connsiteY10" fmla="*/ 113596 h 320558"/>
                <a:gd name="connsiteX11" fmla="*/ 179074 w 286815"/>
                <a:gd name="connsiteY11" fmla="*/ 113596 h 320558"/>
                <a:gd name="connsiteX12" fmla="*/ 275568 w 286815"/>
                <a:gd name="connsiteY12" fmla="*/ 203774 h 320558"/>
                <a:gd name="connsiteX13" fmla="*/ 230577 w 286815"/>
                <a:gd name="connsiteY13" fmla="*/ 176774 h 320558"/>
                <a:gd name="connsiteX14" fmla="*/ 230577 w 286815"/>
                <a:gd name="connsiteY14" fmla="*/ 112477 h 320558"/>
                <a:gd name="connsiteX15" fmla="*/ 227788 w 286815"/>
                <a:gd name="connsiteY15" fmla="*/ 107618 h 320558"/>
                <a:gd name="connsiteX16" fmla="*/ 163091 w 286815"/>
                <a:gd name="connsiteY16" fmla="*/ 69882 h 320558"/>
                <a:gd name="connsiteX17" fmla="*/ 163091 w 286815"/>
                <a:gd name="connsiteY17" fmla="*/ 15477 h 320558"/>
                <a:gd name="connsiteX18" fmla="*/ 275568 w 286815"/>
                <a:gd name="connsiteY18" fmla="*/ 81945 h 320558"/>
                <a:gd name="connsiteX19" fmla="*/ 275568 w 286815"/>
                <a:gd name="connsiteY19" fmla="*/ 203774 h 320558"/>
                <a:gd name="connsiteX20" fmla="*/ 284054 w 286815"/>
                <a:gd name="connsiteY20" fmla="*/ 73892 h 320558"/>
                <a:gd name="connsiteX21" fmla="*/ 160330 w 286815"/>
                <a:gd name="connsiteY21" fmla="*/ 782 h 320558"/>
                <a:gd name="connsiteX22" fmla="*/ 154678 w 286815"/>
                <a:gd name="connsiteY22" fmla="*/ 737 h 320558"/>
                <a:gd name="connsiteX23" fmla="*/ 151844 w 286815"/>
                <a:gd name="connsiteY23" fmla="*/ 5624 h 320558"/>
                <a:gd name="connsiteX24" fmla="*/ 151844 w 286815"/>
                <a:gd name="connsiteY24" fmla="*/ 73110 h 320558"/>
                <a:gd name="connsiteX25" fmla="*/ 154633 w 286815"/>
                <a:gd name="connsiteY25" fmla="*/ 77969 h 320558"/>
                <a:gd name="connsiteX26" fmla="*/ 219330 w 286815"/>
                <a:gd name="connsiteY26" fmla="*/ 115705 h 320558"/>
                <a:gd name="connsiteX27" fmla="*/ 219330 w 286815"/>
                <a:gd name="connsiteY27" fmla="*/ 179963 h 320558"/>
                <a:gd name="connsiteX28" fmla="*/ 222063 w 286815"/>
                <a:gd name="connsiteY28" fmla="*/ 184783 h 320558"/>
                <a:gd name="connsiteX29" fmla="*/ 278301 w 286815"/>
                <a:gd name="connsiteY29" fmla="*/ 218526 h 320558"/>
                <a:gd name="connsiteX30" fmla="*/ 281192 w 286815"/>
                <a:gd name="connsiteY30" fmla="*/ 219330 h 320558"/>
                <a:gd name="connsiteX31" fmla="*/ 283964 w 286815"/>
                <a:gd name="connsiteY31" fmla="*/ 218599 h 320558"/>
                <a:gd name="connsiteX32" fmla="*/ 286816 w 286815"/>
                <a:gd name="connsiteY32" fmla="*/ 213706 h 320558"/>
                <a:gd name="connsiteX33" fmla="*/ 286816 w 286815"/>
                <a:gd name="connsiteY33" fmla="*/ 78734 h 320558"/>
                <a:gd name="connsiteX34" fmla="*/ 284054 w 286815"/>
                <a:gd name="connsiteY34" fmla="*/ 73892 h 320558"/>
                <a:gd name="connsiteX35" fmla="*/ 284054 w 286815"/>
                <a:gd name="connsiteY35" fmla="*/ 73892 h 320558"/>
                <a:gd name="connsiteX36" fmla="*/ 143099 w 286815"/>
                <a:gd name="connsiteY36" fmla="*/ 308541 h 320558"/>
                <a:gd name="connsiteX37" fmla="*/ 11248 w 286815"/>
                <a:gd name="connsiteY37" fmla="*/ 238445 h 320558"/>
                <a:gd name="connsiteX38" fmla="*/ 11248 w 286815"/>
                <a:gd name="connsiteY38" fmla="*/ 81945 h 320558"/>
                <a:gd name="connsiteX39" fmla="*/ 123724 w 286815"/>
                <a:gd name="connsiteY39" fmla="*/ 15477 h 320558"/>
                <a:gd name="connsiteX40" fmla="*/ 123724 w 286815"/>
                <a:gd name="connsiteY40" fmla="*/ 70023 h 320558"/>
                <a:gd name="connsiteX41" fmla="*/ 64466 w 286815"/>
                <a:gd name="connsiteY41" fmla="*/ 107730 h 320558"/>
                <a:gd name="connsiteX42" fmla="*/ 61862 w 286815"/>
                <a:gd name="connsiteY42" fmla="*/ 112477 h 320558"/>
                <a:gd name="connsiteX43" fmla="*/ 61862 w 286815"/>
                <a:gd name="connsiteY43" fmla="*/ 208082 h 320558"/>
                <a:gd name="connsiteX44" fmla="*/ 64888 w 286815"/>
                <a:gd name="connsiteY44" fmla="*/ 213070 h 320558"/>
                <a:gd name="connsiteX45" fmla="*/ 140545 w 286815"/>
                <a:gd name="connsiteY45" fmla="*/ 252437 h 320558"/>
                <a:gd name="connsiteX46" fmla="*/ 145725 w 286815"/>
                <a:gd name="connsiteY46" fmla="*/ 252443 h 320558"/>
                <a:gd name="connsiteX47" fmla="*/ 219127 w 286815"/>
                <a:gd name="connsiteY47" fmla="*/ 214516 h 320558"/>
                <a:gd name="connsiteX48" fmla="*/ 264298 w 286815"/>
                <a:gd name="connsiteY48" fmla="*/ 241623 h 320558"/>
                <a:gd name="connsiteX49" fmla="*/ 143099 w 286815"/>
                <a:gd name="connsiteY49" fmla="*/ 308541 h 320558"/>
                <a:gd name="connsiteX50" fmla="*/ 278464 w 286815"/>
                <a:gd name="connsiteY50" fmla="*/ 237000 h 320558"/>
                <a:gd name="connsiteX51" fmla="*/ 222226 w 286815"/>
                <a:gd name="connsiteY51" fmla="*/ 203257 h 320558"/>
                <a:gd name="connsiteX52" fmla="*/ 216748 w 286815"/>
                <a:gd name="connsiteY52" fmla="*/ 203088 h 320558"/>
                <a:gd name="connsiteX53" fmla="*/ 143155 w 286815"/>
                <a:gd name="connsiteY53" fmla="*/ 241111 h 320558"/>
                <a:gd name="connsiteX54" fmla="*/ 73110 w 286815"/>
                <a:gd name="connsiteY54" fmla="*/ 204668 h 320558"/>
                <a:gd name="connsiteX55" fmla="*/ 73110 w 286815"/>
                <a:gd name="connsiteY55" fmla="*/ 115564 h 320558"/>
                <a:gd name="connsiteX56" fmla="*/ 132368 w 286815"/>
                <a:gd name="connsiteY56" fmla="*/ 77857 h 320558"/>
                <a:gd name="connsiteX57" fmla="*/ 134972 w 286815"/>
                <a:gd name="connsiteY57" fmla="*/ 73110 h 320558"/>
                <a:gd name="connsiteX58" fmla="*/ 134972 w 286815"/>
                <a:gd name="connsiteY58" fmla="*/ 5624 h 320558"/>
                <a:gd name="connsiteX59" fmla="*/ 132138 w 286815"/>
                <a:gd name="connsiteY59" fmla="*/ 737 h 320558"/>
                <a:gd name="connsiteX60" fmla="*/ 126486 w 286815"/>
                <a:gd name="connsiteY60" fmla="*/ 782 h 320558"/>
                <a:gd name="connsiteX61" fmla="*/ 2761 w 286815"/>
                <a:gd name="connsiteY61" fmla="*/ 73892 h 320558"/>
                <a:gd name="connsiteX62" fmla="*/ 0 w 286815"/>
                <a:gd name="connsiteY62" fmla="*/ 78734 h 320558"/>
                <a:gd name="connsiteX63" fmla="*/ 0 w 286815"/>
                <a:gd name="connsiteY63" fmla="*/ 241825 h 320558"/>
                <a:gd name="connsiteX64" fmla="*/ 2981 w 286815"/>
                <a:gd name="connsiteY64" fmla="*/ 246791 h 320558"/>
                <a:gd name="connsiteX65" fmla="*/ 140506 w 286815"/>
                <a:gd name="connsiteY65" fmla="*/ 319901 h 320558"/>
                <a:gd name="connsiteX66" fmla="*/ 143144 w 286815"/>
                <a:gd name="connsiteY66" fmla="*/ 320559 h 320558"/>
                <a:gd name="connsiteX67" fmla="*/ 145865 w 286815"/>
                <a:gd name="connsiteY67" fmla="*/ 319856 h 320558"/>
                <a:gd name="connsiteX68" fmla="*/ 278290 w 286815"/>
                <a:gd name="connsiteY68" fmla="*/ 246746 h 320558"/>
                <a:gd name="connsiteX69" fmla="*/ 281192 w 286815"/>
                <a:gd name="connsiteY69" fmla="*/ 241926 h 320558"/>
                <a:gd name="connsiteX70" fmla="*/ 278464 w 286815"/>
                <a:gd name="connsiteY70" fmla="*/ 237000 h 320558"/>
                <a:gd name="connsiteX71" fmla="*/ 278464 w 286815"/>
                <a:gd name="connsiteY71" fmla="*/ 237000 h 3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6815" h="320558">
                  <a:moveTo>
                    <a:pt x="179074" y="113596"/>
                  </a:moveTo>
                  <a:lnTo>
                    <a:pt x="140669" y="158142"/>
                  </a:lnTo>
                  <a:lnTo>
                    <a:pt x="182443" y="206867"/>
                  </a:lnTo>
                  <a:lnTo>
                    <a:pt x="166854" y="206867"/>
                  </a:lnTo>
                  <a:lnTo>
                    <a:pt x="129348" y="163091"/>
                  </a:lnTo>
                  <a:lnTo>
                    <a:pt x="129348" y="208082"/>
                  </a:lnTo>
                  <a:lnTo>
                    <a:pt x="118101" y="208082"/>
                  </a:lnTo>
                  <a:lnTo>
                    <a:pt x="118101" y="112477"/>
                  </a:lnTo>
                  <a:lnTo>
                    <a:pt x="129348" y="112477"/>
                  </a:lnTo>
                  <a:lnTo>
                    <a:pt x="129348" y="151844"/>
                  </a:lnTo>
                  <a:lnTo>
                    <a:pt x="164109" y="113596"/>
                  </a:lnTo>
                  <a:lnTo>
                    <a:pt x="179074" y="113596"/>
                  </a:lnTo>
                  <a:close/>
                  <a:moveTo>
                    <a:pt x="275568" y="203774"/>
                  </a:moveTo>
                  <a:lnTo>
                    <a:pt x="230577" y="176774"/>
                  </a:lnTo>
                  <a:lnTo>
                    <a:pt x="230577" y="112477"/>
                  </a:lnTo>
                  <a:cubicBezTo>
                    <a:pt x="230577" y="110475"/>
                    <a:pt x="229520" y="108625"/>
                    <a:pt x="227788" y="107618"/>
                  </a:cubicBezTo>
                  <a:lnTo>
                    <a:pt x="163091" y="69882"/>
                  </a:lnTo>
                  <a:lnTo>
                    <a:pt x="163091" y="15477"/>
                  </a:lnTo>
                  <a:lnTo>
                    <a:pt x="275568" y="81945"/>
                  </a:lnTo>
                  <a:lnTo>
                    <a:pt x="275568" y="203774"/>
                  </a:lnTo>
                  <a:close/>
                  <a:moveTo>
                    <a:pt x="284054" y="73892"/>
                  </a:moveTo>
                  <a:lnTo>
                    <a:pt x="160330" y="782"/>
                  </a:lnTo>
                  <a:cubicBezTo>
                    <a:pt x="158587" y="-247"/>
                    <a:pt x="156444" y="-259"/>
                    <a:pt x="154678" y="737"/>
                  </a:cubicBezTo>
                  <a:cubicBezTo>
                    <a:pt x="152929" y="1738"/>
                    <a:pt x="151844" y="3605"/>
                    <a:pt x="151844" y="5624"/>
                  </a:cubicBezTo>
                  <a:lnTo>
                    <a:pt x="151844" y="73110"/>
                  </a:lnTo>
                  <a:cubicBezTo>
                    <a:pt x="151844" y="75106"/>
                    <a:pt x="152907" y="76957"/>
                    <a:pt x="154633" y="77969"/>
                  </a:cubicBezTo>
                  <a:lnTo>
                    <a:pt x="219330" y="115705"/>
                  </a:lnTo>
                  <a:lnTo>
                    <a:pt x="219330" y="179963"/>
                  </a:lnTo>
                  <a:cubicBezTo>
                    <a:pt x="219330" y="181937"/>
                    <a:pt x="220370" y="183770"/>
                    <a:pt x="222063" y="184783"/>
                  </a:cubicBezTo>
                  <a:lnTo>
                    <a:pt x="278301" y="218526"/>
                  </a:lnTo>
                  <a:cubicBezTo>
                    <a:pt x="279190" y="219060"/>
                    <a:pt x="280191" y="219330"/>
                    <a:pt x="281192" y="219330"/>
                  </a:cubicBezTo>
                  <a:cubicBezTo>
                    <a:pt x="282148" y="219330"/>
                    <a:pt x="283104" y="219088"/>
                    <a:pt x="283964" y="218599"/>
                  </a:cubicBezTo>
                  <a:cubicBezTo>
                    <a:pt x="285730" y="217603"/>
                    <a:pt x="286816" y="215731"/>
                    <a:pt x="286816" y="213706"/>
                  </a:cubicBezTo>
                  <a:lnTo>
                    <a:pt x="286816" y="78734"/>
                  </a:lnTo>
                  <a:cubicBezTo>
                    <a:pt x="286816" y="76743"/>
                    <a:pt x="285770" y="74904"/>
                    <a:pt x="284054" y="73892"/>
                  </a:cubicBezTo>
                  <a:lnTo>
                    <a:pt x="284054" y="73892"/>
                  </a:lnTo>
                  <a:close/>
                  <a:moveTo>
                    <a:pt x="143099" y="308541"/>
                  </a:moveTo>
                  <a:lnTo>
                    <a:pt x="11248" y="238445"/>
                  </a:lnTo>
                  <a:lnTo>
                    <a:pt x="11248" y="81945"/>
                  </a:lnTo>
                  <a:lnTo>
                    <a:pt x="123724" y="15477"/>
                  </a:lnTo>
                  <a:lnTo>
                    <a:pt x="123724" y="70023"/>
                  </a:lnTo>
                  <a:lnTo>
                    <a:pt x="64466" y="107730"/>
                  </a:lnTo>
                  <a:cubicBezTo>
                    <a:pt x="62846" y="108765"/>
                    <a:pt x="61862" y="110554"/>
                    <a:pt x="61862" y="112477"/>
                  </a:cubicBezTo>
                  <a:lnTo>
                    <a:pt x="61862" y="208082"/>
                  </a:lnTo>
                  <a:cubicBezTo>
                    <a:pt x="61862" y="210180"/>
                    <a:pt x="63032" y="212103"/>
                    <a:pt x="64888" y="213070"/>
                  </a:cubicBezTo>
                  <a:lnTo>
                    <a:pt x="140545" y="252437"/>
                  </a:lnTo>
                  <a:cubicBezTo>
                    <a:pt x="142171" y="253281"/>
                    <a:pt x="144105" y="253287"/>
                    <a:pt x="145725" y="252443"/>
                  </a:cubicBezTo>
                  <a:lnTo>
                    <a:pt x="219127" y="214516"/>
                  </a:lnTo>
                  <a:lnTo>
                    <a:pt x="264298" y="241623"/>
                  </a:lnTo>
                  <a:lnTo>
                    <a:pt x="143099" y="308541"/>
                  </a:lnTo>
                  <a:close/>
                  <a:moveTo>
                    <a:pt x="278464" y="237000"/>
                  </a:moveTo>
                  <a:lnTo>
                    <a:pt x="222226" y="203257"/>
                  </a:lnTo>
                  <a:cubicBezTo>
                    <a:pt x="220550" y="202256"/>
                    <a:pt x="218480" y="202188"/>
                    <a:pt x="216748" y="203088"/>
                  </a:cubicBezTo>
                  <a:lnTo>
                    <a:pt x="143155" y="241111"/>
                  </a:lnTo>
                  <a:lnTo>
                    <a:pt x="73110" y="204668"/>
                  </a:lnTo>
                  <a:lnTo>
                    <a:pt x="73110" y="115564"/>
                  </a:lnTo>
                  <a:lnTo>
                    <a:pt x="132368" y="77857"/>
                  </a:lnTo>
                  <a:cubicBezTo>
                    <a:pt x="133988" y="76822"/>
                    <a:pt x="134972" y="75033"/>
                    <a:pt x="134972" y="73110"/>
                  </a:cubicBezTo>
                  <a:lnTo>
                    <a:pt x="134972" y="5624"/>
                  </a:lnTo>
                  <a:cubicBezTo>
                    <a:pt x="134972" y="3605"/>
                    <a:pt x="133892" y="1738"/>
                    <a:pt x="132138" y="737"/>
                  </a:cubicBezTo>
                  <a:cubicBezTo>
                    <a:pt x="130383" y="-259"/>
                    <a:pt x="128235" y="-247"/>
                    <a:pt x="126486" y="782"/>
                  </a:cubicBezTo>
                  <a:lnTo>
                    <a:pt x="2761" y="73892"/>
                  </a:lnTo>
                  <a:cubicBezTo>
                    <a:pt x="1052" y="74904"/>
                    <a:pt x="0" y="76743"/>
                    <a:pt x="0" y="78734"/>
                  </a:cubicBezTo>
                  <a:lnTo>
                    <a:pt x="0" y="241825"/>
                  </a:lnTo>
                  <a:cubicBezTo>
                    <a:pt x="0" y="243900"/>
                    <a:pt x="1147" y="245812"/>
                    <a:pt x="2981" y="246791"/>
                  </a:cubicBezTo>
                  <a:lnTo>
                    <a:pt x="140506" y="319901"/>
                  </a:lnTo>
                  <a:cubicBezTo>
                    <a:pt x="141333" y="320340"/>
                    <a:pt x="142238" y="320559"/>
                    <a:pt x="143144" y="320559"/>
                  </a:cubicBezTo>
                  <a:cubicBezTo>
                    <a:pt x="144083" y="320559"/>
                    <a:pt x="145016" y="320323"/>
                    <a:pt x="145865" y="319856"/>
                  </a:cubicBezTo>
                  <a:lnTo>
                    <a:pt x="278290" y="246746"/>
                  </a:lnTo>
                  <a:cubicBezTo>
                    <a:pt x="280050" y="245773"/>
                    <a:pt x="281153" y="243934"/>
                    <a:pt x="281192" y="241926"/>
                  </a:cubicBezTo>
                  <a:cubicBezTo>
                    <a:pt x="281226" y="239913"/>
                    <a:pt x="280185" y="238035"/>
                    <a:pt x="278464" y="237000"/>
                  </a:cubicBezTo>
                  <a:lnTo>
                    <a:pt x="278464" y="237000"/>
                  </a:lnTo>
                  <a:close/>
                </a:path>
              </a:pathLst>
            </a:custGeom>
            <a:solidFill>
              <a:srgbClr val="FFFFFF"/>
            </a:solidFill>
            <a:ln w="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CD954D4-64DC-2988-C05F-D6B310B17CAA}"/>
              </a:ext>
            </a:extLst>
          </p:cNvPr>
          <p:cNvSpPr/>
          <p:nvPr/>
        </p:nvSpPr>
        <p:spPr>
          <a:xfrm>
            <a:off x="3488681" y="3778283"/>
            <a:ext cx="1409165" cy="146868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469B7-AD98-3045-69D3-92DA922663F2}"/>
              </a:ext>
            </a:extLst>
          </p:cNvPr>
          <p:cNvSpPr txBox="1"/>
          <p:nvPr/>
        </p:nvSpPr>
        <p:spPr>
          <a:xfrm>
            <a:off x="3499706" y="3827925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argocd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FF7179-AFA5-416D-57C2-13B82E0B6E1D}"/>
              </a:ext>
            </a:extLst>
          </p:cNvPr>
          <p:cNvGrpSpPr/>
          <p:nvPr/>
        </p:nvGrpSpPr>
        <p:grpSpPr>
          <a:xfrm>
            <a:off x="8323335" y="2287319"/>
            <a:ext cx="5351501" cy="1106131"/>
            <a:chOff x="8323335" y="2287319"/>
            <a:chExt cx="5351501" cy="11061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D9D60A-B753-B1D2-DD84-F461EEA5BC51}"/>
                </a:ext>
              </a:extLst>
            </p:cNvPr>
            <p:cNvSpPr/>
            <p:nvPr/>
          </p:nvSpPr>
          <p:spPr>
            <a:xfrm>
              <a:off x="8323335" y="2287319"/>
              <a:ext cx="5351501" cy="110613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1A8727-A5DD-433A-A720-5759E035EEE5}"/>
                </a:ext>
              </a:extLst>
            </p:cNvPr>
            <p:cNvGrpSpPr/>
            <p:nvPr/>
          </p:nvGrpSpPr>
          <p:grpSpPr>
            <a:xfrm>
              <a:off x="8323335" y="2496777"/>
              <a:ext cx="5351501" cy="792753"/>
              <a:chOff x="8323335" y="2496777"/>
              <a:chExt cx="5351501" cy="79275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ACBF15-F71B-58B1-20DE-082D43B24B04}"/>
                  </a:ext>
                </a:extLst>
              </p:cNvPr>
              <p:cNvSpPr txBox="1"/>
              <p:nvPr/>
            </p:nvSpPr>
            <p:spPr>
              <a:xfrm>
                <a:off x="9116088" y="2754655"/>
                <a:ext cx="455874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/>
                  <a:t>https://github.com/aws-samples/eks-blueprints-add-ons</a:t>
                </a:r>
                <a:endParaRPr lang="en-FR" sz="1200" dirty="0"/>
              </a:p>
            </p:txBody>
          </p:sp>
          <p:pic>
            <p:nvPicPr>
              <p:cNvPr id="36" name="Picture 2">
                <a:extLst>
                  <a:ext uri="{FF2B5EF4-FFF2-40B4-BE49-F238E27FC236}">
                    <a16:creationId xmlns:a16="http://schemas.microsoft.com/office/drawing/2014/main" id="{862F79BE-14E8-AC88-BCD6-E8FD5081C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3335" y="2496777"/>
                <a:ext cx="792753" cy="792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4CD239-1EAB-45DD-B0B5-3D5B9BEAEA17}"/>
                </a:ext>
              </a:extLst>
            </p:cNvPr>
            <p:cNvSpPr txBox="1"/>
            <p:nvPr/>
          </p:nvSpPr>
          <p:spPr>
            <a:xfrm>
              <a:off x="9116088" y="2451132"/>
              <a:ext cx="2007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6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Add-Ons repository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25D7F7-54CA-F8FB-A8C0-59B884E61E94}"/>
              </a:ext>
            </a:extLst>
          </p:cNvPr>
          <p:cNvGrpSpPr/>
          <p:nvPr/>
        </p:nvGrpSpPr>
        <p:grpSpPr>
          <a:xfrm>
            <a:off x="8323334" y="3697501"/>
            <a:ext cx="5351501" cy="1106131"/>
            <a:chOff x="8323335" y="2287319"/>
            <a:chExt cx="5351501" cy="11061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68595A-733E-F9A2-7D01-2617D3DB478E}"/>
                </a:ext>
              </a:extLst>
            </p:cNvPr>
            <p:cNvSpPr/>
            <p:nvPr/>
          </p:nvSpPr>
          <p:spPr>
            <a:xfrm>
              <a:off x="8323335" y="2287319"/>
              <a:ext cx="5351501" cy="110613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6293AB4-B553-460B-856A-55D142BE49F6}"/>
                </a:ext>
              </a:extLst>
            </p:cNvPr>
            <p:cNvGrpSpPr/>
            <p:nvPr/>
          </p:nvGrpSpPr>
          <p:grpSpPr>
            <a:xfrm>
              <a:off x="8323335" y="2496777"/>
              <a:ext cx="5351501" cy="792753"/>
              <a:chOff x="8323335" y="2496777"/>
              <a:chExt cx="5351501" cy="79275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8506AE-8881-83D9-3041-85A327C7CE64}"/>
                  </a:ext>
                </a:extLst>
              </p:cNvPr>
              <p:cNvSpPr txBox="1"/>
              <p:nvPr/>
            </p:nvSpPr>
            <p:spPr>
              <a:xfrm>
                <a:off x="9116088" y="2754655"/>
                <a:ext cx="455874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/>
                  <a:t>https://github.com/aws-samples/eks-blueprints-workloads</a:t>
                </a:r>
              </a:p>
            </p:txBody>
          </p:sp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939B5F10-1F18-EB24-E3E5-A01865F4D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3335" y="2496777"/>
                <a:ext cx="792753" cy="792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3A62FD-3D2B-DE44-97F1-99FC31F00885}"/>
                </a:ext>
              </a:extLst>
            </p:cNvPr>
            <p:cNvSpPr txBox="1"/>
            <p:nvPr/>
          </p:nvSpPr>
          <p:spPr>
            <a:xfrm>
              <a:off x="9116088" y="2451132"/>
              <a:ext cx="2172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FR" sz="16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Workloads repository</a:t>
              </a:r>
            </a:p>
          </p:txBody>
        </p:sp>
      </p:grpSp>
      <p:pic>
        <p:nvPicPr>
          <p:cNvPr id="50" name="Picture 8">
            <a:extLst>
              <a:ext uri="{FF2B5EF4-FFF2-40B4-BE49-F238E27FC236}">
                <a16:creationId xmlns:a16="http://schemas.microsoft.com/office/drawing/2014/main" id="{65360016-AFFD-86BD-3D67-D2CB4043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38" y="4137405"/>
            <a:ext cx="1013791" cy="10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7F2263F6-126B-0F26-E497-131697A4E328}"/>
              </a:ext>
            </a:extLst>
          </p:cNvPr>
          <p:cNvCxnSpPr>
            <a:stCxn id="36" idx="1"/>
            <a:endCxn id="20" idx="3"/>
          </p:cNvCxnSpPr>
          <p:nvPr/>
        </p:nvCxnSpPr>
        <p:spPr>
          <a:xfrm rot="10800000" flipV="1">
            <a:off x="4897847" y="2893154"/>
            <a:ext cx="3425489" cy="1619470"/>
          </a:xfrm>
          <a:prstGeom prst="curvedConnector3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0DA20153-E9AE-48E9-B270-60FC474A4434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V="1">
            <a:off x="4897846" y="4303335"/>
            <a:ext cx="3425488" cy="532815"/>
          </a:xfrm>
          <a:prstGeom prst="curvedConnector3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C2E8DD7-35C3-4570-0ABE-A4FDD188D4C9}"/>
              </a:ext>
            </a:extLst>
          </p:cNvPr>
          <p:cNvSpPr/>
          <p:nvPr/>
        </p:nvSpPr>
        <p:spPr>
          <a:xfrm>
            <a:off x="895446" y="3648215"/>
            <a:ext cx="1409165" cy="531845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058BF8-3BA9-8FA2-326C-6D9473032AA3}"/>
              </a:ext>
            </a:extLst>
          </p:cNvPr>
          <p:cNvSpPr txBox="1"/>
          <p:nvPr/>
        </p:nvSpPr>
        <p:spPr>
          <a:xfrm>
            <a:off x="1031982" y="3777302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EKS Add-Ons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5C2739-7E0C-30C4-2742-C6F768ECDEBF}"/>
              </a:ext>
            </a:extLst>
          </p:cNvPr>
          <p:cNvSpPr/>
          <p:nvPr/>
        </p:nvSpPr>
        <p:spPr>
          <a:xfrm>
            <a:off x="895446" y="4503943"/>
            <a:ext cx="1409165" cy="531845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C58BB1-D086-C0D8-193A-C1DDB527B17B}"/>
              </a:ext>
            </a:extLst>
          </p:cNvPr>
          <p:cNvSpPr txBox="1"/>
          <p:nvPr/>
        </p:nvSpPr>
        <p:spPr>
          <a:xfrm>
            <a:off x="1031982" y="463303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EKS Workloads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9060219-F82A-5358-3F25-463F4C7CEACC}"/>
              </a:ext>
            </a:extLst>
          </p:cNvPr>
          <p:cNvCxnSpPr>
            <a:cxnSpLocks/>
            <a:stCxn id="20" idx="1"/>
            <a:endCxn id="55" idx="3"/>
          </p:cNvCxnSpPr>
          <p:nvPr/>
        </p:nvCxnSpPr>
        <p:spPr>
          <a:xfrm rot="10800000" flipV="1">
            <a:off x="2304611" y="4512624"/>
            <a:ext cx="1184070" cy="257242"/>
          </a:xfrm>
          <a:prstGeom prst="curvedConnector3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64660E8B-894A-F9C9-1994-ED4C03529927}"/>
              </a:ext>
            </a:extLst>
          </p:cNvPr>
          <p:cNvCxnSpPr>
            <a:cxnSpLocks/>
            <a:stCxn id="20" idx="1"/>
            <a:endCxn id="53" idx="3"/>
          </p:cNvCxnSpPr>
          <p:nvPr/>
        </p:nvCxnSpPr>
        <p:spPr>
          <a:xfrm rot="10800000">
            <a:off x="2304611" y="3914138"/>
            <a:ext cx="1184070" cy="598486"/>
          </a:xfrm>
          <a:prstGeom prst="curvedConnector3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51D46903-CC1C-AFB6-4879-4795A3249CB8}"/>
              </a:ext>
            </a:extLst>
          </p:cNvPr>
          <p:cNvCxnSpPr>
            <a:cxnSpLocks/>
            <a:stCxn id="1026" idx="2"/>
            <a:endCxn id="21" idx="0"/>
          </p:cNvCxnSpPr>
          <p:nvPr/>
        </p:nvCxnSpPr>
        <p:spPr>
          <a:xfrm rot="5400000">
            <a:off x="3767882" y="1559210"/>
            <a:ext cx="2699610" cy="1837821"/>
          </a:xfrm>
          <a:prstGeom prst="curvedConnector3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8656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B6832B-4B78-8F12-B182-B14D3C841CC7}"/>
              </a:ext>
            </a:extLst>
          </p:cNvPr>
          <p:cNvSpPr/>
          <p:nvPr/>
        </p:nvSpPr>
        <p:spPr bwMode="auto">
          <a:xfrm>
            <a:off x="449737" y="1430202"/>
            <a:ext cx="13606232" cy="60113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eks-blueprint 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E4BE2-22D5-892B-FC63-52F61D5D44DC}"/>
              </a:ext>
            </a:extLst>
          </p:cNvPr>
          <p:cNvSpPr/>
          <p:nvPr/>
        </p:nvSpPr>
        <p:spPr bwMode="auto">
          <a:xfrm>
            <a:off x="221137" y="773723"/>
            <a:ext cx="14188126" cy="7315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DDD44AB2-6EB0-73D6-0FC8-55DF9D29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7" y="143020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28C258B-41C4-7792-B96E-8478882F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137" y="788044"/>
            <a:ext cx="457200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AA599B-A905-2746-52EC-EB4850F56BAE}"/>
              </a:ext>
            </a:extLst>
          </p:cNvPr>
          <p:cNvSpPr/>
          <p:nvPr/>
        </p:nvSpPr>
        <p:spPr>
          <a:xfrm>
            <a:off x="574430" y="2003417"/>
            <a:ext cx="13177277" cy="532696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9B1C60C-5726-E29E-26C0-F666C21DEAD8}"/>
              </a:ext>
            </a:extLst>
          </p:cNvPr>
          <p:cNvGrpSpPr/>
          <p:nvPr/>
        </p:nvGrpSpPr>
        <p:grpSpPr>
          <a:xfrm>
            <a:off x="678337" y="3826823"/>
            <a:ext cx="1768178" cy="1255417"/>
            <a:chOff x="678337" y="3826823"/>
            <a:chExt cx="1768178" cy="12554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4B61F6-ACF1-6E16-4379-7B9DF6EB05F4}"/>
                </a:ext>
              </a:extLst>
            </p:cNvPr>
            <p:cNvGrpSpPr/>
            <p:nvPr/>
          </p:nvGrpSpPr>
          <p:grpSpPr>
            <a:xfrm>
              <a:off x="714951" y="4110056"/>
              <a:ext cx="958917" cy="767439"/>
              <a:chOff x="652904" y="3872149"/>
              <a:chExt cx="1532785" cy="1179970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662B2F1D-417A-E353-2AAD-AECE3C09E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967" y="3872149"/>
                <a:ext cx="90170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69BFC-76F2-20C3-B637-542363E768D9}"/>
                  </a:ext>
                </a:extLst>
              </p:cNvPr>
              <p:cNvSpPr txBox="1"/>
              <p:nvPr/>
            </p:nvSpPr>
            <p:spPr>
              <a:xfrm>
                <a:off x="652904" y="4673544"/>
                <a:ext cx="1532785" cy="37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External-dns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9B8D54-7107-C933-40E2-213E01EC3A43}"/>
                </a:ext>
              </a:extLst>
            </p:cNvPr>
            <p:cNvSpPr/>
            <p:nvPr/>
          </p:nvSpPr>
          <p:spPr>
            <a:xfrm>
              <a:off x="678337" y="3826823"/>
              <a:ext cx="1768178" cy="1255417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6CA162-F6E6-6E6C-C111-014FF32E5881}"/>
                </a:ext>
              </a:extLst>
            </p:cNvPr>
            <p:cNvSpPr txBox="1"/>
            <p:nvPr/>
          </p:nvSpPr>
          <p:spPr>
            <a:xfrm>
              <a:off x="714951" y="3887933"/>
              <a:ext cx="1731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Namespace: external-dns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C515DED-C30A-C617-18D6-CCCED0BA3BDF}"/>
              </a:ext>
            </a:extLst>
          </p:cNvPr>
          <p:cNvSpPr/>
          <p:nvPr/>
        </p:nvSpPr>
        <p:spPr>
          <a:xfrm>
            <a:off x="784291" y="5692719"/>
            <a:ext cx="3496162" cy="146868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12F69F-A60D-A35E-336A-0AD520D65B8C}"/>
              </a:ext>
            </a:extLst>
          </p:cNvPr>
          <p:cNvSpPr txBox="1"/>
          <p:nvPr/>
        </p:nvSpPr>
        <p:spPr>
          <a:xfrm>
            <a:off x="795316" y="5742361"/>
            <a:ext cx="1861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team-burnham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8849D8-82B2-535A-E3B9-CCC2F38577A2}"/>
              </a:ext>
            </a:extLst>
          </p:cNvPr>
          <p:cNvSpPr txBox="1"/>
          <p:nvPr/>
        </p:nvSpPr>
        <p:spPr>
          <a:xfrm>
            <a:off x="1126121" y="206533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eks-blue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A0A6C1-61FE-AE67-D672-AEE7652ADBA8}"/>
              </a:ext>
            </a:extLst>
          </p:cNvPr>
          <p:cNvGrpSpPr/>
          <p:nvPr/>
        </p:nvGrpSpPr>
        <p:grpSpPr>
          <a:xfrm>
            <a:off x="2860274" y="4098929"/>
            <a:ext cx="1954381" cy="767439"/>
            <a:chOff x="652904" y="3872149"/>
            <a:chExt cx="3123988" cy="1179970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3EA26B8-204C-5660-19FC-672EA2875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67" y="3872149"/>
              <a:ext cx="9017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2ED445-7F8C-A761-4CBE-96A6ADA8B1E9}"/>
                </a:ext>
              </a:extLst>
            </p:cNvPr>
            <p:cNvSpPr txBox="1"/>
            <p:nvPr/>
          </p:nvSpPr>
          <p:spPr>
            <a:xfrm>
              <a:off x="652904" y="4673544"/>
              <a:ext cx="3123988" cy="37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Aws-load-balancer-controller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C96DDAA-9A20-8706-EBF5-AA28B70F2FDD}"/>
              </a:ext>
            </a:extLst>
          </p:cNvPr>
          <p:cNvSpPr/>
          <p:nvPr/>
        </p:nvSpPr>
        <p:spPr>
          <a:xfrm>
            <a:off x="2823659" y="3815696"/>
            <a:ext cx="1990995" cy="1255417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E12418-5EAA-77A0-A048-63E6B50CD49D}"/>
              </a:ext>
            </a:extLst>
          </p:cNvPr>
          <p:cNvSpPr txBox="1"/>
          <p:nvPr/>
        </p:nvSpPr>
        <p:spPr>
          <a:xfrm>
            <a:off x="2860274" y="3876806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Namespace: kube-system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76053E-BA7A-AB85-07EA-2CDC555D5858}"/>
              </a:ext>
            </a:extLst>
          </p:cNvPr>
          <p:cNvGrpSpPr/>
          <p:nvPr/>
        </p:nvGrpSpPr>
        <p:grpSpPr>
          <a:xfrm>
            <a:off x="878692" y="6122280"/>
            <a:ext cx="1026243" cy="800228"/>
            <a:chOff x="878692" y="6122280"/>
            <a:chExt cx="1026243" cy="800228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CAA0874C-83FC-ACB2-39C4-A8D006A1E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EC1BB6-3F0A-DB77-98D5-97BE9D146CE4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47805A-E5C4-7C11-BAF4-6D483FEDC753}"/>
              </a:ext>
            </a:extLst>
          </p:cNvPr>
          <p:cNvGrpSpPr/>
          <p:nvPr/>
        </p:nvGrpSpPr>
        <p:grpSpPr>
          <a:xfrm>
            <a:off x="1933393" y="6141965"/>
            <a:ext cx="1026243" cy="800228"/>
            <a:chOff x="878692" y="6122280"/>
            <a:chExt cx="1026243" cy="800228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936FACF6-724B-8D43-6061-6511237E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350DFE8-678A-6700-791C-C2C0DD492226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6CC299-52F5-53E2-A74E-C2CB4F6F5E3B}"/>
              </a:ext>
            </a:extLst>
          </p:cNvPr>
          <p:cNvGrpSpPr/>
          <p:nvPr/>
        </p:nvGrpSpPr>
        <p:grpSpPr>
          <a:xfrm>
            <a:off x="3056299" y="6158613"/>
            <a:ext cx="1026243" cy="800228"/>
            <a:chOff x="878692" y="6122280"/>
            <a:chExt cx="1026243" cy="800228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30483852-7303-38D4-1C66-E646F1ED3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760" y="6122280"/>
              <a:ext cx="564108" cy="56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DA07D2-6474-91A5-1E88-79E58E2CE7A2}"/>
                </a:ext>
              </a:extLst>
            </p:cNvPr>
            <p:cNvSpPr txBox="1"/>
            <p:nvPr/>
          </p:nvSpPr>
          <p:spPr>
            <a:xfrm>
              <a:off x="878692" y="6676287"/>
              <a:ext cx="10262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Burnham-pod</a:t>
              </a:r>
            </a:p>
          </p:txBody>
        </p:sp>
      </p:grpSp>
      <p:pic>
        <p:nvPicPr>
          <p:cNvPr id="2" name="Graphic 23">
            <a:extLst>
              <a:ext uri="{FF2B5EF4-FFF2-40B4-BE49-F238E27FC236}">
                <a16:creationId xmlns:a16="http://schemas.microsoft.com/office/drawing/2014/main" id="{B22B3E8C-CA21-7502-825C-E16461DE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91397" y="2018007"/>
            <a:ext cx="460924" cy="4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713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A6F25B-D82E-43F0-AC0C-F8C4564A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ext Placeholder 1" hidden="1">
            <a:extLst>
              <a:ext uri="{FF2B5EF4-FFF2-40B4-BE49-F238E27FC236}">
                <a16:creationId xmlns:a16="http://schemas.microsoft.com/office/drawing/2014/main" id="{D033701A-EF08-4EC7-85D0-B8614DC5B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Bob Wise</a:t>
            </a:r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3DCE28FD-5202-4456-99AD-EEA17E0B21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743450"/>
            <a:ext cx="4383088" cy="2114550"/>
          </a:xfrm>
        </p:spPr>
        <p:txBody>
          <a:bodyPr/>
          <a:lstStyle/>
          <a:p>
            <a:r>
              <a:rPr lang="en-US" dirty="0"/>
              <a:t>GM, Container Services</a:t>
            </a:r>
          </a:p>
        </p:txBody>
      </p:sp>
    </p:spTree>
    <p:extLst>
      <p:ext uri="{BB962C8B-B14F-4D97-AF65-F5344CB8AC3E}">
        <p14:creationId xmlns:p14="http://schemas.microsoft.com/office/powerpoint/2010/main" val="10848948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4-60358_Summit 2020_Template_Dark">
  <a:themeElements>
    <a:clrScheme name="reInvent">
      <a:dk1>
        <a:srgbClr val="000000"/>
      </a:dk1>
      <a:lt1>
        <a:srgbClr val="FFFFFF"/>
      </a:lt1>
      <a:dk2>
        <a:srgbClr val="282828"/>
      </a:dk2>
      <a:lt2>
        <a:srgbClr val="F2F4F4"/>
      </a:lt2>
      <a:accent1>
        <a:srgbClr val="E8882B"/>
      </a:accent1>
      <a:accent2>
        <a:srgbClr val="E56CE2"/>
      </a:accent2>
      <a:accent3>
        <a:srgbClr val="65E930"/>
      </a:accent3>
      <a:accent4>
        <a:srgbClr val="FAE232"/>
      </a:accent4>
      <a:accent5>
        <a:srgbClr val="44CEEA"/>
      </a:accent5>
      <a:accent6>
        <a:srgbClr val="9827E5"/>
      </a:accent6>
      <a:hlink>
        <a:srgbClr val="E8882B"/>
      </a:hlink>
      <a:folHlink>
        <a:srgbClr val="E56CE2"/>
      </a:folHlink>
    </a:clrScheme>
    <a:fontScheme name="reInvent 2020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154910</TotalTime>
  <Words>355</Words>
  <Application>Microsoft Macintosh PowerPoint</Application>
  <PresentationFormat>Custom</PresentationFormat>
  <Paragraphs>192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Amazon Ember</vt:lpstr>
      <vt:lpstr>Amazon Ember Display</vt:lpstr>
      <vt:lpstr>Amazon Ember Heavy</vt:lpstr>
      <vt:lpstr>Amazon Ember Light</vt:lpstr>
      <vt:lpstr>Amazon Ember Regular</vt:lpstr>
      <vt:lpstr>Arial</vt:lpstr>
      <vt:lpstr>Lucida Console</vt:lpstr>
      <vt:lpstr>Overpass SemiBold</vt:lpstr>
      <vt:lpstr>Red Hat Text</vt:lpstr>
      <vt:lpstr>Times New Roman</vt:lpstr>
      <vt:lpstr>Wingdings</vt:lpstr>
      <vt:lpstr>DeckTemplate-AWS</vt:lpstr>
      <vt:lpstr>4-60358_Summit 2020_Template_Dark</vt:lpstr>
      <vt:lpstr>PowerPoint Presentation</vt:lpstr>
      <vt:lpstr>Route 53 Weighed record points to Blue</vt:lpstr>
      <vt:lpstr>Route 53 Weighed record points to Blue and Green</vt:lpstr>
      <vt:lpstr>Route 53 Weighed record points to Green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482</cp:revision>
  <cp:lastPrinted>2021-03-26T15:25:13Z</cp:lastPrinted>
  <dcterms:created xsi:type="dcterms:W3CDTF">2016-06-17T18:22:10Z</dcterms:created>
  <dcterms:modified xsi:type="dcterms:W3CDTF">2023-06-06T05:50:21Z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