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3.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91" r:id="rId1"/>
    <p:sldMasterId id="2147483943" r:id="rId2"/>
    <p:sldMasterId id="2147483987" r:id="rId3"/>
    <p:sldMasterId id="2147484027" r:id="rId4"/>
  </p:sldMasterIdLst>
  <p:notesMasterIdLst>
    <p:notesMasterId r:id="rId35"/>
  </p:notesMasterIdLst>
  <p:handoutMasterIdLst>
    <p:handoutMasterId r:id="rId36"/>
  </p:handoutMasterIdLst>
  <p:sldIdLst>
    <p:sldId id="2147469224" r:id="rId5"/>
    <p:sldId id="258" r:id="rId6"/>
    <p:sldId id="2147469208" r:id="rId7"/>
    <p:sldId id="365" r:id="rId8"/>
    <p:sldId id="292" r:id="rId9"/>
    <p:sldId id="383" r:id="rId10"/>
    <p:sldId id="384" r:id="rId11"/>
    <p:sldId id="385" r:id="rId12"/>
    <p:sldId id="2147469228" r:id="rId13"/>
    <p:sldId id="388" r:id="rId14"/>
    <p:sldId id="2147469195" r:id="rId15"/>
    <p:sldId id="2147469172" r:id="rId16"/>
    <p:sldId id="2147469182" r:id="rId17"/>
    <p:sldId id="2147469190" r:id="rId18"/>
    <p:sldId id="2147469184" r:id="rId19"/>
    <p:sldId id="2147469225" r:id="rId20"/>
    <p:sldId id="2147469201" r:id="rId21"/>
    <p:sldId id="2147469215" r:id="rId22"/>
    <p:sldId id="2147469203" r:id="rId23"/>
    <p:sldId id="2147469204" r:id="rId24"/>
    <p:sldId id="2147469209" r:id="rId25"/>
    <p:sldId id="2147469213" r:id="rId26"/>
    <p:sldId id="2147469217" r:id="rId27"/>
    <p:sldId id="2147469220" r:id="rId28"/>
    <p:sldId id="2147469222" r:id="rId29"/>
    <p:sldId id="2147469226" r:id="rId30"/>
    <p:sldId id="2147469227" r:id="rId31"/>
    <p:sldId id="2147469176" r:id="rId32"/>
    <p:sldId id="2147469130" r:id="rId33"/>
    <p:sldId id="378" r:id="rId34"/>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2" autoAdjust="0"/>
    <p:restoredTop sz="89813" autoAdjust="0"/>
  </p:normalViewPr>
  <p:slideViewPr>
    <p:cSldViewPr snapToGrid="0" snapToObjects="1">
      <p:cViewPr varScale="1">
        <p:scale>
          <a:sx n="173" d="100"/>
          <a:sy n="173" d="100"/>
        </p:scale>
        <p:origin x="1352" y="184"/>
      </p:cViewPr>
      <p:guideLst>
        <p:guide orient="horz" pos="1620"/>
        <p:guide pos="2880"/>
      </p:guideLst>
    </p:cSldViewPr>
  </p:slideViewPr>
  <p:outlineViewPr>
    <p:cViewPr>
      <p:scale>
        <a:sx n="33" d="100"/>
        <a:sy n="33" d="100"/>
      </p:scale>
      <p:origin x="0" y="-23176"/>
    </p:cViewPr>
  </p:outlineViewPr>
  <p:notesTextViewPr>
    <p:cViewPr>
      <p:scale>
        <a:sx n="1" d="1"/>
        <a:sy n="1" d="1"/>
      </p:scale>
      <p:origin x="0" y="0"/>
    </p:cViewPr>
  </p:notesTextViewPr>
  <p:sorterViewPr>
    <p:cViewPr>
      <p:scale>
        <a:sx n="183" d="100"/>
        <a:sy n="183"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Light" panose="020B0503050203000203" pitchFamily="34" charset="0"/>
        <a:ea typeface="+mn-ea"/>
        <a:cs typeface="+mn-cs"/>
      </a:defRPr>
    </a:lvl1pPr>
    <a:lvl2pPr marL="174625" indent="-169863" algn="l" defTabSz="914400" rtl="0" eaLnBrk="1" latinLnBrk="0" hangingPunct="1">
      <a:spcBef>
        <a:spcPts val="600"/>
      </a:spcBef>
      <a:buFont typeface="IBM Plex Sans"/>
      <a:buChar char="–"/>
      <a:tabLst/>
      <a:defRPr sz="1000" b="0" i="0" kern="1200">
        <a:solidFill>
          <a:schemeClr val="bg1"/>
        </a:solidFill>
        <a:latin typeface="IBM Plex Sans Light" panose="020B0503050203000203" pitchFamily="34" charset="0"/>
        <a:ea typeface="+mn-ea"/>
        <a:cs typeface="+mn-cs"/>
      </a:defRPr>
    </a:lvl2pPr>
    <a:lvl3pPr marL="347472" indent="-173736" algn="l" defTabSz="914400" rtl="0" eaLnBrk="1" latinLnBrk="0" hangingPunct="1">
      <a:spcBef>
        <a:spcPts val="600"/>
      </a:spcBef>
      <a:buFont typeface="IBM Plex Sans Light" panose="020B0604020202020204" pitchFamily="34" charset="0"/>
      <a:buChar char="•"/>
      <a:tabLst/>
      <a:defRPr sz="1000" b="0" i="0" kern="1200">
        <a:solidFill>
          <a:schemeClr val="bg1"/>
        </a:solidFill>
        <a:latin typeface="IBM Plex Sans Light" panose="020B0503050203000203" pitchFamily="34" charset="0"/>
        <a:ea typeface="+mn-ea"/>
        <a:cs typeface="+mn-cs"/>
      </a:defRPr>
    </a:lvl3pPr>
    <a:lvl4pPr marL="630936" indent="-173736" algn="l" defTabSz="914400" rtl="0" eaLnBrk="1" latinLnBrk="0" hangingPunct="1">
      <a:spcBef>
        <a:spcPts val="600"/>
      </a:spcBef>
      <a:buFont typeface="IBM Plex Sans Light"/>
      <a:buChar char="–"/>
      <a:tabLst/>
      <a:defRPr sz="1000" b="0" i="0" kern="1200">
        <a:solidFill>
          <a:schemeClr val="bg1"/>
        </a:solidFill>
        <a:latin typeface="IBM Plex Sans Light"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sz="1000" b="0" i="0" kern="1200">
        <a:solidFill>
          <a:schemeClr val="bg1"/>
        </a:solidFill>
        <a:latin typeface="IBM Plex Sans Light"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000" b="0" i="0" kern="1200" dirty="0">
              <a:solidFill>
                <a:schemeClr val="bg1"/>
              </a:solidFill>
              <a:effectLst/>
              <a:latin typeface="Arial" panose="020B0604020202020204" pitchFamily="34" charset="0"/>
              <a:ea typeface="+mn-ea"/>
              <a:cs typeface="+mn-cs"/>
            </a:endParaRP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Espaço Reservado para Rodapé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34998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7454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0931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pipelines with Airflow book: https://learning.oreilly.com/library/view/data-pipelines-with/9781617296901/  (use IBM SSO)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0962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3116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0719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Group Name / DOC ID / Month XX, 2022 / © 2022 IBM Corporation</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44920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0105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7297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19522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010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b="1" dirty="0"/>
              <a:t>Purpose of this slide: </a:t>
            </a:r>
          </a:p>
          <a:p>
            <a:pPr marL="171450" indent="-171450">
              <a:buFont typeface="Arial" panose="020B0604020202020204" pitchFamily="34" charset="0"/>
              <a:buChar char="•"/>
            </a:pPr>
            <a:r>
              <a:rPr lang="en-US" dirty="0"/>
              <a:t>Primer to show that data observability ensures reliable data…but the status quo is [Next slide] </a:t>
            </a:r>
          </a:p>
          <a:p>
            <a:pPr marL="171450" indent="-171450">
              <a:buFont typeface="Arial" panose="020B0604020202020204" pitchFamily="34" charset="0"/>
              <a:buChar char="•"/>
            </a:pPr>
            <a:r>
              <a:rPr lang="en-US" dirty="0"/>
              <a:t>“If you are investing data technologies, dashboards, products, you might be hurting your business if the data that’s powering their investments is corrupted.” </a:t>
            </a:r>
          </a:p>
          <a:p>
            <a:pPr marL="171450" indent="-171450">
              <a:buFont typeface="Arial" panose="020B0604020202020204" pitchFamily="34" charset="0"/>
              <a:buChar char="•"/>
            </a:pPr>
            <a:r>
              <a:rPr lang="en-US" dirty="0"/>
              <a:t>“If the data is incorrect, then you’re hurting your business.” </a:t>
            </a:r>
          </a:p>
          <a:p>
            <a:pPr marL="171450" indent="-171450">
              <a:buFont typeface="Arial" panose="020B0604020202020204" pitchFamily="34" charset="0"/>
              <a:buChar char="•"/>
            </a:pPr>
            <a:r>
              <a:rPr lang="en-US" dirty="0"/>
              <a:t>“They data their accessing is trustworthy“</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Group Name / DOC ID / Month XX, 2022 / © 2022 IBM Corporation</a:t>
            </a:r>
          </a:p>
        </p:txBody>
      </p:sp>
    </p:spTree>
    <p:extLst>
      <p:ext uri="{BB962C8B-B14F-4D97-AF65-F5344CB8AC3E}">
        <p14:creationId xmlns:p14="http://schemas.microsoft.com/office/powerpoint/2010/main" val="2213848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84034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observability includes a collection of activities and technologies that allow us to identify, troubleshoot, and resolve data issues in near real-time. A data observability should not stop at describing the problem, it should also provide enough context to enable the engineer to resolve the problem. </a:t>
            </a:r>
          </a:p>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While data observability is an emerging domain in data management, the problem that it addresses is not new.  Data engineering teams are </a:t>
            </a:r>
            <a:r>
              <a:rPr lang="en-US" sz="1000" b="1" dirty="0">
                <a:effectLst/>
                <a:latin typeface="Calibri" panose="020F0502020204030204" pitchFamily="34" charset="0"/>
                <a:ea typeface="Calibri" panose="020F0502020204030204" pitchFamily="34" charset="0"/>
                <a:cs typeface="Times New Roman" panose="02020603050405020304" pitchFamily="18" charset="0"/>
              </a:rPr>
              <a:t>reactive</a:t>
            </a:r>
            <a:r>
              <a:rPr lang="en-US" sz="1000" dirty="0">
                <a:effectLst/>
                <a:latin typeface="Calibri" panose="020F0502020204030204" pitchFamily="34" charset="0"/>
                <a:ea typeface="Calibri" panose="020F0502020204030204" pitchFamily="34" charset="0"/>
                <a:cs typeface="Times New Roman" panose="02020603050405020304" pitchFamily="18" charset="0"/>
              </a:rPr>
              <a:t> to data problems. They only hear about issues when discovered by downstream consumers, such as business analysts or data scientists who are using data for various projects. </a:t>
            </a:r>
          </a:p>
          <a:p>
            <a:pPr marL="0" marR="0">
              <a:lnSpc>
                <a:spcPct val="107000"/>
              </a:lnSpc>
              <a:spcBef>
                <a:spcPts val="0"/>
              </a:spcBef>
              <a:spcAft>
                <a:spcPts val="80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There are multiple reasons why the issues are not resolved quickly. Let me review the top 3 issues that we have seen with our customers. </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000" dirty="0">
                <a:effectLst/>
                <a:latin typeface="Calibri" panose="020F0502020204030204" pitchFamily="34" charset="0"/>
                <a:ea typeface="Calibri" panose="020F0502020204030204" pitchFamily="34" charset="0"/>
                <a:cs typeface="Times New Roman" panose="02020603050405020304" pitchFamily="18" charset="0"/>
              </a:rPr>
              <a:t>The first one variety of tools that are used for data pipelines. This fragmentation makes it hard to discover and correlate problems </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000" dirty="0">
                <a:effectLst/>
                <a:latin typeface="Calibri" panose="020F0502020204030204" pitchFamily="34" charset="0"/>
                <a:ea typeface="Calibri" panose="020F0502020204030204" pitchFamily="34" charset="0"/>
                <a:cs typeface="Times New Roman" panose="02020603050405020304" pitchFamily="18" charset="0"/>
              </a:rPr>
              <a:t>The second reason is the volume of data. Without automation, it’s impossible to monitor the quality of data for a large number of data sources. </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000" dirty="0">
                <a:effectLst/>
                <a:latin typeface="Calibri" panose="020F0502020204030204" pitchFamily="34" charset="0"/>
                <a:ea typeface="Calibri" panose="020F0502020204030204" pitchFamily="34" charset="0"/>
                <a:cs typeface="Times New Roman" panose="02020603050405020304" pitchFamily="18" charset="0"/>
              </a:rPr>
              <a:t>And finally, even if data engineers add automation and set up alerts for data pipelines, lack of granularity can lead to an overwhelming amount of information which is not useful for taking actions. Another way to describe this it to say that the signal gets lost in the noise.  </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54370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So, Allow me to share a view of the backstory into why we chose this approach and the reason that we're focused on the data providers in your organization.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reason for this is that most if not all of the data within an organization is going to flow through this team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and typically, it flows through this team prior to arriving to the data consumers.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So its our position that we can upstream a lot of data issues by being more proactive and solving these issues prior to them landing at the data analyst or the data scientist' feet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value here is in avoiding some of the challenges related to:</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 Underperforming machine learning models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or poor business analytics.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third category we're seeing more and more, and frankly a growing segment with our clients is that is a lot of folks are reaching out to us because they're also trying to productize their data and expose it to the end customer.  </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So, we really try to focus on putting up sturdy guardrails and  assuring there are no data pipeline issues before sending data out to a potential customer, and this has received a lot of interest from our customers.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 Question: is this scenario of exposing data outside the organization a common pattern at  your company, or is data largely consumed internally?</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68627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72620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OK, so lets quickly walk through what we view as some of the challenges of not being proactive when it comes to data observability.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When data engineers are reactive in nature, the clients we speak with say: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 if they are forced to rely on the data analyst or data scientists to discover data issues, this often means that data quality issues are never discovered.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In addition,  when data issues are discovered and reported by the data consumers informing the data engineers….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We all recognize that Its not the end consumer's job to discover data issues and</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their focus is analyzing data, creating models, etc.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frequently results in data issues either not being resolved or resolved late.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We’ve also learned from our clients that there is a relationship between the amount of time it takes to discover data issues and the time it takes for data issues to be resolved.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 number of the data issues occur at the source and if they then move thru the entire pipeline undetected and aren't discovered until the end user observes the issues, this will result in longer time to resolution and is also more expensive to resolve.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last thing I want to point out is when leading with a reactive approach, there can be a flood of noise when it comes to alerting and it can be difficult if you're receiving these alerts from all data problems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 it becomes difficult to discern which alerts require immediate attention and a call in the middle of the night because of a critical pipeline vs. Alters that are a nice to know and can be resolved later.</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47003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So,  we try to address these issues by resolving them earlier and closer to the source, and "shifting Left" (to steal a phrase from the software development world)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outcome of this and where clients see value in Databand is the improvement of 3 core metrics.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MTTD issues –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often this is instantaneous in Databand.  most alerts that fire are in real-time.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MTTR: Improving MTTR is all about helping the data platform team quickly walk thru the context of the problem, such as where the problem is occurring, and why is it occurring and then resolve it as quickly as possible.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net result, and the overall outcome we're seeking with our solution.....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is to improve the overall quality of the data and drive trust with the consumers of the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Any questions, and does this align with the way your organization thinks about solving the problem as well?</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27672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88139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last slide I would like to share will serve as a pre-curser to the follow-on demo.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This slide walks us through the key components of our platform.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Since we’re very focused on observability of data in motion….the types of customers that have very good use cases that fit are those who are performing transformations before being loaded into the data warehouse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Our Most common customer is typically using some combination of spark with airflow.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 And so, we can integrate with these technologies and many more as you see on the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Collect: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We will collect metadata from these sources and systems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Profile: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That metadata collection helps Databand create a historical baseline to understand what common pipeline behavior looks like</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Note: We are not processing any of your actual data, rather we rely upon metadata to drive alerting.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Alert: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There are two types of alerting that our platform offers: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most common alert is our out of the box anomaly engine</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Based on our own AI, we can determine if a pipeline is deviating form standard behavior, and we can alert on those anomalies.</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There is also an element of configurability that is provided…..and you can adjust the sensitivity of our anomaly engine if you are seeing to many or too few alerts.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other flavor of alerting we offer are very specific custom rules or validations that you may require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As an example, if you know that within a dataset, the values of a particular column should fall between 5 and 10, you have the option to hard-code that into the system and have us alert you if out of range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last piece of the platform is how can we continue to help our customers improve their MTTR metric by  creating smart workflows to help remediate or solve some of these issues,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Any questions?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Based on what you’ve heard today, Is there anything u want us to discuss in more detail or drill down on in the demo?</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67267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title, text single space (one column)">
    <p:spTree>
      <p:nvGrpSpPr>
        <p:cNvPr id="1" name=""/>
        <p:cNvGrpSpPr/>
        <p:nvPr/>
      </p:nvGrpSpPr>
      <p:grpSpPr>
        <a:xfrm>
          <a:off x="0" y="0"/>
          <a:ext cx="0" cy="0"/>
          <a:chOff x="0" y="0"/>
          <a:chExt cx="0" cy="0"/>
        </a:xfrm>
      </p:grpSpPr>
      <p:sp>
        <p:nvSpPr>
          <p:cNvPr id="2" name="Title"/>
          <p:cNvSpPr>
            <a:spLocks noGrp="1"/>
          </p:cNvSpPr>
          <p:nvPr>
            <p:ph type="title"/>
          </p:nvPr>
        </p:nvSpPr>
        <p:spPr>
          <a:xfrm>
            <a:off x="210311" y="201168"/>
            <a:ext cx="8705021"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8695876" cy="3252216"/>
          </a:xfrm>
        </p:spPr>
        <p:txBody>
          <a:bodyPr/>
          <a:lstStyle>
            <a:lvl1pPr>
              <a:spcBef>
                <a:spcPts val="0"/>
              </a:spcBef>
              <a:defRPr sz="1800"/>
            </a:lvl1pPr>
            <a:lvl2pPr>
              <a:spcBef>
                <a:spcPts val="300"/>
              </a:spcBef>
              <a:defRPr sz="1600"/>
            </a:lvl2pPr>
            <a:lvl3pPr>
              <a:spcBef>
                <a:spcPts val="300"/>
              </a:spcBef>
              <a:defRPr/>
            </a:lvl3pPr>
            <a:lvl4pPr>
              <a:spcBef>
                <a:spcPts val="300"/>
              </a:spcBef>
              <a:defRPr/>
            </a:lvl4pPr>
            <a:lvl5pPr>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225168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long 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1" y="201168"/>
            <a:ext cx="8705021"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00705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46345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88046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753028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01515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accent2"/>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428056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0542440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296476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282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609851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759695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283036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7520997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824488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648464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0583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28405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325583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793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chemeClr val="accent2"/>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61298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5687782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130971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4933866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B64C5DA-0307-48EA-8630-6B781BBBB38F}"/>
              </a:ext>
            </a:extLst>
          </p:cNvPr>
          <p:cNvSpPr>
            <a:spLocks noGrp="1"/>
          </p:cNvSpPr>
          <p:nvPr>
            <p:ph type="ftr" sz="quarter" idx="10"/>
          </p:nvPr>
        </p:nvSpPr>
        <p:spPr>
          <a:xfrm>
            <a:off x="228666" y="4787900"/>
            <a:ext cx="4114735" cy="166687"/>
          </a:xfrm>
        </p:spPr>
        <p:txBody>
          <a:bodyPr/>
          <a:lstStyle/>
          <a:p>
            <a:r>
              <a:rPr lang="en-US"/>
              <a:t>Data Fabric / © 2022 IBM Corporation</a:t>
            </a:r>
            <a:endParaRPr lang="en-US" dirty="0"/>
          </a:p>
        </p:txBody>
      </p:sp>
    </p:spTree>
    <p:extLst>
      <p:ext uri="{BB962C8B-B14F-4D97-AF65-F5344CB8AC3E}">
        <p14:creationId xmlns:p14="http://schemas.microsoft.com/office/powerpoint/2010/main" val="334202580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89146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23196" y="2312884"/>
            <a:ext cx="1297608" cy="517732"/>
          </a:xfrm>
          <a:prstGeom prst="rect">
            <a:avLst/>
          </a:prstGeom>
        </p:spPr>
      </p:pic>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6313808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95126662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2585"/>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51338582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2584"/>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516369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en-US"/>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2584"/>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648077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258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2349421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9144000" cy="514847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p>
            <a:r>
              <a:rPr lang="en-US"/>
              <a:t>Data Fabric / March, 2022 / © 2022 IBM Corporation</a:t>
            </a:r>
            <a:endParaRPr lang="en-US" dirty="0"/>
          </a:p>
        </p:txBody>
      </p:sp>
      <p:pic>
        <p:nvPicPr>
          <p:cNvPr id="6" name="Picture"/>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0503041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1187" y="3810"/>
            <a:ext cx="9128406" cy="513969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6852936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5" cy="514258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35498043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5" cy="514258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69804523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3249462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lvl1pPr>
              <a:defRPr>
                <a:solidFill>
                  <a:schemeClr val="accent2"/>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6494341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chemeClr val="accent2"/>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9107550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b="0" i="0">
                <a:solidFill>
                  <a:schemeClr val="accent2"/>
                </a:solidFill>
                <a:latin typeface="IBM Plex Sans Light" panose="020B0403050203000203" pitchFamily="34" charset="0"/>
              </a:defRPr>
            </a:lvl1pPr>
          </a:lstStyle>
          <a:p>
            <a:r>
              <a:rPr lang="pt-BR"/>
              <a:t>Clique para editar o título Mestre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56320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0" i="0">
                <a:solidFill>
                  <a:schemeClr val="accent2"/>
                </a:solidFill>
                <a:latin typeface="IBM Plex Sans Light" panose="020B0403050203000203" pitchFamily="34" charset="0"/>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7878272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5624898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522772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4791457" y="1243584"/>
            <a:ext cx="4123876"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16178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solidFill>
                  <a:schemeClr val="tx1"/>
                </a:solidFill>
              </a:defRPr>
            </a:lvl1pPr>
          </a:lstStyle>
          <a:p>
            <a:pPr lvl="0"/>
            <a:r>
              <a:rPr lang="pt-BR"/>
              <a:t>Clique para editar os estilos de texto Mestres</a:t>
            </a:r>
          </a:p>
        </p:txBody>
      </p:sp>
      <p:sp>
        <p:nvSpPr>
          <p:cNvPr id="6" name="Text Placeholder"/>
          <p:cNvSpPr>
            <a:spLocks noGrp="1"/>
          </p:cNvSpPr>
          <p:nvPr>
            <p:ph type="body" sz="quarter" idx="12"/>
          </p:nvPr>
        </p:nvSpPr>
        <p:spPr>
          <a:xfrm>
            <a:off x="4791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2357060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6" name="Text Placeholder 1"/>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64153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83219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6" name="Text Placeholder 1"/>
          <p:cNvSpPr>
            <a:spLocks noGrp="1"/>
          </p:cNvSpPr>
          <p:nvPr>
            <p:ph type="body" sz="quarter" idx="12"/>
          </p:nvPr>
        </p:nvSpPr>
        <p:spPr>
          <a:xfrm>
            <a:off x="4791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ext Placeholder 2"/>
          <p:cNvSpPr>
            <a:spLocks noGrp="1"/>
          </p:cNvSpPr>
          <p:nvPr>
            <p:ph type="body" sz="quarter" idx="13"/>
          </p:nvPr>
        </p:nvSpPr>
        <p:spPr>
          <a:xfrm>
            <a:off x="7077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12555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solidFill>
                  <a:schemeClr val="tx1"/>
                </a:solidFill>
              </a:defRPr>
            </a:lvl1pPr>
          </a:lstStyle>
          <a:p>
            <a:r>
              <a:rPr lang="pt-BR"/>
              <a:t>Clique para editar o título Mestre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4791456" y="201168"/>
            <a:ext cx="4123944" cy="4294632"/>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5530236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6934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189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026268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9" name="Content Placeholder 1"/>
          <p:cNvSpPr>
            <a:spLocks noGrp="1"/>
          </p:cNvSpPr>
          <p:nvPr>
            <p:ph sz="quarter" idx="17"/>
          </p:nvPr>
        </p:nvSpPr>
        <p:spPr>
          <a:xfrm>
            <a:off x="4572000" y="0"/>
            <a:ext cx="2286000" cy="257175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0" name="Content Placeholder 2"/>
          <p:cNvSpPr>
            <a:spLocks noGrp="1"/>
          </p:cNvSpPr>
          <p:nvPr>
            <p:ph sz="quarter" idx="18"/>
          </p:nvPr>
        </p:nvSpPr>
        <p:spPr>
          <a:xfrm>
            <a:off x="6858000" y="0"/>
            <a:ext cx="2286000" cy="257175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2" name="Content Placeholder 3"/>
          <p:cNvSpPr>
            <a:spLocks noGrp="1"/>
          </p:cNvSpPr>
          <p:nvPr>
            <p:ph sz="quarter" idx="19"/>
          </p:nvPr>
        </p:nvSpPr>
        <p:spPr>
          <a:xfrm>
            <a:off x="4572000" y="2570163"/>
            <a:ext cx="4572000" cy="2573337"/>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6854434" y="234951"/>
            <a:ext cx="0" cy="211690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4792362" y="2570163"/>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422585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noFill/>
        </p:spPr>
        <p:txBody>
          <a:bodyPr lIns="210312" tIns="201168" rIns="228600" bIns="228600"/>
          <a:lstStyle>
            <a:lvl1pPr>
              <a:defRPr>
                <a:solidFill>
                  <a:schemeClr val="tx1"/>
                </a:solidFill>
              </a:defRPr>
            </a:lvl1pPr>
          </a:lstStyle>
          <a:p>
            <a:r>
              <a:rPr lang="pt-BR"/>
              <a:t>Clique para editar o título Mestre</a:t>
            </a:r>
            <a:endParaRPr lang="en-US" dirty="0"/>
          </a:p>
        </p:txBody>
      </p:sp>
      <p:sp>
        <p:nvSpPr>
          <p:cNvPr id="6" name="Content Placeholder 1"/>
          <p:cNvSpPr>
            <a:spLocks noGrp="1"/>
          </p:cNvSpPr>
          <p:nvPr>
            <p:ph sz="quarter" idx="17"/>
          </p:nvPr>
        </p:nvSpPr>
        <p:spPr>
          <a:xfrm>
            <a:off x="4572000" y="0"/>
            <a:ext cx="2286000" cy="257175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1" name="Content Placeholder 2"/>
          <p:cNvSpPr>
            <a:spLocks noGrp="1"/>
          </p:cNvSpPr>
          <p:nvPr>
            <p:ph sz="quarter" idx="18"/>
          </p:nvPr>
        </p:nvSpPr>
        <p:spPr>
          <a:xfrm>
            <a:off x="6858000" y="0"/>
            <a:ext cx="2286000" cy="257175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7" name="Content Placeholder 3"/>
          <p:cNvSpPr>
            <a:spLocks noGrp="1"/>
          </p:cNvSpPr>
          <p:nvPr>
            <p:ph sz="quarter" idx="20"/>
          </p:nvPr>
        </p:nvSpPr>
        <p:spPr>
          <a:xfrm>
            <a:off x="0" y="2570163"/>
            <a:ext cx="4572000" cy="2573337"/>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4" name="Content Placeholder 4"/>
          <p:cNvSpPr>
            <a:spLocks noGrp="1"/>
          </p:cNvSpPr>
          <p:nvPr>
            <p:ph sz="quarter" idx="19"/>
          </p:nvPr>
        </p:nvSpPr>
        <p:spPr>
          <a:xfrm>
            <a:off x="4572000" y="2570163"/>
            <a:ext cx="4572000" cy="257333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228600" y="2566988"/>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4792362" y="2566988"/>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6855768" y="234951"/>
            <a:ext cx="0" cy="211690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80525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800">
                <a:solidFill>
                  <a:schemeClr val="tx1"/>
                </a:solidFill>
              </a:defRPr>
            </a:lvl1pPr>
          </a:lstStyle>
          <a:p>
            <a:r>
              <a:rPr lang="pt-BR"/>
              <a:t>Clique para editar o título Mestre</a:t>
            </a:r>
            <a:endParaRPr lang="en-US" dirty="0"/>
          </a:p>
        </p:txBody>
      </p:sp>
      <p:sp>
        <p:nvSpPr>
          <p:cNvPr id="13" name="Content Placeholder 1"/>
          <p:cNvSpPr>
            <a:spLocks noGrp="1"/>
          </p:cNvSpPr>
          <p:nvPr>
            <p:ph sz="quarter" idx="20"/>
          </p:nvPr>
        </p:nvSpPr>
        <p:spPr>
          <a:xfrm>
            <a:off x="0" y="2570163"/>
            <a:ext cx="2286000" cy="2573337"/>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2" name="Content Placeholder 2"/>
          <p:cNvSpPr>
            <a:spLocks noGrp="1"/>
          </p:cNvSpPr>
          <p:nvPr>
            <p:ph sz="quarter" idx="19"/>
          </p:nvPr>
        </p:nvSpPr>
        <p:spPr>
          <a:xfrm>
            <a:off x="2286001" y="2570163"/>
            <a:ext cx="2286000" cy="257333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9" name="Content Placeholder 3"/>
          <p:cNvSpPr>
            <a:spLocks noGrp="1"/>
          </p:cNvSpPr>
          <p:nvPr>
            <p:ph sz="quarter" idx="17"/>
          </p:nvPr>
        </p:nvSpPr>
        <p:spPr>
          <a:xfrm>
            <a:off x="4572000" y="2570162"/>
            <a:ext cx="2286000" cy="2573338"/>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0" name="Content Placeholder 4"/>
          <p:cNvSpPr>
            <a:spLocks noGrp="1"/>
          </p:cNvSpPr>
          <p:nvPr>
            <p:ph sz="quarter" idx="18"/>
          </p:nvPr>
        </p:nvSpPr>
        <p:spPr>
          <a:xfrm>
            <a:off x="6858000" y="2570162"/>
            <a:ext cx="2286000" cy="2573338"/>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2286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4572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6858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228600" y="2571750"/>
            <a:ext cx="86868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566618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pt-BR"/>
              <a:t>Clique para editar o título Mestre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763441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000">
                <a:solidFill>
                  <a:schemeClr val="tx1"/>
                </a:solidFill>
              </a:defRPr>
            </a:lvl2pPr>
            <a:lvl3pPr>
              <a:buClr>
                <a:srgbClr val="001141"/>
              </a:buClr>
              <a:defRPr sz="1000">
                <a:solidFill>
                  <a:schemeClr val="tx1"/>
                </a:solidFill>
              </a:defRPr>
            </a:lvl3pPr>
            <a:lvl4pPr>
              <a:buClr>
                <a:srgbClr val="001141"/>
              </a:buClr>
              <a:defRPr sz="1000">
                <a:solidFill>
                  <a:schemeClr val="tx1"/>
                </a:solidFill>
              </a:defRPr>
            </a:lvl4pPr>
            <a:lvl5pPr>
              <a:buClr>
                <a:srgbClr val="001141"/>
              </a:buClr>
              <a:defRPr sz="10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312587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4" name="Content Placeholder 2"/>
          <p:cNvSpPr>
            <a:spLocks noGrp="1"/>
          </p:cNvSpPr>
          <p:nvPr>
            <p:ph sz="quarter" idx="13"/>
          </p:nvPr>
        </p:nvSpPr>
        <p:spPr>
          <a:xfrm>
            <a:off x="2286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6" name="Content Placeholder 3"/>
          <p:cNvSpPr>
            <a:spLocks noGrp="1"/>
          </p:cNvSpPr>
          <p:nvPr>
            <p:ph sz="quarter" idx="14"/>
          </p:nvPr>
        </p:nvSpPr>
        <p:spPr>
          <a:xfrm>
            <a:off x="4572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8" name="Content Placeholder 4"/>
          <p:cNvSpPr>
            <a:spLocks noGrp="1"/>
          </p:cNvSpPr>
          <p:nvPr>
            <p:ph sz="quarter" idx="15"/>
          </p:nvPr>
        </p:nvSpPr>
        <p:spPr>
          <a:xfrm>
            <a:off x="6858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2283769"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6855769"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290568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Content Placeholder"/>
          <p:cNvSpPr>
            <a:spLocks noGrp="1"/>
          </p:cNvSpPr>
          <p:nvPr>
            <p:ph sz="quarter" idx="13"/>
          </p:nvPr>
        </p:nvSpPr>
        <p:spPr>
          <a:xfrm>
            <a:off x="2514600" y="1243584"/>
            <a:ext cx="6400800"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15305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60055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solidFill>
                  <a:schemeClr val="tx1"/>
                </a:solidFill>
              </a:defRPr>
            </a:lvl1pPr>
            <a:lvl2pPr>
              <a:spcBef>
                <a:spcPts val="1100"/>
              </a:spcBef>
              <a:defRPr sz="1400">
                <a:solidFill>
                  <a:schemeClr val="tx1"/>
                </a:solidFill>
              </a:defRPr>
            </a:lvl2pPr>
            <a:lvl3pPr>
              <a:spcBef>
                <a:spcPts val="1100"/>
              </a:spcBef>
              <a:defRPr sz="1400">
                <a:solidFill>
                  <a:schemeClr val="tx1"/>
                </a:solidFill>
              </a:defRPr>
            </a:lvl3pPr>
            <a:lvl4pPr>
              <a:spcBef>
                <a:spcPts val="1100"/>
              </a:spcBef>
              <a:defRPr sz="1400">
                <a:solidFill>
                  <a:schemeClr val="tx1"/>
                </a:solidFill>
              </a:defRPr>
            </a:lvl4pPr>
            <a:lvl5pPr>
              <a:spcBef>
                <a:spcPts val="1100"/>
              </a:spcBef>
              <a:defRPr sz="14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389994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a:p>
        </p:txBody>
      </p:sp>
      <p:sp>
        <p:nvSpPr>
          <p:cNvPr id="6" name="Text Placeholder 1"/>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solidFill>
                  <a:schemeClr val="tx1"/>
                </a:solidFill>
              </a:defRPr>
            </a:lvl1pPr>
            <a:lvl2pPr>
              <a:spcBef>
                <a:spcPts val="300"/>
              </a:spcBef>
              <a:defRPr sz="1000">
                <a:solidFill>
                  <a:schemeClr val="tx1"/>
                </a:solidFill>
              </a:defRPr>
            </a:lvl2pPr>
            <a:lvl3pPr>
              <a:spcBef>
                <a:spcPts val="300"/>
              </a:spcBef>
              <a:defRPr sz="1000">
                <a:solidFill>
                  <a:schemeClr val="tx1"/>
                </a:solidFill>
              </a:defRPr>
            </a:lvl3pPr>
            <a:lvl4pPr>
              <a:spcBef>
                <a:spcPts val="300"/>
              </a:spcBef>
              <a:defRPr sz="1000">
                <a:solidFill>
                  <a:schemeClr val="tx1"/>
                </a:solidFill>
              </a:defRPr>
            </a:lvl4pPr>
            <a:lvl5pPr>
              <a:spcBef>
                <a:spcPts val="300"/>
              </a:spcBef>
              <a:defRPr sz="10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732888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lvl1pPr>
              <a:defRPr>
                <a:solidFill>
                  <a:schemeClr val="tx1"/>
                </a:solidFill>
              </a:defRPr>
            </a:lvl1pPr>
          </a:lstStyle>
          <a:p>
            <a:r>
              <a:rPr lang="pt-BR"/>
              <a:t>Clique no ícone para adicionar tabela</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2752716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4323040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1133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solidFill>
                  <a:schemeClr val="tx1"/>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pt-BR"/>
              <a:t>Clique para editar os estilos de texto Mestres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solidFill>
                  <a:schemeClr val="tx1"/>
                </a:solidFill>
              </a:defRPr>
            </a:lvl1pPr>
            <a:lvl2pPr>
              <a:defRPr sz="600"/>
            </a:lvl2pPr>
            <a:lvl3pPr>
              <a:defRPr sz="600"/>
            </a:lvl3pPr>
            <a:lvl4pPr>
              <a:defRPr sz="600"/>
            </a:lvl4pPr>
            <a:lvl5pPr>
              <a:defRPr sz="600"/>
            </a:lvl5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8076257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7" y="2312885"/>
            <a:ext cx="1297606" cy="517731"/>
          </a:xfrm>
          <a:prstGeom prst="rect">
            <a:avLst/>
          </a:prstGeom>
        </p:spPr>
      </p:pic>
    </p:spTree>
    <p:extLst>
      <p:ext uri="{BB962C8B-B14F-4D97-AF65-F5344CB8AC3E}">
        <p14:creationId xmlns:p14="http://schemas.microsoft.com/office/powerpoint/2010/main" val="3914810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8" y="2312885"/>
            <a:ext cx="1297604" cy="517731"/>
          </a:xfrm>
          <a:prstGeom prst="rect">
            <a:avLst/>
          </a:prstGeom>
        </p:spPr>
      </p:pic>
    </p:spTree>
    <p:extLst>
      <p:ext uri="{BB962C8B-B14F-4D97-AF65-F5344CB8AC3E}">
        <p14:creationId xmlns:p14="http://schemas.microsoft.com/office/powerpoint/2010/main" val="7121662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7" y="2312884"/>
            <a:ext cx="1297606" cy="517732"/>
          </a:xfrm>
          <a:prstGeom prst="rect">
            <a:avLst/>
          </a:prstGeom>
        </p:spPr>
      </p:pic>
    </p:spTree>
    <p:extLst>
      <p:ext uri="{BB962C8B-B14F-4D97-AF65-F5344CB8AC3E}">
        <p14:creationId xmlns:p14="http://schemas.microsoft.com/office/powerpoint/2010/main" val="48788437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Title +  two column">
  <p:cSld name="Title +  two column">
    <p:bg>
      <p:bgPr>
        <a:solidFill>
          <a:schemeClr val="dk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4"/>
          <p:cNvSpPr txBox="1">
            <a:spLocks noGrp="1"/>
          </p:cNvSpPr>
          <p:nvPr>
            <p:ph type="title"/>
          </p:nvPr>
        </p:nvSpPr>
        <p:spPr>
          <a:xfrm>
            <a:off x="311900" y="254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81" name="Google Shape;81;p14"/>
          <p:cNvSpPr txBox="1">
            <a:spLocks noGrp="1"/>
          </p:cNvSpPr>
          <p:nvPr>
            <p:ph type="body" idx="1"/>
          </p:nvPr>
        </p:nvSpPr>
        <p:spPr>
          <a:xfrm>
            <a:off x="311700" y="1288425"/>
            <a:ext cx="3999900" cy="32091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04800" rtl="0">
              <a:lnSpc>
                <a:spcPct val="150000"/>
              </a:lnSpc>
              <a:spcBef>
                <a:spcPts val="1600"/>
              </a:spcBef>
              <a:spcAft>
                <a:spcPts val="0"/>
              </a:spcAft>
              <a:buSzPts val="1200"/>
              <a:buChar char="○"/>
              <a:defRPr sz="1200"/>
            </a:lvl2pPr>
            <a:lvl3pPr marL="1371600" lvl="2" indent="-304800" rtl="0">
              <a:lnSpc>
                <a:spcPct val="150000"/>
              </a:lnSpc>
              <a:spcBef>
                <a:spcPts val="1600"/>
              </a:spcBef>
              <a:spcAft>
                <a:spcPts val="0"/>
              </a:spcAft>
              <a:buSzPts val="1200"/>
              <a:buChar char="■"/>
              <a:defRPr sz="1200"/>
            </a:lvl3pPr>
            <a:lvl4pPr marL="1828800" lvl="3" indent="-304800" rtl="0">
              <a:lnSpc>
                <a:spcPct val="150000"/>
              </a:lnSpc>
              <a:spcBef>
                <a:spcPts val="1600"/>
              </a:spcBef>
              <a:spcAft>
                <a:spcPts val="0"/>
              </a:spcAft>
              <a:buSzPts val="1200"/>
              <a:buChar char="●"/>
              <a:defRPr sz="1200"/>
            </a:lvl4pPr>
            <a:lvl5pPr marL="2286000" lvl="4" indent="-304800" rtl="0">
              <a:lnSpc>
                <a:spcPct val="150000"/>
              </a:lnSpc>
              <a:spcBef>
                <a:spcPts val="1600"/>
              </a:spcBef>
              <a:spcAft>
                <a:spcPts val="0"/>
              </a:spcAft>
              <a:buSzPts val="1200"/>
              <a:buChar char="○"/>
              <a:defRPr sz="1200"/>
            </a:lvl5pPr>
            <a:lvl6pPr marL="2743200" lvl="5" indent="-304800" rtl="0">
              <a:lnSpc>
                <a:spcPct val="150000"/>
              </a:lnSpc>
              <a:spcBef>
                <a:spcPts val="1600"/>
              </a:spcBef>
              <a:spcAft>
                <a:spcPts val="0"/>
              </a:spcAft>
              <a:buSzPts val="1200"/>
              <a:buChar char="■"/>
              <a:defRPr sz="1200"/>
            </a:lvl6pPr>
            <a:lvl7pPr marL="3200400" lvl="6" indent="-304800" rtl="0">
              <a:lnSpc>
                <a:spcPct val="150000"/>
              </a:lnSpc>
              <a:spcBef>
                <a:spcPts val="1600"/>
              </a:spcBef>
              <a:spcAft>
                <a:spcPts val="0"/>
              </a:spcAft>
              <a:buSzPts val="1200"/>
              <a:buChar char="●"/>
              <a:defRPr sz="1200"/>
            </a:lvl7pPr>
            <a:lvl8pPr marL="3657600" lvl="7" indent="-304800" rtl="0">
              <a:lnSpc>
                <a:spcPct val="150000"/>
              </a:lnSpc>
              <a:spcBef>
                <a:spcPts val="1600"/>
              </a:spcBef>
              <a:spcAft>
                <a:spcPts val="0"/>
              </a:spcAft>
              <a:buSzPts val="1200"/>
              <a:buChar char="○"/>
              <a:defRPr sz="1200"/>
            </a:lvl8pPr>
            <a:lvl9pPr marL="4114800" lvl="8" indent="-304800" rtl="0">
              <a:lnSpc>
                <a:spcPct val="150000"/>
              </a:lnSpc>
              <a:spcBef>
                <a:spcPts val="1600"/>
              </a:spcBef>
              <a:spcAft>
                <a:spcPts val="1600"/>
              </a:spcAft>
              <a:buSzPts val="1200"/>
              <a:buChar char="■"/>
              <a:defRPr sz="1200"/>
            </a:lvl9pPr>
          </a:lstStyle>
          <a:p>
            <a:endParaRPr/>
          </a:p>
        </p:txBody>
      </p:sp>
      <p:sp>
        <p:nvSpPr>
          <p:cNvPr id="82" name="Google Shape;82;p14"/>
          <p:cNvSpPr txBox="1">
            <a:spLocks noGrp="1"/>
          </p:cNvSpPr>
          <p:nvPr>
            <p:ph type="body" idx="2"/>
          </p:nvPr>
        </p:nvSpPr>
        <p:spPr>
          <a:xfrm>
            <a:off x="4832400" y="1288425"/>
            <a:ext cx="3999900" cy="32091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04800" rtl="0">
              <a:lnSpc>
                <a:spcPct val="150000"/>
              </a:lnSpc>
              <a:spcBef>
                <a:spcPts val="1600"/>
              </a:spcBef>
              <a:spcAft>
                <a:spcPts val="0"/>
              </a:spcAft>
              <a:buSzPts val="1200"/>
              <a:buChar char="○"/>
              <a:defRPr sz="1200"/>
            </a:lvl2pPr>
            <a:lvl3pPr marL="1371600" lvl="2" indent="-304800" rtl="0">
              <a:lnSpc>
                <a:spcPct val="150000"/>
              </a:lnSpc>
              <a:spcBef>
                <a:spcPts val="1600"/>
              </a:spcBef>
              <a:spcAft>
                <a:spcPts val="0"/>
              </a:spcAft>
              <a:buSzPts val="1200"/>
              <a:buChar char="■"/>
              <a:defRPr sz="1200"/>
            </a:lvl3pPr>
            <a:lvl4pPr marL="1828800" lvl="3" indent="-304800" rtl="0">
              <a:lnSpc>
                <a:spcPct val="150000"/>
              </a:lnSpc>
              <a:spcBef>
                <a:spcPts val="1600"/>
              </a:spcBef>
              <a:spcAft>
                <a:spcPts val="0"/>
              </a:spcAft>
              <a:buSzPts val="1200"/>
              <a:buChar char="●"/>
              <a:defRPr sz="1200"/>
            </a:lvl4pPr>
            <a:lvl5pPr marL="2286000" lvl="4" indent="-304800" rtl="0">
              <a:lnSpc>
                <a:spcPct val="150000"/>
              </a:lnSpc>
              <a:spcBef>
                <a:spcPts val="1600"/>
              </a:spcBef>
              <a:spcAft>
                <a:spcPts val="0"/>
              </a:spcAft>
              <a:buSzPts val="1200"/>
              <a:buChar char="○"/>
              <a:defRPr sz="1200"/>
            </a:lvl5pPr>
            <a:lvl6pPr marL="2743200" lvl="5" indent="-304800" rtl="0">
              <a:lnSpc>
                <a:spcPct val="150000"/>
              </a:lnSpc>
              <a:spcBef>
                <a:spcPts val="1600"/>
              </a:spcBef>
              <a:spcAft>
                <a:spcPts val="0"/>
              </a:spcAft>
              <a:buSzPts val="1200"/>
              <a:buChar char="■"/>
              <a:defRPr sz="1200"/>
            </a:lvl6pPr>
            <a:lvl7pPr marL="3200400" lvl="6" indent="-304800" rtl="0">
              <a:lnSpc>
                <a:spcPct val="150000"/>
              </a:lnSpc>
              <a:spcBef>
                <a:spcPts val="1600"/>
              </a:spcBef>
              <a:spcAft>
                <a:spcPts val="0"/>
              </a:spcAft>
              <a:buSzPts val="1200"/>
              <a:buChar char="●"/>
              <a:defRPr sz="1200"/>
            </a:lvl7pPr>
            <a:lvl8pPr marL="3657600" lvl="7" indent="-304800" rtl="0">
              <a:lnSpc>
                <a:spcPct val="150000"/>
              </a:lnSpc>
              <a:spcBef>
                <a:spcPts val="1600"/>
              </a:spcBef>
              <a:spcAft>
                <a:spcPts val="0"/>
              </a:spcAft>
              <a:buSzPts val="1200"/>
              <a:buChar char="○"/>
              <a:defRPr sz="1200"/>
            </a:lvl8pPr>
            <a:lvl9pPr marL="4114800" lvl="8" indent="-304800" rtl="0">
              <a:lnSpc>
                <a:spcPct val="150000"/>
              </a:lnSpc>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4281720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7" y="1243584"/>
            <a:ext cx="4123876"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solidFill>
                  <a:schemeClr val="tx1"/>
                </a:solidFill>
              </a:defRPr>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2585"/>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548977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solidFill>
                  <a:schemeClr val="tx1"/>
                </a:solidFill>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4791456" y="201168"/>
            <a:ext cx="4123944" cy="4294632"/>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6854434" y="234951"/>
            <a:ext cx="0" cy="211690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4792362" y="2570163"/>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2808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228600" y="2566988"/>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4792362" y="2566988"/>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6855768" y="234951"/>
            <a:ext cx="0" cy="211690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2773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800">
                <a:solidFill>
                  <a:schemeClr val="tx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2570163"/>
            <a:ext cx="2286000" cy="2573337"/>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2286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4572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6858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228600" y="2571750"/>
            <a:ext cx="86868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815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2584"/>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3739273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000">
                <a:solidFill>
                  <a:schemeClr val="tx1"/>
                </a:solidFill>
              </a:defRPr>
            </a:lvl2pPr>
            <a:lvl3pPr>
              <a:buClr>
                <a:srgbClr val="001141"/>
              </a:buClr>
              <a:defRPr sz="1000">
                <a:solidFill>
                  <a:schemeClr val="tx1"/>
                </a:solidFill>
              </a:defRPr>
            </a:lvl3pPr>
            <a:lvl4pPr>
              <a:buClr>
                <a:srgbClr val="001141"/>
              </a:buClr>
              <a:defRPr sz="1000">
                <a:solidFill>
                  <a:schemeClr val="tx1"/>
                </a:solidFill>
              </a:defRPr>
            </a:lvl4pPr>
            <a:lvl5pPr>
              <a:buClr>
                <a:srgbClr val="00114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2283769"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6855769"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6426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solidFill>
                  <a:schemeClr val="tx1"/>
                </a:solidFill>
              </a:defRPr>
            </a:lvl1pPr>
            <a:lvl2pPr>
              <a:spcBef>
                <a:spcPts val="1100"/>
              </a:spcBef>
              <a:defRPr sz="1400">
                <a:solidFill>
                  <a:schemeClr val="tx1"/>
                </a:solidFill>
              </a:defRPr>
            </a:lvl2pPr>
            <a:lvl3pPr>
              <a:spcBef>
                <a:spcPts val="1100"/>
              </a:spcBef>
              <a:defRPr sz="1400">
                <a:solidFill>
                  <a:schemeClr val="tx1"/>
                </a:solidFill>
              </a:defRPr>
            </a:lvl3pPr>
            <a:lvl4pPr>
              <a:spcBef>
                <a:spcPts val="1100"/>
              </a:spcBef>
              <a:defRPr sz="1400">
                <a:solidFill>
                  <a:schemeClr val="tx1"/>
                </a:solidFill>
              </a:defRPr>
            </a:lvl4pPr>
            <a:lvl5pPr>
              <a:spcBef>
                <a:spcPts val="11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solidFill>
                  <a:schemeClr val="tx1"/>
                </a:solidFill>
              </a:defRPr>
            </a:lvl1pPr>
            <a:lvl2pPr>
              <a:spcBef>
                <a:spcPts val="300"/>
              </a:spcBef>
              <a:defRPr sz="1000">
                <a:solidFill>
                  <a:schemeClr val="tx1"/>
                </a:solidFill>
              </a:defRPr>
            </a:lvl2pPr>
            <a:lvl3pPr>
              <a:spcBef>
                <a:spcPts val="300"/>
              </a:spcBef>
              <a:defRPr sz="1000">
                <a:solidFill>
                  <a:schemeClr val="tx1"/>
                </a:solidFill>
              </a:defRPr>
            </a:lvl3pPr>
            <a:lvl4pPr>
              <a:spcBef>
                <a:spcPts val="300"/>
              </a:spcBef>
              <a:defRPr sz="1000">
                <a:solidFill>
                  <a:schemeClr val="tx1"/>
                </a:solidFill>
              </a:defRPr>
            </a:lvl4pPr>
            <a:lvl5pPr>
              <a:spcBef>
                <a:spcPts val="300"/>
              </a:spcBef>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lvl1pPr>
              <a:defRPr>
                <a:solidFill>
                  <a:schemeClr val="tx1"/>
                </a:solidFill>
              </a:defRPr>
            </a:lvl1pPr>
          </a:lstStyle>
          <a:p>
            <a:r>
              <a:rPr lang="en-US"/>
              <a:t>Click icon to add table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solidFill>
                  <a:schemeClr val="tx1"/>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solidFill>
                  <a:schemeClr val="tx1"/>
                </a:solidFill>
              </a:defRPr>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2584"/>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4592895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7" y="2312885"/>
            <a:ext cx="1297606" cy="517731"/>
          </a:xfrm>
          <a:prstGeom prst="rect">
            <a:avLst/>
          </a:prstGeom>
        </p:spPr>
      </p:pic>
    </p:spTree>
    <p:extLst>
      <p:ext uri="{BB962C8B-B14F-4D97-AF65-F5344CB8AC3E}">
        <p14:creationId xmlns:p14="http://schemas.microsoft.com/office/powerpoint/2010/main" val="3566619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8" y="2312885"/>
            <a:ext cx="1297604" cy="517731"/>
          </a:xfrm>
          <a:prstGeom prst="rect">
            <a:avLst/>
          </a:prstGeom>
        </p:spPr>
      </p:pic>
    </p:spTree>
    <p:extLst>
      <p:ext uri="{BB962C8B-B14F-4D97-AF65-F5344CB8AC3E}">
        <p14:creationId xmlns:p14="http://schemas.microsoft.com/office/powerpoint/2010/main" val="455401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7" y="2312884"/>
            <a:ext cx="1297606" cy="517732"/>
          </a:xfrm>
          <a:prstGeom prst="rect">
            <a:avLst/>
          </a:prstGeom>
        </p:spPr>
      </p:pic>
    </p:spTree>
    <p:extLst>
      <p:ext uri="{BB962C8B-B14F-4D97-AF65-F5344CB8AC3E}">
        <p14:creationId xmlns:p14="http://schemas.microsoft.com/office/powerpoint/2010/main" val="1218931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ibm sign-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bg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E9F9B627-0F89-514D-85B9-78E485ABC781}"/>
              </a:ext>
            </a:extLst>
          </p:cNvPr>
          <p:cNvPicPr>
            <a:picLocks noChangeAspect="1"/>
          </p:cNvPicPr>
          <p:nvPr userDrawn="1"/>
        </p:nvPicPr>
        <p:blipFill>
          <a:blip r:embed="rId2"/>
          <a:stretch>
            <a:fillRect/>
          </a:stretch>
        </p:blipFill>
        <p:spPr>
          <a:xfrm>
            <a:off x="3924553" y="2306242"/>
            <a:ext cx="1285622" cy="534285"/>
          </a:xfrm>
          <a:prstGeom prst="rect">
            <a:avLst/>
          </a:prstGeom>
        </p:spPr>
      </p:pic>
    </p:spTree>
    <p:extLst>
      <p:ext uri="{BB962C8B-B14F-4D97-AF65-F5344CB8AC3E}">
        <p14:creationId xmlns:p14="http://schemas.microsoft.com/office/powerpoint/2010/main" val="1971827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two column">
  <p:cSld name="Title +  two column">
    <p:bg>
      <p:bgPr>
        <a:solidFill>
          <a:schemeClr val="dk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4"/>
          <p:cNvSpPr txBox="1">
            <a:spLocks noGrp="1"/>
          </p:cNvSpPr>
          <p:nvPr>
            <p:ph type="title"/>
          </p:nvPr>
        </p:nvSpPr>
        <p:spPr>
          <a:xfrm>
            <a:off x="311900" y="254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81" name="Google Shape;81;p14"/>
          <p:cNvSpPr txBox="1">
            <a:spLocks noGrp="1"/>
          </p:cNvSpPr>
          <p:nvPr>
            <p:ph type="body" idx="1"/>
          </p:nvPr>
        </p:nvSpPr>
        <p:spPr>
          <a:xfrm>
            <a:off x="311700" y="1288425"/>
            <a:ext cx="3999900" cy="32091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04800" rtl="0">
              <a:lnSpc>
                <a:spcPct val="150000"/>
              </a:lnSpc>
              <a:spcBef>
                <a:spcPts val="1600"/>
              </a:spcBef>
              <a:spcAft>
                <a:spcPts val="0"/>
              </a:spcAft>
              <a:buSzPts val="1200"/>
              <a:buChar char="○"/>
              <a:defRPr sz="1200"/>
            </a:lvl2pPr>
            <a:lvl3pPr marL="1371600" lvl="2" indent="-304800" rtl="0">
              <a:lnSpc>
                <a:spcPct val="150000"/>
              </a:lnSpc>
              <a:spcBef>
                <a:spcPts val="1600"/>
              </a:spcBef>
              <a:spcAft>
                <a:spcPts val="0"/>
              </a:spcAft>
              <a:buSzPts val="1200"/>
              <a:buChar char="■"/>
              <a:defRPr sz="1200"/>
            </a:lvl3pPr>
            <a:lvl4pPr marL="1828800" lvl="3" indent="-304800" rtl="0">
              <a:lnSpc>
                <a:spcPct val="150000"/>
              </a:lnSpc>
              <a:spcBef>
                <a:spcPts val="1600"/>
              </a:spcBef>
              <a:spcAft>
                <a:spcPts val="0"/>
              </a:spcAft>
              <a:buSzPts val="1200"/>
              <a:buChar char="●"/>
              <a:defRPr sz="1200"/>
            </a:lvl4pPr>
            <a:lvl5pPr marL="2286000" lvl="4" indent="-304800" rtl="0">
              <a:lnSpc>
                <a:spcPct val="150000"/>
              </a:lnSpc>
              <a:spcBef>
                <a:spcPts val="1600"/>
              </a:spcBef>
              <a:spcAft>
                <a:spcPts val="0"/>
              </a:spcAft>
              <a:buSzPts val="1200"/>
              <a:buChar char="○"/>
              <a:defRPr sz="1200"/>
            </a:lvl5pPr>
            <a:lvl6pPr marL="2743200" lvl="5" indent="-304800" rtl="0">
              <a:lnSpc>
                <a:spcPct val="150000"/>
              </a:lnSpc>
              <a:spcBef>
                <a:spcPts val="1600"/>
              </a:spcBef>
              <a:spcAft>
                <a:spcPts val="0"/>
              </a:spcAft>
              <a:buSzPts val="1200"/>
              <a:buChar char="■"/>
              <a:defRPr sz="1200"/>
            </a:lvl6pPr>
            <a:lvl7pPr marL="3200400" lvl="6" indent="-304800" rtl="0">
              <a:lnSpc>
                <a:spcPct val="150000"/>
              </a:lnSpc>
              <a:spcBef>
                <a:spcPts val="1600"/>
              </a:spcBef>
              <a:spcAft>
                <a:spcPts val="0"/>
              </a:spcAft>
              <a:buSzPts val="1200"/>
              <a:buChar char="●"/>
              <a:defRPr sz="1200"/>
            </a:lvl7pPr>
            <a:lvl8pPr marL="3657600" lvl="7" indent="-304800" rtl="0">
              <a:lnSpc>
                <a:spcPct val="150000"/>
              </a:lnSpc>
              <a:spcBef>
                <a:spcPts val="1600"/>
              </a:spcBef>
              <a:spcAft>
                <a:spcPts val="0"/>
              </a:spcAft>
              <a:buSzPts val="1200"/>
              <a:buChar char="○"/>
              <a:defRPr sz="1200"/>
            </a:lvl8pPr>
            <a:lvl9pPr marL="4114800" lvl="8" indent="-304800" rtl="0">
              <a:lnSpc>
                <a:spcPct val="150000"/>
              </a:lnSpc>
              <a:spcBef>
                <a:spcPts val="1600"/>
              </a:spcBef>
              <a:spcAft>
                <a:spcPts val="1600"/>
              </a:spcAft>
              <a:buSzPts val="1200"/>
              <a:buChar char="■"/>
              <a:defRPr sz="1200"/>
            </a:lvl9pPr>
          </a:lstStyle>
          <a:p>
            <a:endParaRPr/>
          </a:p>
        </p:txBody>
      </p:sp>
      <p:sp>
        <p:nvSpPr>
          <p:cNvPr id="82" name="Google Shape;82;p14"/>
          <p:cNvSpPr txBox="1">
            <a:spLocks noGrp="1"/>
          </p:cNvSpPr>
          <p:nvPr>
            <p:ph type="body" idx="2"/>
          </p:nvPr>
        </p:nvSpPr>
        <p:spPr>
          <a:xfrm>
            <a:off x="4832400" y="1288425"/>
            <a:ext cx="3999900" cy="32091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04800" rtl="0">
              <a:lnSpc>
                <a:spcPct val="150000"/>
              </a:lnSpc>
              <a:spcBef>
                <a:spcPts val="1600"/>
              </a:spcBef>
              <a:spcAft>
                <a:spcPts val="0"/>
              </a:spcAft>
              <a:buSzPts val="1200"/>
              <a:buChar char="○"/>
              <a:defRPr sz="1200"/>
            </a:lvl2pPr>
            <a:lvl3pPr marL="1371600" lvl="2" indent="-304800" rtl="0">
              <a:lnSpc>
                <a:spcPct val="150000"/>
              </a:lnSpc>
              <a:spcBef>
                <a:spcPts val="1600"/>
              </a:spcBef>
              <a:spcAft>
                <a:spcPts val="0"/>
              </a:spcAft>
              <a:buSzPts val="1200"/>
              <a:buChar char="■"/>
              <a:defRPr sz="1200"/>
            </a:lvl3pPr>
            <a:lvl4pPr marL="1828800" lvl="3" indent="-304800" rtl="0">
              <a:lnSpc>
                <a:spcPct val="150000"/>
              </a:lnSpc>
              <a:spcBef>
                <a:spcPts val="1600"/>
              </a:spcBef>
              <a:spcAft>
                <a:spcPts val="0"/>
              </a:spcAft>
              <a:buSzPts val="1200"/>
              <a:buChar char="●"/>
              <a:defRPr sz="1200"/>
            </a:lvl4pPr>
            <a:lvl5pPr marL="2286000" lvl="4" indent="-304800" rtl="0">
              <a:lnSpc>
                <a:spcPct val="150000"/>
              </a:lnSpc>
              <a:spcBef>
                <a:spcPts val="1600"/>
              </a:spcBef>
              <a:spcAft>
                <a:spcPts val="0"/>
              </a:spcAft>
              <a:buSzPts val="1200"/>
              <a:buChar char="○"/>
              <a:defRPr sz="1200"/>
            </a:lvl5pPr>
            <a:lvl6pPr marL="2743200" lvl="5" indent="-304800" rtl="0">
              <a:lnSpc>
                <a:spcPct val="150000"/>
              </a:lnSpc>
              <a:spcBef>
                <a:spcPts val="1600"/>
              </a:spcBef>
              <a:spcAft>
                <a:spcPts val="0"/>
              </a:spcAft>
              <a:buSzPts val="1200"/>
              <a:buChar char="■"/>
              <a:defRPr sz="1200"/>
            </a:lvl6pPr>
            <a:lvl7pPr marL="3200400" lvl="6" indent="-304800" rtl="0">
              <a:lnSpc>
                <a:spcPct val="150000"/>
              </a:lnSpc>
              <a:spcBef>
                <a:spcPts val="1600"/>
              </a:spcBef>
              <a:spcAft>
                <a:spcPts val="0"/>
              </a:spcAft>
              <a:buSzPts val="1200"/>
              <a:buChar char="●"/>
              <a:defRPr sz="1200"/>
            </a:lvl7pPr>
            <a:lvl8pPr marL="3657600" lvl="7" indent="-304800" rtl="0">
              <a:lnSpc>
                <a:spcPct val="150000"/>
              </a:lnSpc>
              <a:spcBef>
                <a:spcPts val="1600"/>
              </a:spcBef>
              <a:spcAft>
                <a:spcPts val="0"/>
              </a:spcAft>
              <a:buSzPts val="1200"/>
              <a:buChar char="○"/>
              <a:defRPr sz="1200"/>
            </a:lvl8pPr>
            <a:lvl9pPr marL="4114800" lvl="8" indent="-304800" rtl="0">
              <a:lnSpc>
                <a:spcPct val="150000"/>
              </a:lnSpc>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2887443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_title, text (two columns)">
    <p:bg>
      <p:bgPr>
        <a:solidFill>
          <a:srgbClr val="FFFFFF"/>
        </a:solidFill>
        <a:effectLst/>
      </p:bgPr>
    </p:bg>
    <p:spTree>
      <p:nvGrpSpPr>
        <p:cNvPr id="1" name=""/>
        <p:cNvGrpSpPr/>
        <p:nvPr/>
      </p:nvGrpSpPr>
      <p:grpSpPr>
        <a:xfrm>
          <a:off x="0" y="0"/>
          <a:ext cx="0" cy="0"/>
          <a:chOff x="0" y="0"/>
          <a:chExt cx="0" cy="0"/>
        </a:xfrm>
      </p:grpSpPr>
      <p:sp>
        <p:nvSpPr>
          <p:cNvPr id="630" name="Title Text"/>
          <p:cNvSpPr txBox="1">
            <a:spLocks noGrp="1"/>
          </p:cNvSpPr>
          <p:nvPr>
            <p:ph type="title"/>
          </p:nvPr>
        </p:nvSpPr>
        <p:spPr>
          <a:xfrm>
            <a:off x="210312" y="137668"/>
            <a:ext cx="4142232" cy="804672"/>
          </a:xfrm>
          <a:prstGeom prst="rect">
            <a:avLst/>
          </a:prstGeom>
        </p:spPr>
        <p:txBody>
          <a:bodyPr>
            <a:normAutofit/>
          </a:bodyPr>
          <a:lstStyle>
            <a:lvl1pPr>
              <a:defRPr>
                <a:solidFill>
                  <a:srgbClr val="000000"/>
                </a:solidFill>
              </a:defRPr>
            </a:lvl1pPr>
          </a:lstStyle>
          <a:p>
            <a:r>
              <a:t>Title Text</a:t>
            </a:r>
          </a:p>
        </p:txBody>
      </p:sp>
      <p:sp>
        <p:nvSpPr>
          <p:cNvPr id="631" name="Body Level One…"/>
          <p:cNvSpPr txBox="1">
            <a:spLocks noGrp="1"/>
          </p:cNvSpPr>
          <p:nvPr>
            <p:ph type="body" sz="half" idx="1"/>
          </p:nvPr>
        </p:nvSpPr>
        <p:spPr>
          <a:xfrm>
            <a:off x="219456" y="1243584"/>
            <a:ext cx="4123945" cy="3252216"/>
          </a:xfrm>
          <a:prstGeom prst="rect">
            <a:avLst/>
          </a:prstGeom>
        </p:spPr>
        <p:txBody>
          <a:bodyPr>
            <a:normAutofit/>
          </a:bodyPr>
          <a:lstStyle>
            <a:lvl1pPr>
              <a:spcBef>
                <a:spcPts val="750"/>
              </a:spcBef>
              <a:defRPr>
                <a:solidFill>
                  <a:srgbClr val="000000"/>
                </a:solidFill>
              </a:defRPr>
            </a:lvl1pPr>
            <a:lvl2pPr>
              <a:spcBef>
                <a:spcPts val="750"/>
              </a:spcBef>
              <a:defRPr>
                <a:solidFill>
                  <a:srgbClr val="000000"/>
                </a:solidFill>
              </a:defRPr>
            </a:lvl2pPr>
            <a:lvl3pPr>
              <a:spcBef>
                <a:spcPts val="750"/>
              </a:spcBef>
              <a:defRPr>
                <a:solidFill>
                  <a:srgbClr val="000000"/>
                </a:solidFill>
              </a:defRPr>
            </a:lvl3pPr>
            <a:lvl4pPr>
              <a:spcBef>
                <a:spcPts val="750"/>
              </a:spcBef>
              <a:defRPr>
                <a:solidFill>
                  <a:srgbClr val="000000"/>
                </a:solidFill>
              </a:defRPr>
            </a:lvl4pPr>
            <a:lvl5pPr>
              <a:spcBef>
                <a:spcPts val="75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32" name="Text Placeholder 2"/>
          <p:cNvSpPr>
            <a:spLocks noGrp="1"/>
          </p:cNvSpPr>
          <p:nvPr>
            <p:ph type="body" sz="half" idx="21"/>
          </p:nvPr>
        </p:nvSpPr>
        <p:spPr>
          <a:xfrm>
            <a:off x="4791457" y="1243584"/>
            <a:ext cx="4123877" cy="3252216"/>
          </a:xfrm>
          <a:prstGeom prst="rect">
            <a:avLst/>
          </a:prstGeom>
        </p:spPr>
        <p:txBody>
          <a:bodyPr>
            <a:normAutofit/>
          </a:bodyPr>
          <a:lstStyle/>
          <a:p>
            <a:pPr>
              <a:defRPr>
                <a:solidFill>
                  <a:srgbClr val="000000"/>
                </a:solidFill>
              </a:defRPr>
            </a:pPr>
            <a:endParaRPr/>
          </a:p>
        </p:txBody>
      </p:sp>
      <p:sp>
        <p:nvSpPr>
          <p:cNvPr id="63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52608109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843667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2585"/>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67543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2584"/>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32956287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2584"/>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56627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258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933087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258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4314084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9144000" cy="514847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pic>
        <p:nvPicPr>
          <p:cNvPr id="6" name="Picture"/>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37543458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1187" y="3810"/>
            <a:ext cx="9128406" cy="513969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9808265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5" cy="514258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3387261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5" cy="514258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7039418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436033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lvl1pPr>
              <a:defRPr>
                <a:solidFill>
                  <a:schemeClr val="accent2"/>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678449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solidFill>
                  <a:schemeClr val="accent2"/>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53337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b="0" i="0">
                <a:solidFill>
                  <a:schemeClr val="accent2"/>
                </a:solidFill>
                <a:latin typeface="IBM Plex Sans Light" panose="020B0403050203000203" pitchFamily="34" charset="0"/>
              </a:defRPr>
            </a:lvl1pPr>
          </a:lstStyle>
          <a:p>
            <a:r>
              <a:rPr lang="pt-BR"/>
              <a:t>Clique para editar o título Mestre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730276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0" i="0">
                <a:solidFill>
                  <a:schemeClr val="accent2"/>
                </a:solidFill>
                <a:latin typeface="IBM Plex Sans Light" panose="020B0403050203000203" pitchFamily="34" charset="0"/>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370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9144000" cy="514847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pic>
        <p:nvPicPr>
          <p:cNvPr id="6" name="Picture"/>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0346877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949647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359916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4791457" y="1243584"/>
            <a:ext cx="4123876"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794780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solidFill>
                  <a:schemeClr val="tx1"/>
                </a:solidFill>
              </a:defRPr>
            </a:lvl1pPr>
          </a:lstStyle>
          <a:p>
            <a:pPr lvl="0"/>
            <a:r>
              <a:rPr lang="pt-BR"/>
              <a:t>Clique para editar os estilos de texto Mestres</a:t>
            </a:r>
          </a:p>
        </p:txBody>
      </p:sp>
      <p:sp>
        <p:nvSpPr>
          <p:cNvPr id="6" name="Text Placeholder"/>
          <p:cNvSpPr>
            <a:spLocks noGrp="1"/>
          </p:cNvSpPr>
          <p:nvPr>
            <p:ph type="body" sz="quarter" idx="12"/>
          </p:nvPr>
        </p:nvSpPr>
        <p:spPr>
          <a:xfrm>
            <a:off x="4791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482486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6" name="Text Placeholder 1"/>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5666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4407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6" name="Text Placeholder 1"/>
          <p:cNvSpPr>
            <a:spLocks noGrp="1"/>
          </p:cNvSpPr>
          <p:nvPr>
            <p:ph type="body" sz="quarter" idx="12"/>
          </p:nvPr>
        </p:nvSpPr>
        <p:spPr>
          <a:xfrm>
            <a:off x="4791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ext Placeholder 2"/>
          <p:cNvSpPr>
            <a:spLocks noGrp="1"/>
          </p:cNvSpPr>
          <p:nvPr>
            <p:ph type="body" sz="quarter" idx="13"/>
          </p:nvPr>
        </p:nvSpPr>
        <p:spPr>
          <a:xfrm>
            <a:off x="7077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7538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solidFill>
                  <a:schemeClr val="tx1"/>
                </a:solidFill>
              </a:defRPr>
            </a:lvl1pPr>
          </a:lstStyle>
          <a:p>
            <a:r>
              <a:rPr lang="pt-BR"/>
              <a:t>Clique para editar o título Mestre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4791456" y="201168"/>
            <a:ext cx="4123944" cy="4294632"/>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22802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2715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lvl1pPr>
              <a:defRPr>
                <a:solidFill>
                  <a:schemeClr val="tx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116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1187" y="3810"/>
            <a:ext cx="9128406" cy="513969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26854072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3620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9" name="Content Placeholder 1"/>
          <p:cNvSpPr>
            <a:spLocks noGrp="1"/>
          </p:cNvSpPr>
          <p:nvPr>
            <p:ph sz="quarter" idx="17"/>
          </p:nvPr>
        </p:nvSpPr>
        <p:spPr>
          <a:xfrm>
            <a:off x="4572000" y="0"/>
            <a:ext cx="2286000" cy="257175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0" name="Content Placeholder 2"/>
          <p:cNvSpPr>
            <a:spLocks noGrp="1"/>
          </p:cNvSpPr>
          <p:nvPr>
            <p:ph sz="quarter" idx="18"/>
          </p:nvPr>
        </p:nvSpPr>
        <p:spPr>
          <a:xfrm>
            <a:off x="6858000" y="0"/>
            <a:ext cx="2286000" cy="257175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2" name="Content Placeholder 3"/>
          <p:cNvSpPr>
            <a:spLocks noGrp="1"/>
          </p:cNvSpPr>
          <p:nvPr>
            <p:ph sz="quarter" idx="19"/>
          </p:nvPr>
        </p:nvSpPr>
        <p:spPr>
          <a:xfrm>
            <a:off x="4572000" y="2570163"/>
            <a:ext cx="4572000" cy="2573337"/>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6854434" y="234951"/>
            <a:ext cx="0" cy="211690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4792362" y="2570163"/>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0659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noFill/>
        </p:spPr>
        <p:txBody>
          <a:bodyPr lIns="210312" tIns="201168" rIns="228600" bIns="228600"/>
          <a:lstStyle>
            <a:lvl1pPr>
              <a:defRPr>
                <a:solidFill>
                  <a:schemeClr val="tx1"/>
                </a:solidFill>
              </a:defRPr>
            </a:lvl1pPr>
          </a:lstStyle>
          <a:p>
            <a:r>
              <a:rPr lang="pt-BR"/>
              <a:t>Clique para editar o título Mestre</a:t>
            </a:r>
            <a:endParaRPr lang="en-US" dirty="0"/>
          </a:p>
        </p:txBody>
      </p:sp>
      <p:sp>
        <p:nvSpPr>
          <p:cNvPr id="6" name="Content Placeholder 1"/>
          <p:cNvSpPr>
            <a:spLocks noGrp="1"/>
          </p:cNvSpPr>
          <p:nvPr>
            <p:ph sz="quarter" idx="17"/>
          </p:nvPr>
        </p:nvSpPr>
        <p:spPr>
          <a:xfrm>
            <a:off x="4572000" y="0"/>
            <a:ext cx="2286000" cy="257175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1" name="Content Placeholder 2"/>
          <p:cNvSpPr>
            <a:spLocks noGrp="1"/>
          </p:cNvSpPr>
          <p:nvPr>
            <p:ph sz="quarter" idx="18"/>
          </p:nvPr>
        </p:nvSpPr>
        <p:spPr>
          <a:xfrm>
            <a:off x="6858000" y="0"/>
            <a:ext cx="2286000" cy="257175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7" name="Content Placeholder 3"/>
          <p:cNvSpPr>
            <a:spLocks noGrp="1"/>
          </p:cNvSpPr>
          <p:nvPr>
            <p:ph sz="quarter" idx="20"/>
          </p:nvPr>
        </p:nvSpPr>
        <p:spPr>
          <a:xfrm>
            <a:off x="0" y="2570163"/>
            <a:ext cx="4572000" cy="2573337"/>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4" name="Content Placeholder 4"/>
          <p:cNvSpPr>
            <a:spLocks noGrp="1"/>
          </p:cNvSpPr>
          <p:nvPr>
            <p:ph sz="quarter" idx="19"/>
          </p:nvPr>
        </p:nvSpPr>
        <p:spPr>
          <a:xfrm>
            <a:off x="4572000" y="2570163"/>
            <a:ext cx="4572000" cy="257333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228600" y="2566988"/>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4792362" y="2566988"/>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6855768" y="234951"/>
            <a:ext cx="0" cy="211690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68476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800">
                <a:solidFill>
                  <a:schemeClr val="tx1"/>
                </a:solidFill>
              </a:defRPr>
            </a:lvl1pPr>
          </a:lstStyle>
          <a:p>
            <a:r>
              <a:rPr lang="pt-BR"/>
              <a:t>Clique para editar o título Mestre</a:t>
            </a:r>
            <a:endParaRPr lang="en-US" dirty="0"/>
          </a:p>
        </p:txBody>
      </p:sp>
      <p:sp>
        <p:nvSpPr>
          <p:cNvPr id="13" name="Content Placeholder 1"/>
          <p:cNvSpPr>
            <a:spLocks noGrp="1"/>
          </p:cNvSpPr>
          <p:nvPr>
            <p:ph sz="quarter" idx="20"/>
          </p:nvPr>
        </p:nvSpPr>
        <p:spPr>
          <a:xfrm>
            <a:off x="0" y="2570163"/>
            <a:ext cx="2286000" cy="2573337"/>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2" name="Content Placeholder 2"/>
          <p:cNvSpPr>
            <a:spLocks noGrp="1"/>
          </p:cNvSpPr>
          <p:nvPr>
            <p:ph sz="quarter" idx="19"/>
          </p:nvPr>
        </p:nvSpPr>
        <p:spPr>
          <a:xfrm>
            <a:off x="2286001" y="2570163"/>
            <a:ext cx="2286000" cy="257333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9" name="Content Placeholder 3"/>
          <p:cNvSpPr>
            <a:spLocks noGrp="1"/>
          </p:cNvSpPr>
          <p:nvPr>
            <p:ph sz="quarter" idx="17"/>
          </p:nvPr>
        </p:nvSpPr>
        <p:spPr>
          <a:xfrm>
            <a:off x="4572000" y="2570162"/>
            <a:ext cx="2286000" cy="2573338"/>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0" name="Content Placeholder 4"/>
          <p:cNvSpPr>
            <a:spLocks noGrp="1"/>
          </p:cNvSpPr>
          <p:nvPr>
            <p:ph sz="quarter" idx="18"/>
          </p:nvPr>
        </p:nvSpPr>
        <p:spPr>
          <a:xfrm>
            <a:off x="6858000" y="2570162"/>
            <a:ext cx="2286000" cy="2573338"/>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2286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4572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6858000" y="2791641"/>
            <a:ext cx="0" cy="1704159"/>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228600" y="2571750"/>
            <a:ext cx="86868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39260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pt-BR"/>
              <a:t>Clique para editar o título Mestre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25735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000">
                <a:solidFill>
                  <a:schemeClr val="tx1"/>
                </a:solidFill>
              </a:defRPr>
            </a:lvl2pPr>
            <a:lvl3pPr>
              <a:buClr>
                <a:srgbClr val="001141"/>
              </a:buClr>
              <a:defRPr sz="1000">
                <a:solidFill>
                  <a:schemeClr val="tx1"/>
                </a:solidFill>
              </a:defRPr>
            </a:lvl3pPr>
            <a:lvl4pPr>
              <a:buClr>
                <a:srgbClr val="001141"/>
              </a:buClr>
              <a:defRPr sz="1000">
                <a:solidFill>
                  <a:schemeClr val="tx1"/>
                </a:solidFill>
              </a:defRPr>
            </a:lvl4pPr>
            <a:lvl5pPr>
              <a:buClr>
                <a:srgbClr val="001141"/>
              </a:buClr>
              <a:defRPr sz="10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189442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4" name="Content Placeholder 2"/>
          <p:cNvSpPr>
            <a:spLocks noGrp="1"/>
          </p:cNvSpPr>
          <p:nvPr>
            <p:ph sz="quarter" idx="13"/>
          </p:nvPr>
        </p:nvSpPr>
        <p:spPr>
          <a:xfrm>
            <a:off x="2286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6" name="Content Placeholder 3"/>
          <p:cNvSpPr>
            <a:spLocks noGrp="1"/>
          </p:cNvSpPr>
          <p:nvPr>
            <p:ph sz="quarter" idx="14"/>
          </p:nvPr>
        </p:nvSpPr>
        <p:spPr>
          <a:xfrm>
            <a:off x="4572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8" name="Content Placeholder 4"/>
          <p:cNvSpPr>
            <a:spLocks noGrp="1"/>
          </p:cNvSpPr>
          <p:nvPr>
            <p:ph sz="quarter" idx="15"/>
          </p:nvPr>
        </p:nvSpPr>
        <p:spPr>
          <a:xfrm>
            <a:off x="6858000" y="0"/>
            <a:ext cx="2286000" cy="5148072"/>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4572000"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2283769"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6855769" y="234950"/>
            <a:ext cx="0" cy="42608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42803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Content Placeholder"/>
          <p:cNvSpPr>
            <a:spLocks noGrp="1"/>
          </p:cNvSpPr>
          <p:nvPr>
            <p:ph sz="quarter" idx="13"/>
          </p:nvPr>
        </p:nvSpPr>
        <p:spPr>
          <a:xfrm>
            <a:off x="2514600" y="1243584"/>
            <a:ext cx="6400800"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353621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80547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solidFill>
                  <a:schemeClr val="tx1"/>
                </a:solidFill>
              </a:defRPr>
            </a:lvl1pPr>
            <a:lvl2pPr>
              <a:spcBef>
                <a:spcPts val="1100"/>
              </a:spcBef>
              <a:defRPr sz="1400">
                <a:solidFill>
                  <a:schemeClr val="tx1"/>
                </a:solidFill>
              </a:defRPr>
            </a:lvl2pPr>
            <a:lvl3pPr>
              <a:spcBef>
                <a:spcPts val="1100"/>
              </a:spcBef>
              <a:defRPr sz="1400">
                <a:solidFill>
                  <a:schemeClr val="tx1"/>
                </a:solidFill>
              </a:defRPr>
            </a:lvl3pPr>
            <a:lvl4pPr>
              <a:spcBef>
                <a:spcPts val="1100"/>
              </a:spcBef>
              <a:defRPr sz="1400">
                <a:solidFill>
                  <a:schemeClr val="tx1"/>
                </a:solidFill>
              </a:defRPr>
            </a:lvl4pPr>
            <a:lvl5pPr>
              <a:spcBef>
                <a:spcPts val="1100"/>
              </a:spcBef>
              <a:defRPr sz="14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676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5" cy="514258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32470101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a:p>
        </p:txBody>
      </p:sp>
      <p:sp>
        <p:nvSpPr>
          <p:cNvPr id="6" name="Text Placeholder 1"/>
          <p:cNvSpPr>
            <a:spLocks noGrp="1"/>
          </p:cNvSpPr>
          <p:nvPr>
            <p:ph type="body" sz="quarter" idx="12"/>
          </p:nvPr>
        </p:nvSpPr>
        <p:spPr>
          <a:xfrm>
            <a:off x="219456" y="1243584"/>
            <a:ext cx="1837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solidFill>
                  <a:schemeClr val="tx1"/>
                </a:solidFill>
              </a:defRPr>
            </a:lvl1pPr>
            <a:lvl2pPr>
              <a:spcBef>
                <a:spcPts val="300"/>
              </a:spcBef>
              <a:defRPr sz="1000">
                <a:solidFill>
                  <a:schemeClr val="tx1"/>
                </a:solidFill>
              </a:defRPr>
            </a:lvl2pPr>
            <a:lvl3pPr>
              <a:spcBef>
                <a:spcPts val="300"/>
              </a:spcBef>
              <a:defRPr sz="1000">
                <a:solidFill>
                  <a:schemeClr val="tx1"/>
                </a:solidFill>
              </a:defRPr>
            </a:lvl3pPr>
            <a:lvl4pPr>
              <a:spcBef>
                <a:spcPts val="300"/>
              </a:spcBef>
              <a:defRPr sz="1000">
                <a:solidFill>
                  <a:schemeClr val="tx1"/>
                </a:solidFill>
              </a:defRPr>
            </a:lvl4pPr>
            <a:lvl5pPr>
              <a:spcBef>
                <a:spcPts val="300"/>
              </a:spcBef>
              <a:defRPr sz="10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93729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lvl1pPr>
              <a:defRPr>
                <a:solidFill>
                  <a:schemeClr val="tx1"/>
                </a:solidFill>
              </a:defRPr>
            </a:lvl1pPr>
          </a:lstStyle>
          <a:p>
            <a:r>
              <a:rPr lang="pt-BR"/>
              <a:t>Clique no ícone para adicionar tabela</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143779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8103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9629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solidFill>
                  <a:schemeClr val="tx1"/>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pt-BR"/>
              <a:t>Clique para editar os estilos de texto Mestres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solidFill>
                  <a:schemeClr val="tx1"/>
                </a:solidFill>
              </a:defRPr>
            </a:lvl1pPr>
            <a:lvl2pPr>
              <a:defRPr sz="600"/>
            </a:lvl2pPr>
            <a:lvl3pPr>
              <a:defRPr sz="600"/>
            </a:lvl3pPr>
            <a:lvl4pPr>
              <a:defRPr sz="600"/>
            </a:lvl4pPr>
            <a:lvl5pPr>
              <a:defRPr sz="600"/>
            </a:lvl5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4816116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7" y="2312885"/>
            <a:ext cx="1297606" cy="517731"/>
          </a:xfrm>
          <a:prstGeom prst="rect">
            <a:avLst/>
          </a:prstGeom>
        </p:spPr>
      </p:pic>
    </p:spTree>
    <p:extLst>
      <p:ext uri="{BB962C8B-B14F-4D97-AF65-F5344CB8AC3E}">
        <p14:creationId xmlns:p14="http://schemas.microsoft.com/office/powerpoint/2010/main" val="37639956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8" y="2312885"/>
            <a:ext cx="1297604" cy="517731"/>
          </a:xfrm>
          <a:prstGeom prst="rect">
            <a:avLst/>
          </a:prstGeom>
        </p:spPr>
      </p:pic>
    </p:spTree>
    <p:extLst>
      <p:ext uri="{BB962C8B-B14F-4D97-AF65-F5344CB8AC3E}">
        <p14:creationId xmlns:p14="http://schemas.microsoft.com/office/powerpoint/2010/main" val="13921926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23197" y="2312884"/>
            <a:ext cx="1297606" cy="517732"/>
          </a:xfrm>
          <a:prstGeom prst="rect">
            <a:avLst/>
          </a:prstGeom>
        </p:spPr>
      </p:pic>
    </p:spTree>
    <p:extLst>
      <p:ext uri="{BB962C8B-B14F-4D97-AF65-F5344CB8AC3E}">
        <p14:creationId xmlns:p14="http://schemas.microsoft.com/office/powerpoint/2010/main" val="20305360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37607449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9651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5" cy="514258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393813" y="4705253"/>
            <a:ext cx="521587" cy="208108"/>
          </a:xfrm>
          <a:prstGeom prst="rect">
            <a:avLst/>
          </a:prstGeom>
        </p:spPr>
      </p:pic>
    </p:spTree>
    <p:extLst>
      <p:ext uri="{BB962C8B-B14F-4D97-AF65-F5344CB8AC3E}">
        <p14:creationId xmlns:p14="http://schemas.microsoft.com/office/powerpoint/2010/main" val="15311253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6178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eft half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4917-5801-254F-8A35-991D456087A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76D2CE-CD57-F14F-AC01-99E6C91693EB}"/>
              </a:ext>
            </a:extLst>
          </p:cNvPr>
          <p:cNvSpPr>
            <a:spLocks noGrp="1"/>
          </p:cNvSpPr>
          <p:nvPr>
            <p:ph type="ftr" sz="quarter" idx="10"/>
          </p:nvPr>
        </p:nvSpPr>
        <p:spPr/>
        <p:txBody>
          <a:bodyPr/>
          <a:lstStyle/>
          <a:p>
            <a:r>
              <a:rPr lang="en-US"/>
              <a:t>Data Fabric / © 2022 IBM Corporation</a:t>
            </a:r>
            <a:endParaRPr lang="en-US" dirty="0"/>
          </a:p>
        </p:txBody>
      </p:sp>
      <p:sp>
        <p:nvSpPr>
          <p:cNvPr id="4" name="Slide Number Placeholder 3">
            <a:extLst>
              <a:ext uri="{FF2B5EF4-FFF2-40B4-BE49-F238E27FC236}">
                <a16:creationId xmlns:a16="http://schemas.microsoft.com/office/drawing/2014/main" id="{A09CE556-B03F-C14C-AB8E-EC6540ADDA39}"/>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04115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1" y="201168"/>
            <a:ext cx="8695877"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5" y="1243584"/>
            <a:ext cx="8695877"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614911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170245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62607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618770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47728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59566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normAutofit/>
          </a:bodyPr>
          <a:lstStyle>
            <a:lvl1pPr>
              <a:spcBef>
                <a:spcPts val="300"/>
              </a:spcBef>
              <a:defRPr sz="1800"/>
            </a:lvl1pPr>
            <a:lvl2pPr>
              <a:spcBef>
                <a:spcPts val="300"/>
              </a:spcBef>
              <a:defRPr sz="1600"/>
            </a:lvl2pPr>
            <a:lvl3pPr>
              <a:spcBef>
                <a:spcPts val="300"/>
              </a:spcBef>
              <a:defRPr/>
            </a:lvl3pPr>
            <a:lvl4pPr>
              <a:spcBef>
                <a:spcPts val="300"/>
              </a:spcBef>
              <a:defRPr/>
            </a:lvl4pPr>
            <a:lvl5pPr>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normAutofit/>
          </a:bodyPr>
          <a:lstStyle>
            <a:lvl1pPr>
              <a:spcBef>
                <a:spcPts val="300"/>
              </a:spcBef>
              <a:defRPr sz="1800"/>
            </a:lvl1pPr>
            <a:lvl2pPr>
              <a:spcBef>
                <a:spcPts val="300"/>
              </a:spcBef>
              <a:defRPr sz="1600"/>
            </a:lvl2pPr>
            <a:lvl3pPr>
              <a:spcBef>
                <a:spcPts val="300"/>
              </a:spcBef>
              <a:defRPr/>
            </a:lvl3pPr>
            <a:lvl4pPr>
              <a:spcBef>
                <a:spcPts val="300"/>
              </a:spcBef>
              <a:defRPr/>
            </a:lvl4pPr>
            <a:lvl5pPr>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430187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text single space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1" y="201168"/>
            <a:ext cx="8705021"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300"/>
              </a:spcBef>
              <a:defRPr sz="1800"/>
            </a:lvl1pPr>
            <a:lvl2pPr>
              <a:spcBef>
                <a:spcPts val="300"/>
              </a:spcBef>
              <a:defRPr sz="1600"/>
            </a:lvl2pPr>
            <a:lvl3pPr>
              <a:spcBef>
                <a:spcPts val="300"/>
              </a:spcBef>
              <a:defRPr/>
            </a:lvl3pPr>
            <a:lvl4pPr>
              <a:spcBef>
                <a:spcPts val="300"/>
              </a:spcBef>
              <a:defRPr/>
            </a:lvl4pPr>
            <a:lvl5pPr>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lvl1pPr>
              <a:spcBef>
                <a:spcPts val="300"/>
              </a:spcBef>
              <a:defRPr sz="1800"/>
            </a:lvl1pPr>
            <a:lvl2pPr>
              <a:spcBef>
                <a:spcPts val="300"/>
              </a:spcBef>
              <a:defRPr sz="1600"/>
            </a:lvl2pPr>
            <a:lvl3pPr>
              <a:spcBef>
                <a:spcPts val="300"/>
              </a:spcBef>
              <a:defRPr/>
            </a:lvl3pPr>
            <a:lvl4pPr>
              <a:spcBef>
                <a:spcPts val="300"/>
              </a:spcBef>
              <a:defRPr/>
            </a:lvl4pPr>
            <a:lvl5pPr>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38108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41" Type="http://schemas.openxmlformats.org/officeDocument/2006/relationships/slideLayout" Target="../slideLayouts/slideLayout86.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theme" Target="../theme/theme2.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9" Type="http://schemas.openxmlformats.org/officeDocument/2006/relationships/slideLayout" Target="../slideLayouts/slideLayout126.xml"/><Relationship Id="rId21" Type="http://schemas.openxmlformats.org/officeDocument/2006/relationships/slideLayout" Target="../slideLayouts/slideLayout108.xml"/><Relationship Id="rId34" Type="http://schemas.openxmlformats.org/officeDocument/2006/relationships/slideLayout" Target="../slideLayouts/slideLayout121.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33" Type="http://schemas.openxmlformats.org/officeDocument/2006/relationships/slideLayout" Target="../slideLayouts/slideLayout120.xml"/><Relationship Id="rId38" Type="http://schemas.openxmlformats.org/officeDocument/2006/relationships/slideLayout" Target="../slideLayouts/slideLayout125.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29" Type="http://schemas.openxmlformats.org/officeDocument/2006/relationships/slideLayout" Target="../slideLayouts/slideLayout116.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slideLayout" Target="../slideLayouts/slideLayout119.xml"/><Relationship Id="rId37" Type="http://schemas.openxmlformats.org/officeDocument/2006/relationships/slideLayout" Target="../slideLayouts/slideLayout124.xml"/><Relationship Id="rId40" Type="http://schemas.openxmlformats.org/officeDocument/2006/relationships/theme" Target="../theme/theme3.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36" Type="http://schemas.openxmlformats.org/officeDocument/2006/relationships/slideLayout" Target="../slideLayouts/slideLayout123.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slideLayout" Target="../slideLayouts/slideLayout118.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 Id="rId35" Type="http://schemas.openxmlformats.org/officeDocument/2006/relationships/slideLayout" Target="../slideLayouts/slideLayout122.xml"/><Relationship Id="rId8" Type="http://schemas.openxmlformats.org/officeDocument/2006/relationships/slideLayout" Target="../slideLayouts/slideLayout95.xml"/><Relationship Id="rId3" Type="http://schemas.openxmlformats.org/officeDocument/2006/relationships/slideLayout" Target="../slideLayouts/slideLayout9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26" Type="http://schemas.openxmlformats.org/officeDocument/2006/relationships/slideLayout" Target="../slideLayouts/slideLayout152.xml"/><Relationship Id="rId39" Type="http://schemas.openxmlformats.org/officeDocument/2006/relationships/slideLayout" Target="../slideLayouts/slideLayout165.xml"/><Relationship Id="rId21" Type="http://schemas.openxmlformats.org/officeDocument/2006/relationships/slideLayout" Target="../slideLayouts/slideLayout147.xml"/><Relationship Id="rId34" Type="http://schemas.openxmlformats.org/officeDocument/2006/relationships/slideLayout" Target="../slideLayouts/slideLayout160.xml"/><Relationship Id="rId42" Type="http://schemas.openxmlformats.org/officeDocument/2006/relationships/slideLayout" Target="../slideLayouts/slideLayout168.xml"/><Relationship Id="rId7" Type="http://schemas.openxmlformats.org/officeDocument/2006/relationships/slideLayout" Target="../slideLayouts/slideLayout133.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slideLayout" Target="../slideLayouts/slideLayout146.xml"/><Relationship Id="rId29" Type="http://schemas.openxmlformats.org/officeDocument/2006/relationships/slideLayout" Target="../slideLayouts/slideLayout155.xml"/><Relationship Id="rId41" Type="http://schemas.openxmlformats.org/officeDocument/2006/relationships/slideLayout" Target="../slideLayouts/slideLayout167.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24" Type="http://schemas.openxmlformats.org/officeDocument/2006/relationships/slideLayout" Target="../slideLayouts/slideLayout150.xml"/><Relationship Id="rId32" Type="http://schemas.openxmlformats.org/officeDocument/2006/relationships/slideLayout" Target="../slideLayouts/slideLayout158.xml"/><Relationship Id="rId37" Type="http://schemas.openxmlformats.org/officeDocument/2006/relationships/slideLayout" Target="../slideLayouts/slideLayout163.xml"/><Relationship Id="rId40" Type="http://schemas.openxmlformats.org/officeDocument/2006/relationships/slideLayout" Target="../slideLayouts/slideLayout166.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28" Type="http://schemas.openxmlformats.org/officeDocument/2006/relationships/slideLayout" Target="../slideLayouts/slideLayout154.xml"/><Relationship Id="rId36" Type="http://schemas.openxmlformats.org/officeDocument/2006/relationships/slideLayout" Target="../slideLayouts/slideLayout162.xml"/><Relationship Id="rId10" Type="http://schemas.openxmlformats.org/officeDocument/2006/relationships/slideLayout" Target="../slideLayouts/slideLayout136.xml"/><Relationship Id="rId19" Type="http://schemas.openxmlformats.org/officeDocument/2006/relationships/slideLayout" Target="../slideLayouts/slideLayout145.xml"/><Relationship Id="rId31" Type="http://schemas.openxmlformats.org/officeDocument/2006/relationships/slideLayout" Target="../slideLayouts/slideLayout157.xml"/><Relationship Id="rId44" Type="http://schemas.openxmlformats.org/officeDocument/2006/relationships/theme" Target="../theme/theme4.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 Id="rId22" Type="http://schemas.openxmlformats.org/officeDocument/2006/relationships/slideLayout" Target="../slideLayouts/slideLayout148.xml"/><Relationship Id="rId27" Type="http://schemas.openxmlformats.org/officeDocument/2006/relationships/slideLayout" Target="../slideLayouts/slideLayout153.xml"/><Relationship Id="rId30" Type="http://schemas.openxmlformats.org/officeDocument/2006/relationships/slideLayout" Target="../slideLayouts/slideLayout156.xml"/><Relationship Id="rId35" Type="http://schemas.openxmlformats.org/officeDocument/2006/relationships/slideLayout" Target="../slideLayouts/slideLayout161.xml"/><Relationship Id="rId43" Type="http://schemas.openxmlformats.org/officeDocument/2006/relationships/slideLayout" Target="../slideLayouts/slideLayout169.xml"/><Relationship Id="rId8" Type="http://schemas.openxmlformats.org/officeDocument/2006/relationships/slideLayout" Target="../slideLayouts/slideLayout134.xml"/><Relationship Id="rId3" Type="http://schemas.openxmlformats.org/officeDocument/2006/relationships/slideLayout" Target="../slideLayouts/slideLayout129.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slideLayout" Target="../slideLayouts/slideLayout151.xml"/><Relationship Id="rId33" Type="http://schemas.openxmlformats.org/officeDocument/2006/relationships/slideLayout" Target="../slideLayouts/slideLayout159.xml"/><Relationship Id="rId38" Type="http://schemas.openxmlformats.org/officeDocument/2006/relationships/slideLayout" Target="../slideLayouts/slideLayout1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Data Fabric / © 2022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926" r:id="rId2"/>
    <p:sldLayoutId id="2147483935" r:id="rId3"/>
    <p:sldLayoutId id="2147483936" r:id="rId4"/>
    <p:sldLayoutId id="2147483937" r:id="rId5"/>
    <p:sldLayoutId id="2147483925" r:id="rId6"/>
    <p:sldLayoutId id="2147483924" r:id="rId7"/>
    <p:sldLayoutId id="2147483938" r:id="rId8"/>
    <p:sldLayoutId id="2147483939"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33" r:id="rId40"/>
    <p:sldLayoutId id="2147483934" r:id="rId41"/>
    <p:sldLayoutId id="2147483923" r:id="rId42"/>
    <p:sldLayoutId id="2147483942" r:id="rId43"/>
    <p:sldLayoutId id="2147484071" r:id="rId44"/>
    <p:sldLayoutId id="2147484072" r:id="rId45"/>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94"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pt-BR"/>
              <a:t>Clique para editar o título Mestre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Data Fabric / © 2022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59300401"/>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 id="2147483976" r:id="rId33"/>
    <p:sldLayoutId id="2147483977" r:id="rId34"/>
    <p:sldLayoutId id="2147483978" r:id="rId35"/>
    <p:sldLayoutId id="2147483979" r:id="rId36"/>
    <p:sldLayoutId id="2147483980" r:id="rId37"/>
    <p:sldLayoutId id="2147483981" r:id="rId38"/>
    <p:sldLayoutId id="2147483982" r:id="rId39"/>
    <p:sldLayoutId id="2147483983" r:id="rId40"/>
    <p:sldLayoutId id="2147483984" r:id="rId41"/>
    <p:sldLayoutId id="2147483985" r:id="rId42"/>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a:t>Data Fabric / © 2022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117985883"/>
      </p:ext>
    </p:extLst>
  </p:cSld>
  <p:clrMap bg1="dk1" tx1="lt1" bg2="dk2" tx2="lt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 id="2147484005" r:id="rId18"/>
    <p:sldLayoutId id="2147484006" r:id="rId19"/>
    <p:sldLayoutId id="2147484007" r:id="rId20"/>
    <p:sldLayoutId id="2147484008" r:id="rId21"/>
    <p:sldLayoutId id="2147484009" r:id="rId22"/>
    <p:sldLayoutId id="2147484010"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6" r:id="rId39"/>
  </p:sldLayoutIdLst>
  <p:hf hdr="0" dt="0"/>
  <p:txStyles>
    <p:titleStyle>
      <a:lvl1pPr algn="l" rtl="0" eaLnBrk="1" fontAlgn="base" hangingPunct="1">
        <a:lnSpc>
          <a:spcPct val="90000"/>
        </a:lnSpc>
        <a:spcBef>
          <a:spcPct val="0"/>
        </a:spcBef>
        <a:spcAft>
          <a:spcPct val="0"/>
        </a:spcAft>
        <a:defRPr sz="24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Wingdings" pitchFamily="2" charset="2"/>
        <a:buNone/>
        <a:defRPr sz="1400">
          <a:solidFill>
            <a:schemeClr val="tx1"/>
          </a:solidFill>
          <a:latin typeface="+mn-lt"/>
          <a:ea typeface="IBM Plex Sans" charset="0"/>
          <a:cs typeface="IBM Plex Sans" charset="0"/>
        </a:defRPr>
      </a:lvl1pPr>
      <a:lvl2pPr marL="171452"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a:solidFill>
            <a:schemeClr val="tx1"/>
          </a:solidFill>
          <a:latin typeface="+mn-lt"/>
          <a:ea typeface="IBM Plex Sans" charset="0"/>
          <a:cs typeface="IBM Plex Sans" charset="0"/>
        </a:defRPr>
      </a:lvl2pPr>
      <a:lvl3pPr marL="342905" indent="-173736" algn="l" rtl="0" eaLnBrk="1" fontAlgn="base" hangingPunct="1">
        <a:lnSpc>
          <a:spcPct val="100000"/>
        </a:lnSpc>
        <a:spcBef>
          <a:spcPts val="1100"/>
        </a:spcBef>
        <a:spcAft>
          <a:spcPct val="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3pPr>
      <a:lvl4pPr marL="628658"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baseline="0">
          <a:solidFill>
            <a:schemeClr val="tx1"/>
          </a:solidFill>
          <a:latin typeface="+mn-lt"/>
          <a:ea typeface="IBM Plex Sans" charset="0"/>
          <a:cs typeface="IBM Plex Sans" charset="0"/>
        </a:defRPr>
      </a:lvl4pPr>
      <a:lvl5pPr marL="803285" indent="-173736" algn="l" rtl="0" eaLnBrk="1" fontAlgn="base" hangingPunct="1">
        <a:lnSpc>
          <a:spcPct val="100000"/>
        </a:lnSpc>
        <a:spcBef>
          <a:spcPts val="1100"/>
        </a:spcBef>
        <a:spcAft>
          <a:spcPct val="0"/>
        </a:spcAft>
        <a:buClr>
          <a:schemeClr val="tx1"/>
        </a:buClr>
        <a:buFont typeface=".AppleSystemUIFont" charset="-120"/>
        <a:buChar char="»"/>
        <a:tabLst/>
        <a:defRPr sz="1400">
          <a:solidFill>
            <a:schemeClr val="tx1"/>
          </a:solidFill>
          <a:latin typeface="+mn-lt"/>
          <a:ea typeface="IBM Plex Sans" charset="0"/>
          <a:cs typeface="IBM Plex Sans"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pt-BR"/>
              <a:t>Clique para editar o título Mestre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Data Fabric / March, 2022 / © 2022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40947199"/>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 id="2147484045" r:id="rId18"/>
    <p:sldLayoutId id="2147484046" r:id="rId19"/>
    <p:sldLayoutId id="2147484047" r:id="rId20"/>
    <p:sldLayoutId id="2147484048" r:id="rId21"/>
    <p:sldLayoutId id="2147484049" r:id="rId22"/>
    <p:sldLayoutId id="2147484050" r:id="rId23"/>
    <p:sldLayoutId id="2147484051" r:id="rId24"/>
    <p:sldLayoutId id="2147484052" r:id="rId25"/>
    <p:sldLayoutId id="2147484053" r:id="rId26"/>
    <p:sldLayoutId id="2147484054" r:id="rId27"/>
    <p:sldLayoutId id="2147484055" r:id="rId28"/>
    <p:sldLayoutId id="2147484056" r:id="rId29"/>
    <p:sldLayoutId id="2147484057" r:id="rId30"/>
    <p:sldLayoutId id="2147484058" r:id="rId31"/>
    <p:sldLayoutId id="2147484059" r:id="rId32"/>
    <p:sldLayoutId id="2147484060" r:id="rId33"/>
    <p:sldLayoutId id="2147484061" r:id="rId34"/>
    <p:sldLayoutId id="2147484062" r:id="rId35"/>
    <p:sldLayoutId id="2147484063" r:id="rId36"/>
    <p:sldLayoutId id="2147484064" r:id="rId37"/>
    <p:sldLayoutId id="2147484065" r:id="rId38"/>
    <p:sldLayoutId id="2147484066" r:id="rId39"/>
    <p:sldLayoutId id="2147484067" r:id="rId40"/>
    <p:sldLayoutId id="2147484068" r:id="rId41"/>
    <p:sldLayoutId id="2147484069" r:id="rId42"/>
    <p:sldLayoutId id="2147484070" r:id="rId43"/>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ataband.ai/"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jpe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ataband.ai/docs/tracking-pipeline-metadata" TargetMode="External"/><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https://ibm.box.com/s/5dq6ta2sb9dn5mbj2x9jd42krv9yx7fm" TargetMode="External"/><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ataband.ai/docs/all-integrations" TargetMode="External"/><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s://docs.databand.ai/docs/tracking-spark-applications"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7.xml"/><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s://docs.databand.ai/docs/tracking-airflow-dags" TargetMode="Externa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1.png"/><Relationship Id="rId7"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47.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0674" y="201168"/>
            <a:ext cx="8974591" cy="713232"/>
          </a:xfrm>
        </p:spPr>
        <p:txBody>
          <a:bodyPr/>
          <a:lstStyle/>
          <a:p>
            <a:r>
              <a:rPr lang="en-US" sz="3600" dirty="0">
                <a:latin typeface="IBM Plex Sans" panose="020B0503050203000203" pitchFamily="34" charset="0"/>
              </a:rPr>
              <a:t>Data Observability with IBM </a:t>
            </a:r>
            <a:r>
              <a:rPr lang="en-US" sz="3600" dirty="0" err="1">
                <a:latin typeface="IBM Plex Sans" panose="020B0503050203000203" pitchFamily="34" charset="0"/>
              </a:rPr>
              <a:t>Databand</a:t>
            </a:r>
            <a:endParaRPr lang="en-US" sz="1600" dirty="0">
              <a:solidFill>
                <a:schemeClr val="tx1"/>
              </a:solidFill>
              <a:latin typeface="IBM Plex Sans" panose="020B0503050203000203" pitchFamily="34" charset="0"/>
            </a:endParaRPr>
          </a:p>
        </p:txBody>
      </p:sp>
      <p:sp>
        <p:nvSpPr>
          <p:cNvPr id="3" name="Rectangle 1">
            <a:extLst>
              <a:ext uri="{FF2B5EF4-FFF2-40B4-BE49-F238E27FC236}">
                <a16:creationId xmlns:a16="http://schemas.microsoft.com/office/drawing/2014/main" id="{EE454EB7-D2FC-D848-B627-A652C73A85A2}"/>
              </a:ext>
            </a:extLst>
          </p:cNvPr>
          <p:cNvSpPr>
            <a:spLocks noChangeArrowheads="1"/>
          </p:cNvSpPr>
          <p:nvPr/>
        </p:nvSpPr>
        <p:spPr bwMode="auto">
          <a:xfrm>
            <a:off x="150674" y="1198922"/>
            <a:ext cx="58424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0C0"/>
                </a:solidFill>
                <a:effectLst/>
                <a:latin typeface="Arial" panose="020B0604020202020204" pitchFamily="34" charset="0"/>
                <a:ea typeface="Calibri" panose="020F0502020204030204" pitchFamily="34" charset="0"/>
              </a:rPr>
              <a:t>Introduction Session</a:t>
            </a:r>
            <a:endParaRPr kumimoji="0" lang="en-US" altLang="en-US" sz="14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70C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70C0"/>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kumimoji="0" lang="en-US" altLang="en-US" sz="1400" b="0" i="0" u="none" strike="noStrike" cap="none" normalizeH="0" baseline="0" dirty="0">
                <a:ln>
                  <a:noFill/>
                </a:ln>
                <a:solidFill>
                  <a:srgbClr val="0070C0"/>
                </a:solidFill>
                <a:effectLst/>
                <a:latin typeface="Arial" panose="020B0604020202020204" pitchFamily="34" charset="0"/>
              </a:rPr>
              <a:t>Adrian Houselander</a:t>
            </a:r>
            <a:br>
              <a:rPr kumimoji="0" lang="en-US" altLang="en-US" sz="1400" b="0" i="0" u="none" strike="noStrike" cap="none" normalizeH="0" baseline="0" dirty="0">
                <a:ln>
                  <a:noFill/>
                </a:ln>
                <a:solidFill>
                  <a:srgbClr val="0070C0"/>
                </a:solidFill>
                <a:effectLst/>
                <a:latin typeface="Arial" panose="020B0604020202020204" pitchFamily="34" charset="0"/>
              </a:rPr>
            </a:br>
            <a:r>
              <a:rPr kumimoji="0" lang="en-US" altLang="en-US" sz="1400" b="0" i="0" u="none" strike="noStrike" cap="none" normalizeH="0" baseline="0" dirty="0">
                <a:ln>
                  <a:noFill/>
                </a:ln>
                <a:solidFill>
                  <a:srgbClr val="0070C0"/>
                </a:solidFill>
                <a:effectLst/>
                <a:latin typeface="Arial" panose="020B0604020202020204" pitchFamily="34" charset="0"/>
              </a:rPr>
              <a:t>EMEA Brand Technical Sales – Data &amp; AI</a:t>
            </a:r>
          </a:p>
        </p:txBody>
      </p:sp>
      <p:sp>
        <p:nvSpPr>
          <p:cNvPr id="5" name="TextBox 4">
            <a:hlinkClick r:id="rId3"/>
            <a:extLst>
              <a:ext uri="{FF2B5EF4-FFF2-40B4-BE49-F238E27FC236}">
                <a16:creationId xmlns:a16="http://schemas.microsoft.com/office/drawing/2014/main" id="{E6B24FA6-A50A-6337-1980-1671C25156D4}"/>
              </a:ext>
            </a:extLst>
          </p:cNvPr>
          <p:cNvSpPr txBox="1"/>
          <p:nvPr/>
        </p:nvSpPr>
        <p:spPr>
          <a:xfrm>
            <a:off x="150674" y="4694803"/>
            <a:ext cx="4693674" cy="300082"/>
          </a:xfrm>
          <a:prstGeom prst="rect">
            <a:avLst/>
          </a:prstGeom>
          <a:noFill/>
        </p:spPr>
        <p:txBody>
          <a:bodyPr wrap="square">
            <a:spAutoFit/>
          </a:bodyPr>
          <a:lstStyle/>
          <a:p>
            <a:r>
              <a:rPr lang="en-US" u="sng" dirty="0">
                <a:solidFill>
                  <a:schemeClr val="accent2"/>
                </a:solidFill>
              </a:rPr>
              <a:t>https://</a:t>
            </a:r>
            <a:r>
              <a:rPr lang="en-US" u="sng" dirty="0" err="1">
                <a:solidFill>
                  <a:schemeClr val="accent2"/>
                </a:solidFill>
              </a:rPr>
              <a:t>databand.ai</a:t>
            </a:r>
            <a:r>
              <a:rPr lang="en-US" u="sng" dirty="0">
                <a:solidFill>
                  <a:schemeClr val="accent2"/>
                </a:solidFill>
              </a:rPr>
              <a:t>/</a:t>
            </a:r>
          </a:p>
        </p:txBody>
      </p:sp>
    </p:spTree>
    <p:extLst>
      <p:ext uri="{BB962C8B-B14F-4D97-AF65-F5344CB8AC3E}">
        <p14:creationId xmlns:p14="http://schemas.microsoft.com/office/powerpoint/2010/main" val="11057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Google Shape;821;p71">
            <a:extLst>
              <a:ext uri="{FF2B5EF4-FFF2-40B4-BE49-F238E27FC236}">
                <a16:creationId xmlns:a16="http://schemas.microsoft.com/office/drawing/2014/main" id="{FC90B303-E8BD-2143-9F33-97D0D95B6437}"/>
              </a:ext>
            </a:extLst>
          </p:cNvPr>
          <p:cNvCxnSpPr>
            <a:stCxn id="76" idx="3"/>
            <a:endCxn id="63" idx="0"/>
          </p:cNvCxnSpPr>
          <p:nvPr/>
        </p:nvCxnSpPr>
        <p:spPr>
          <a:xfrm>
            <a:off x="3273770" y="1636337"/>
            <a:ext cx="376800" cy="439500"/>
          </a:xfrm>
          <a:prstGeom prst="straightConnector1">
            <a:avLst/>
          </a:prstGeom>
          <a:noFill/>
          <a:ln w="19050" cap="flat" cmpd="sng">
            <a:solidFill>
              <a:schemeClr val="accent2">
                <a:lumMod val="60000"/>
                <a:lumOff val="40000"/>
              </a:schemeClr>
            </a:solidFill>
            <a:prstDash val="solid"/>
            <a:round/>
            <a:headEnd type="oval" w="med" len="med"/>
            <a:tailEnd type="oval" w="med" len="med"/>
          </a:ln>
        </p:spPr>
      </p:cxnSp>
      <p:cxnSp>
        <p:nvCxnSpPr>
          <p:cNvPr id="78" name="Google Shape;822;p71">
            <a:extLst>
              <a:ext uri="{FF2B5EF4-FFF2-40B4-BE49-F238E27FC236}">
                <a16:creationId xmlns:a16="http://schemas.microsoft.com/office/drawing/2014/main" id="{99D754C6-4E6A-B708-235E-1C932B19107B}"/>
              </a:ext>
            </a:extLst>
          </p:cNvPr>
          <p:cNvCxnSpPr>
            <a:stCxn id="79" idx="1"/>
            <a:endCxn id="61" idx="0"/>
          </p:cNvCxnSpPr>
          <p:nvPr/>
        </p:nvCxnSpPr>
        <p:spPr>
          <a:xfrm flipH="1">
            <a:off x="5553195" y="1644262"/>
            <a:ext cx="582900" cy="519900"/>
          </a:xfrm>
          <a:prstGeom prst="straightConnector1">
            <a:avLst/>
          </a:prstGeom>
          <a:noFill/>
          <a:ln w="19050" cap="flat" cmpd="sng">
            <a:solidFill>
              <a:schemeClr val="accent2">
                <a:lumMod val="40000"/>
                <a:lumOff val="60000"/>
              </a:schemeClr>
            </a:solidFill>
            <a:prstDash val="solid"/>
            <a:round/>
            <a:headEnd type="oval" w="med" len="med"/>
            <a:tailEnd type="oval" w="med" len="med"/>
          </a:ln>
        </p:spPr>
      </p:cxnSp>
      <p:cxnSp>
        <p:nvCxnSpPr>
          <p:cNvPr id="82" name="Google Shape;826;p71">
            <a:extLst>
              <a:ext uri="{FF2B5EF4-FFF2-40B4-BE49-F238E27FC236}">
                <a16:creationId xmlns:a16="http://schemas.microsoft.com/office/drawing/2014/main" id="{8D7EC396-F5A5-4DB4-607B-E8293B058FEA}"/>
              </a:ext>
            </a:extLst>
          </p:cNvPr>
          <p:cNvCxnSpPr/>
          <p:nvPr/>
        </p:nvCxnSpPr>
        <p:spPr>
          <a:xfrm rot="10800000">
            <a:off x="5453149" y="3618412"/>
            <a:ext cx="783000" cy="302100"/>
          </a:xfrm>
          <a:prstGeom prst="straightConnector1">
            <a:avLst/>
          </a:prstGeom>
          <a:noFill/>
          <a:ln w="19050" cap="flat" cmpd="sng">
            <a:solidFill>
              <a:schemeClr val="accent2">
                <a:lumMod val="50000"/>
              </a:schemeClr>
            </a:solidFill>
            <a:prstDash val="solid"/>
            <a:round/>
            <a:headEnd type="oval" w="med" len="med"/>
            <a:tailEnd type="oval" w="med" len="med"/>
          </a:ln>
        </p:spPr>
      </p:cxnSp>
      <p:cxnSp>
        <p:nvCxnSpPr>
          <p:cNvPr id="84" name="Google Shape;828;p71">
            <a:extLst>
              <a:ext uri="{FF2B5EF4-FFF2-40B4-BE49-F238E27FC236}">
                <a16:creationId xmlns:a16="http://schemas.microsoft.com/office/drawing/2014/main" id="{B7538D82-D7F2-E1D6-8675-9F70C48A1C12}"/>
              </a:ext>
            </a:extLst>
          </p:cNvPr>
          <p:cNvCxnSpPr>
            <a:endCxn id="83" idx="3"/>
          </p:cNvCxnSpPr>
          <p:nvPr/>
        </p:nvCxnSpPr>
        <p:spPr>
          <a:xfrm flipH="1">
            <a:off x="2855270" y="3678487"/>
            <a:ext cx="492600" cy="292200"/>
          </a:xfrm>
          <a:prstGeom prst="straightConnector1">
            <a:avLst/>
          </a:prstGeom>
          <a:noFill/>
          <a:ln w="19050" cap="flat" cmpd="sng">
            <a:solidFill>
              <a:schemeClr val="accent2">
                <a:lumMod val="75000"/>
              </a:schemeClr>
            </a:solidFill>
            <a:prstDash val="solid"/>
            <a:round/>
            <a:headEnd type="oval" w="med" len="med"/>
            <a:tailEnd type="oval" w="med" len="med"/>
          </a:ln>
        </p:spPr>
      </p:cxnSp>
      <p:sp>
        <p:nvSpPr>
          <p:cNvPr id="3" name="Title"/>
          <p:cNvSpPr>
            <a:spLocks noGrp="1"/>
          </p:cNvSpPr>
          <p:nvPr>
            <p:ph type="title"/>
          </p:nvPr>
        </p:nvSpPr>
        <p:spPr/>
        <p:txBody>
          <a:bodyPr/>
          <a:lstStyle/>
          <a:p>
            <a:r>
              <a:rPr lang="en" dirty="0"/>
              <a:t>How </a:t>
            </a:r>
            <a:r>
              <a:rPr lang="en" dirty="0" err="1"/>
              <a:t>Databand</a:t>
            </a:r>
            <a:r>
              <a:rPr lang="en" dirty="0"/>
              <a:t> approached Observability</a:t>
            </a:r>
            <a:br>
              <a:rPr lang="en-US" dirty="0">
                <a:solidFill>
                  <a:schemeClr val="lt2"/>
                </a:solidFill>
                <a:latin typeface="Open Sans"/>
                <a:ea typeface="Open Sans"/>
                <a:cs typeface="Open Sans"/>
                <a:sym typeface="Open Sans"/>
              </a:rPr>
            </a:br>
            <a:endParaRPr lang="en-US" dirty="0"/>
          </a:p>
        </p:txBody>
      </p:sp>
      <p:sp>
        <p:nvSpPr>
          <p:cNvPr id="5" name="Slide Number Placeholder"/>
          <p:cNvSpPr>
            <a:spLocks noGrp="1"/>
          </p:cNvSpPr>
          <p:nvPr>
            <p:ph type="sldNum" sz="quarter" idx="11"/>
          </p:nvPr>
        </p:nvSpPr>
        <p:spPr/>
        <p:txBody>
          <a:bodyPr/>
          <a:lstStyle/>
          <a:p>
            <a:fld id="{59395FB3-9C97-154F-86B2-7E381B951268}" type="slidenum">
              <a:rPr lang="en-US" smtClean="0"/>
              <a:pPr/>
              <a:t>10</a:t>
            </a:fld>
            <a:endParaRPr lang="en-US" dirty="0"/>
          </a:p>
        </p:txBody>
      </p:sp>
      <p:sp>
        <p:nvSpPr>
          <p:cNvPr id="23" name="Footer Placeholder 1">
            <a:extLst>
              <a:ext uri="{FF2B5EF4-FFF2-40B4-BE49-F238E27FC236}">
                <a16:creationId xmlns:a16="http://schemas.microsoft.com/office/drawing/2014/main" id="{ABA8072A-B4F5-4B10-426B-0562A20977FF}"/>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September 2022 / © 2022 IBM Corporation</a:t>
            </a:r>
          </a:p>
        </p:txBody>
      </p:sp>
      <p:grpSp>
        <p:nvGrpSpPr>
          <p:cNvPr id="50" name="Google Shape;794;p71">
            <a:extLst>
              <a:ext uri="{FF2B5EF4-FFF2-40B4-BE49-F238E27FC236}">
                <a16:creationId xmlns:a16="http://schemas.microsoft.com/office/drawing/2014/main" id="{DC1333B8-C368-411A-4052-8C1A42180BB0}"/>
              </a:ext>
            </a:extLst>
          </p:cNvPr>
          <p:cNvGrpSpPr/>
          <p:nvPr/>
        </p:nvGrpSpPr>
        <p:grpSpPr>
          <a:xfrm>
            <a:off x="3080375" y="1556794"/>
            <a:ext cx="2983249" cy="2983249"/>
            <a:chOff x="4192204" y="2084968"/>
            <a:chExt cx="3807593" cy="3807593"/>
          </a:xfrm>
        </p:grpSpPr>
        <p:grpSp>
          <p:nvGrpSpPr>
            <p:cNvPr id="52" name="Google Shape;795;p71">
              <a:extLst>
                <a:ext uri="{FF2B5EF4-FFF2-40B4-BE49-F238E27FC236}">
                  <a16:creationId xmlns:a16="http://schemas.microsoft.com/office/drawing/2014/main" id="{7C007185-2F8C-FBFD-7C29-DC97EC51E899}"/>
                </a:ext>
              </a:extLst>
            </p:cNvPr>
            <p:cNvGrpSpPr/>
            <p:nvPr/>
          </p:nvGrpSpPr>
          <p:grpSpPr>
            <a:xfrm>
              <a:off x="4192204" y="2084968"/>
              <a:ext cx="2293556" cy="1903797"/>
              <a:chOff x="4192204" y="1844018"/>
              <a:chExt cx="2293556" cy="1903797"/>
            </a:xfrm>
          </p:grpSpPr>
          <p:sp>
            <p:nvSpPr>
              <p:cNvPr id="62" name="Google Shape;796;p71">
                <a:extLst>
                  <a:ext uri="{FF2B5EF4-FFF2-40B4-BE49-F238E27FC236}">
                    <a16:creationId xmlns:a16="http://schemas.microsoft.com/office/drawing/2014/main" id="{48DD8BC2-B8DA-8668-75FD-CA2A50546476}"/>
                  </a:ext>
                </a:extLst>
              </p:cNvPr>
              <p:cNvSpPr/>
              <p:nvPr/>
            </p:nvSpPr>
            <p:spPr>
              <a:xfrm>
                <a:off x="4192204" y="1844018"/>
                <a:ext cx="2293556" cy="1903797"/>
              </a:xfrm>
              <a:custGeom>
                <a:avLst/>
                <a:gdLst/>
                <a:ahLst/>
                <a:cxnLst/>
                <a:rect l="l" t="t" r="r" b="b"/>
                <a:pathLst>
                  <a:path w="1012" h="840" extrusionOk="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2">
                  <a:lumMod val="60000"/>
                  <a:lumOff val="40000"/>
                </a:schemeClr>
              </a:solidFill>
              <a:ln>
                <a:noFill/>
              </a:ln>
              <a:effectLst>
                <a:outerShdw blurRad="660400" dist="152400" dir="8100000" algn="tr"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 name="Google Shape;797;p71">
                <a:extLst>
                  <a:ext uri="{FF2B5EF4-FFF2-40B4-BE49-F238E27FC236}">
                    <a16:creationId xmlns:a16="http://schemas.microsoft.com/office/drawing/2014/main" id="{DCA174B5-06C1-2CA4-0357-05275C3F2E71}"/>
                  </a:ext>
                </a:extLst>
              </p:cNvPr>
              <p:cNvSpPr txBox="1"/>
              <p:nvPr/>
            </p:nvSpPr>
            <p:spPr>
              <a:xfrm rot="-2436971">
                <a:off x="4497174" y="2454438"/>
                <a:ext cx="1126748" cy="432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Collect</a:t>
                </a:r>
                <a:endParaRPr/>
              </a:p>
            </p:txBody>
          </p:sp>
        </p:grpSp>
        <p:grpSp>
          <p:nvGrpSpPr>
            <p:cNvPr id="53" name="Google Shape;798;p71">
              <a:extLst>
                <a:ext uri="{FF2B5EF4-FFF2-40B4-BE49-F238E27FC236}">
                  <a16:creationId xmlns:a16="http://schemas.microsoft.com/office/drawing/2014/main" id="{6B2625DC-2322-8281-81A2-42A4A6B4E082}"/>
                </a:ext>
              </a:extLst>
            </p:cNvPr>
            <p:cNvGrpSpPr/>
            <p:nvPr/>
          </p:nvGrpSpPr>
          <p:grpSpPr>
            <a:xfrm>
              <a:off x="6096000" y="2084968"/>
              <a:ext cx="1903797" cy="2290683"/>
              <a:chOff x="6096000" y="1844018"/>
              <a:chExt cx="1903797" cy="2290683"/>
            </a:xfrm>
          </p:grpSpPr>
          <p:sp>
            <p:nvSpPr>
              <p:cNvPr id="60" name="Google Shape;799;p71">
                <a:extLst>
                  <a:ext uri="{FF2B5EF4-FFF2-40B4-BE49-F238E27FC236}">
                    <a16:creationId xmlns:a16="http://schemas.microsoft.com/office/drawing/2014/main" id="{4039BF24-A470-31B7-828B-D37D812EA7AC}"/>
                  </a:ext>
                </a:extLst>
              </p:cNvPr>
              <p:cNvSpPr/>
              <p:nvPr/>
            </p:nvSpPr>
            <p:spPr>
              <a:xfrm>
                <a:off x="6096000" y="1844018"/>
                <a:ext cx="1903797" cy="2290683"/>
              </a:xfrm>
              <a:custGeom>
                <a:avLst/>
                <a:gdLst/>
                <a:ahLst/>
                <a:cxnLst/>
                <a:rect l="l" t="t" r="r" b="b"/>
                <a:pathLst>
                  <a:path w="840" h="1011" extrusionOk="0">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accent2">
                  <a:lumMod val="40000"/>
                  <a:lumOff val="60000"/>
                </a:schemeClr>
              </a:solidFill>
              <a:ln>
                <a:noFill/>
              </a:ln>
              <a:effectLst>
                <a:outerShdw blurRad="660400" dist="152400" dir="8100000" algn="tr"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61" name="Google Shape;800;p71">
                <a:extLst>
                  <a:ext uri="{FF2B5EF4-FFF2-40B4-BE49-F238E27FC236}">
                    <a16:creationId xmlns:a16="http://schemas.microsoft.com/office/drawing/2014/main" id="{0571C2C7-1A2B-FEF7-FD63-E4B4286A59E6}"/>
                  </a:ext>
                </a:extLst>
              </p:cNvPr>
              <p:cNvSpPr txBox="1"/>
              <p:nvPr/>
            </p:nvSpPr>
            <p:spPr>
              <a:xfrm rot="3072768">
                <a:off x="6589752" y="2538501"/>
                <a:ext cx="1180021" cy="4321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Profile</a:t>
                </a:r>
                <a:endParaRPr/>
              </a:p>
            </p:txBody>
          </p:sp>
        </p:grpSp>
        <p:grpSp>
          <p:nvGrpSpPr>
            <p:cNvPr id="54" name="Google Shape;801;p71">
              <a:extLst>
                <a:ext uri="{FF2B5EF4-FFF2-40B4-BE49-F238E27FC236}">
                  <a16:creationId xmlns:a16="http://schemas.microsoft.com/office/drawing/2014/main" id="{E3085A54-ADD1-A827-FA31-FEE3BFA524A0}"/>
                </a:ext>
              </a:extLst>
            </p:cNvPr>
            <p:cNvGrpSpPr/>
            <p:nvPr/>
          </p:nvGrpSpPr>
          <p:grpSpPr>
            <a:xfrm>
              <a:off x="4192204" y="3602834"/>
              <a:ext cx="1903797" cy="2289726"/>
              <a:chOff x="4192204" y="3361884"/>
              <a:chExt cx="1903797" cy="2289726"/>
            </a:xfrm>
          </p:grpSpPr>
          <p:sp>
            <p:nvSpPr>
              <p:cNvPr id="58" name="Google Shape;802;p71">
                <a:extLst>
                  <a:ext uri="{FF2B5EF4-FFF2-40B4-BE49-F238E27FC236}">
                    <a16:creationId xmlns:a16="http://schemas.microsoft.com/office/drawing/2014/main" id="{B084168B-53C3-E77C-5ED5-415291701A60}"/>
                  </a:ext>
                </a:extLst>
              </p:cNvPr>
              <p:cNvSpPr/>
              <p:nvPr/>
            </p:nvSpPr>
            <p:spPr>
              <a:xfrm>
                <a:off x="4192204" y="3361884"/>
                <a:ext cx="1903797" cy="2289726"/>
              </a:xfrm>
              <a:custGeom>
                <a:avLst/>
                <a:gdLst/>
                <a:ahLst/>
                <a:cxnLst/>
                <a:rect l="l" t="t" r="r" b="b"/>
                <a:pathLst>
                  <a:path w="840" h="1010" extrusionOk="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chemeClr val="accent2">
                  <a:lumMod val="75000"/>
                </a:schemeClr>
              </a:solidFill>
              <a:ln>
                <a:noFill/>
              </a:ln>
              <a:effectLst>
                <a:outerShdw blurRad="660400" dist="38100" dir="16200000"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803;p71">
                <a:extLst>
                  <a:ext uri="{FF2B5EF4-FFF2-40B4-BE49-F238E27FC236}">
                    <a16:creationId xmlns:a16="http://schemas.microsoft.com/office/drawing/2014/main" id="{86C73ED9-2C97-2D09-4F81-3D11D69ACDD9}"/>
                  </a:ext>
                </a:extLst>
              </p:cNvPr>
              <p:cNvSpPr txBox="1"/>
              <p:nvPr/>
            </p:nvSpPr>
            <p:spPr>
              <a:xfrm rot="3006811" flipH="1">
                <a:off x="4336997" y="4523064"/>
                <a:ext cx="1332827" cy="432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Resolve</a:t>
                </a:r>
                <a:endParaRPr/>
              </a:p>
            </p:txBody>
          </p:sp>
        </p:grpSp>
        <p:grpSp>
          <p:nvGrpSpPr>
            <p:cNvPr id="55" name="Google Shape;804;p71">
              <a:extLst>
                <a:ext uri="{FF2B5EF4-FFF2-40B4-BE49-F238E27FC236}">
                  <a16:creationId xmlns:a16="http://schemas.microsoft.com/office/drawing/2014/main" id="{0DD2D1EF-2816-9250-2AC7-EB2C6DD6A8AB}"/>
                </a:ext>
              </a:extLst>
            </p:cNvPr>
            <p:cNvGrpSpPr/>
            <p:nvPr/>
          </p:nvGrpSpPr>
          <p:grpSpPr>
            <a:xfrm>
              <a:off x="5711027" y="3988764"/>
              <a:ext cx="2288769" cy="1903797"/>
              <a:chOff x="5711027" y="3747814"/>
              <a:chExt cx="2288769" cy="1903797"/>
            </a:xfrm>
          </p:grpSpPr>
          <p:sp>
            <p:nvSpPr>
              <p:cNvPr id="56" name="Google Shape;805;p71">
                <a:extLst>
                  <a:ext uri="{FF2B5EF4-FFF2-40B4-BE49-F238E27FC236}">
                    <a16:creationId xmlns:a16="http://schemas.microsoft.com/office/drawing/2014/main" id="{86DD0C13-7AD7-4BCC-41C7-1898645293C3}"/>
                  </a:ext>
                </a:extLst>
              </p:cNvPr>
              <p:cNvSpPr/>
              <p:nvPr/>
            </p:nvSpPr>
            <p:spPr>
              <a:xfrm>
                <a:off x="5711027" y="3747814"/>
                <a:ext cx="2288769" cy="1903797"/>
              </a:xfrm>
              <a:custGeom>
                <a:avLst/>
                <a:gdLst/>
                <a:ahLst/>
                <a:cxnLst/>
                <a:rect l="l" t="t" r="r" b="b"/>
                <a:pathLst>
                  <a:path w="1010" h="840" extrusionOk="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chemeClr val="accent2">
                  <a:lumMod val="50000"/>
                </a:schemeClr>
              </a:solidFill>
              <a:ln>
                <a:noFill/>
              </a:ln>
              <a:effectLst>
                <a:outerShdw blurRad="660400" dist="38100" dir="16200000"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806;p71">
                <a:extLst>
                  <a:ext uri="{FF2B5EF4-FFF2-40B4-BE49-F238E27FC236}">
                    <a16:creationId xmlns:a16="http://schemas.microsoft.com/office/drawing/2014/main" id="{E8C2B641-FBDB-651D-728E-4A19ED852436}"/>
                  </a:ext>
                </a:extLst>
              </p:cNvPr>
              <p:cNvSpPr txBox="1"/>
              <p:nvPr/>
            </p:nvSpPr>
            <p:spPr>
              <a:xfrm rot="-2561442" flipH="1">
                <a:off x="6579314" y="4476373"/>
                <a:ext cx="1247713" cy="4322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Alert</a:t>
                </a:r>
                <a:endParaRPr/>
              </a:p>
            </p:txBody>
          </p:sp>
        </p:grpSp>
      </p:grpSp>
      <p:sp>
        <p:nvSpPr>
          <p:cNvPr id="76" name="Google Shape;820;p71">
            <a:extLst>
              <a:ext uri="{FF2B5EF4-FFF2-40B4-BE49-F238E27FC236}">
                <a16:creationId xmlns:a16="http://schemas.microsoft.com/office/drawing/2014/main" id="{696E71C7-A036-BCFF-5AA2-D3F70CD87B8C}"/>
              </a:ext>
            </a:extLst>
          </p:cNvPr>
          <p:cNvSpPr txBox="1"/>
          <p:nvPr/>
        </p:nvSpPr>
        <p:spPr>
          <a:xfrm>
            <a:off x="198170" y="1374737"/>
            <a:ext cx="30756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dirty="0">
                <a:solidFill>
                  <a:schemeClr val="accent2"/>
                </a:solidFill>
                <a:latin typeface="Open Sans"/>
                <a:ea typeface="Open Sans"/>
                <a:cs typeface="Open Sans"/>
                <a:sym typeface="Open Sans"/>
              </a:rPr>
              <a:t>1. Automatically collect metadata</a:t>
            </a:r>
            <a:endParaRPr sz="1200" b="1" i="0" u="none" strike="noStrike" cap="none" dirty="0">
              <a:solidFill>
                <a:schemeClr val="accent2"/>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r>
              <a:rPr lang="en" sz="1000" dirty="0">
                <a:solidFill>
                  <a:schemeClr val="accent2"/>
                </a:solidFill>
                <a:latin typeface="Open Sans"/>
                <a:ea typeface="Open Sans"/>
                <a:cs typeface="Open Sans"/>
                <a:sym typeface="Open Sans"/>
              </a:rPr>
              <a:t>From key solutions in the “modern” data stack.</a:t>
            </a:r>
            <a:endParaRPr sz="1000" b="0" i="0" u="none" strike="noStrike" cap="none" dirty="0">
              <a:solidFill>
                <a:schemeClr val="accent2"/>
              </a:solidFill>
              <a:latin typeface="Open Sans"/>
              <a:ea typeface="Open Sans"/>
              <a:cs typeface="Open Sans"/>
              <a:sym typeface="Open Sans"/>
            </a:endParaRPr>
          </a:p>
        </p:txBody>
      </p:sp>
      <p:sp>
        <p:nvSpPr>
          <p:cNvPr id="79" name="Google Shape;823;p71">
            <a:extLst>
              <a:ext uri="{FF2B5EF4-FFF2-40B4-BE49-F238E27FC236}">
                <a16:creationId xmlns:a16="http://schemas.microsoft.com/office/drawing/2014/main" id="{7B2BB0CB-EF98-769B-8487-83883DFDDA5F}"/>
              </a:ext>
            </a:extLst>
          </p:cNvPr>
          <p:cNvSpPr txBox="1"/>
          <p:nvPr/>
        </p:nvSpPr>
        <p:spPr>
          <a:xfrm>
            <a:off x="6136095" y="1382662"/>
            <a:ext cx="2717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dirty="0">
                <a:solidFill>
                  <a:schemeClr val="accent2"/>
                </a:solidFill>
                <a:latin typeface="Open Sans"/>
                <a:ea typeface="Open Sans"/>
                <a:cs typeface="Open Sans"/>
                <a:sym typeface="Open Sans"/>
              </a:rPr>
              <a:t>2. </a:t>
            </a:r>
            <a:r>
              <a:rPr lang="en" sz="1200" b="1" i="0" u="none" strike="noStrike" cap="none" dirty="0">
                <a:solidFill>
                  <a:schemeClr val="accent2"/>
                </a:solidFill>
                <a:latin typeface="Open Sans"/>
                <a:ea typeface="Open Sans"/>
                <a:cs typeface="Open Sans"/>
                <a:sym typeface="Open Sans"/>
              </a:rPr>
              <a:t>Build historical baseline</a:t>
            </a:r>
            <a:endParaRPr sz="1200" b="1" i="0" u="none" strike="noStrike" cap="none" dirty="0">
              <a:solidFill>
                <a:schemeClr val="accent2"/>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r>
              <a:rPr lang="en" sz="1000" dirty="0">
                <a:solidFill>
                  <a:schemeClr val="accent2"/>
                </a:solidFill>
                <a:latin typeface="Open Sans"/>
                <a:ea typeface="Open Sans"/>
                <a:cs typeface="Open Sans"/>
                <a:sym typeface="Open Sans"/>
              </a:rPr>
              <a:t>Based on c</a:t>
            </a:r>
            <a:r>
              <a:rPr lang="en" sz="1000" b="0" i="0" u="none" strike="noStrike" cap="none" dirty="0">
                <a:solidFill>
                  <a:schemeClr val="accent2"/>
                </a:solidFill>
                <a:latin typeface="Open Sans"/>
                <a:ea typeface="Open Sans"/>
                <a:cs typeface="Open Sans"/>
                <a:sym typeface="Open Sans"/>
              </a:rPr>
              <a:t>ommon data pi</a:t>
            </a:r>
            <a:r>
              <a:rPr lang="en" sz="1000" dirty="0">
                <a:solidFill>
                  <a:schemeClr val="accent2"/>
                </a:solidFill>
                <a:latin typeface="Open Sans"/>
                <a:ea typeface="Open Sans"/>
                <a:cs typeface="Open Sans"/>
                <a:sym typeface="Open Sans"/>
              </a:rPr>
              <a:t>peline</a:t>
            </a:r>
            <a:r>
              <a:rPr lang="en" sz="1000" b="0" i="0" u="none" strike="noStrike" cap="none" dirty="0">
                <a:solidFill>
                  <a:schemeClr val="accent2"/>
                </a:solidFill>
                <a:latin typeface="Open Sans"/>
                <a:ea typeface="Open Sans"/>
                <a:cs typeface="Open Sans"/>
                <a:sym typeface="Open Sans"/>
              </a:rPr>
              <a:t> behavio</a:t>
            </a:r>
            <a:r>
              <a:rPr lang="en" sz="1000" dirty="0">
                <a:solidFill>
                  <a:schemeClr val="accent2"/>
                </a:solidFill>
                <a:latin typeface="Open Sans"/>
                <a:ea typeface="Open Sans"/>
                <a:cs typeface="Open Sans"/>
                <a:sym typeface="Open Sans"/>
              </a:rPr>
              <a:t>r</a:t>
            </a:r>
            <a:r>
              <a:rPr lang="en" sz="1000" b="0" i="0" u="none" strike="noStrike" cap="none" dirty="0">
                <a:solidFill>
                  <a:schemeClr val="accent2"/>
                </a:solidFill>
                <a:latin typeface="Open Sans"/>
                <a:ea typeface="Open Sans"/>
                <a:cs typeface="Open Sans"/>
                <a:sym typeface="Open Sans"/>
              </a:rPr>
              <a:t>.</a:t>
            </a:r>
            <a:endParaRPr sz="1000" b="0" i="0" u="none" strike="noStrike" cap="none" dirty="0">
              <a:solidFill>
                <a:schemeClr val="accent2"/>
              </a:solidFill>
              <a:latin typeface="Open Sans"/>
              <a:ea typeface="Open Sans"/>
              <a:cs typeface="Open Sans"/>
              <a:sym typeface="Open Sans"/>
            </a:endParaRPr>
          </a:p>
        </p:txBody>
      </p:sp>
      <p:sp>
        <p:nvSpPr>
          <p:cNvPr id="80" name="Google Shape;824;p71">
            <a:extLst>
              <a:ext uri="{FF2B5EF4-FFF2-40B4-BE49-F238E27FC236}">
                <a16:creationId xmlns:a16="http://schemas.microsoft.com/office/drawing/2014/main" id="{669938F2-C1D4-600C-6086-6B77CCE9C65E}"/>
              </a:ext>
            </a:extLst>
          </p:cNvPr>
          <p:cNvSpPr txBox="1"/>
          <p:nvPr/>
        </p:nvSpPr>
        <p:spPr>
          <a:xfrm>
            <a:off x="6288345" y="3207037"/>
            <a:ext cx="26571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chemeClr val="accent2"/>
                </a:solidFill>
                <a:latin typeface="Open Sans"/>
                <a:ea typeface="Open Sans"/>
                <a:cs typeface="Open Sans"/>
                <a:sym typeface="Open Sans"/>
              </a:rPr>
              <a:t>3. </a:t>
            </a:r>
            <a:r>
              <a:rPr lang="en" sz="1200" b="1" i="0" u="none" strike="noStrike" cap="none">
                <a:solidFill>
                  <a:schemeClr val="accent2"/>
                </a:solidFill>
                <a:latin typeface="Open Sans"/>
                <a:ea typeface="Open Sans"/>
                <a:cs typeface="Open Sans"/>
                <a:sym typeface="Open Sans"/>
              </a:rPr>
              <a:t>Alert on </a:t>
            </a:r>
            <a:r>
              <a:rPr lang="en" sz="1200" b="1">
                <a:solidFill>
                  <a:schemeClr val="accent2"/>
                </a:solidFill>
                <a:latin typeface="Open Sans"/>
                <a:ea typeface="Open Sans"/>
                <a:cs typeface="Open Sans"/>
                <a:sym typeface="Open Sans"/>
              </a:rPr>
              <a:t>anomalies and rules</a:t>
            </a:r>
            <a:endParaRPr sz="1200" b="1" i="0" u="none" strike="noStrike" cap="none">
              <a:solidFill>
                <a:schemeClr val="accent2"/>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accent2"/>
                </a:solidFill>
                <a:latin typeface="Open Sans"/>
                <a:ea typeface="Open Sans"/>
                <a:cs typeface="Open Sans"/>
                <a:sym typeface="Open Sans"/>
              </a:rPr>
              <a:t>Based on </a:t>
            </a:r>
            <a:r>
              <a:rPr lang="en" sz="1000">
                <a:solidFill>
                  <a:schemeClr val="accent2"/>
                </a:solidFill>
                <a:latin typeface="Open Sans"/>
                <a:ea typeface="Open Sans"/>
                <a:cs typeface="Open Sans"/>
                <a:sym typeface="Open Sans"/>
              </a:rPr>
              <a:t>deviations or breaches.</a:t>
            </a:r>
            <a:endParaRPr sz="1000" b="0" i="0" u="none" strike="noStrike" cap="none">
              <a:solidFill>
                <a:schemeClr val="accent2"/>
              </a:solidFill>
              <a:latin typeface="Open Sans"/>
              <a:ea typeface="Open Sans"/>
              <a:cs typeface="Open Sans"/>
              <a:sym typeface="Open Sans"/>
            </a:endParaRPr>
          </a:p>
        </p:txBody>
      </p:sp>
      <p:pic>
        <p:nvPicPr>
          <p:cNvPr id="81" name="Google Shape;825;p71">
            <a:extLst>
              <a:ext uri="{FF2B5EF4-FFF2-40B4-BE49-F238E27FC236}">
                <a16:creationId xmlns:a16="http://schemas.microsoft.com/office/drawing/2014/main" id="{4D4482B3-3B7B-69C3-6F29-2026EA239197}"/>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337324" y="3728012"/>
            <a:ext cx="2411224" cy="974200"/>
          </a:xfrm>
          <a:prstGeom prst="rect">
            <a:avLst/>
          </a:prstGeom>
          <a:noFill/>
          <a:ln>
            <a:noFill/>
          </a:ln>
        </p:spPr>
      </p:pic>
      <p:sp>
        <p:nvSpPr>
          <p:cNvPr id="83" name="Google Shape;827;p71">
            <a:extLst>
              <a:ext uri="{FF2B5EF4-FFF2-40B4-BE49-F238E27FC236}">
                <a16:creationId xmlns:a16="http://schemas.microsoft.com/office/drawing/2014/main" id="{8D206E48-85C8-E6A5-35DC-03728CB4A02F}"/>
              </a:ext>
            </a:extLst>
          </p:cNvPr>
          <p:cNvSpPr txBox="1"/>
          <p:nvPr/>
        </p:nvSpPr>
        <p:spPr>
          <a:xfrm>
            <a:off x="198170" y="3555037"/>
            <a:ext cx="26571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chemeClr val="accent2"/>
                </a:solidFill>
                <a:latin typeface="Open Sans"/>
                <a:ea typeface="Open Sans"/>
                <a:cs typeface="Open Sans"/>
                <a:sym typeface="Open Sans"/>
              </a:rPr>
              <a:t>4. </a:t>
            </a:r>
            <a:r>
              <a:rPr lang="en" sz="1200" b="1" i="0" u="none" strike="noStrike" cap="none">
                <a:solidFill>
                  <a:schemeClr val="accent2"/>
                </a:solidFill>
                <a:latin typeface="Open Sans"/>
                <a:ea typeface="Open Sans"/>
                <a:cs typeface="Open Sans"/>
                <a:sym typeface="Open Sans"/>
              </a:rPr>
              <a:t>Resolve through automation</a:t>
            </a:r>
            <a:endParaRPr sz="1200" b="1" i="0" u="none" strike="noStrike" cap="none">
              <a:solidFill>
                <a:schemeClr val="accent2"/>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r>
              <a:rPr lang="en" sz="1000">
                <a:solidFill>
                  <a:schemeClr val="accent2"/>
                </a:solidFill>
                <a:latin typeface="Open Sans"/>
                <a:ea typeface="Open Sans"/>
                <a:cs typeface="Open Sans"/>
                <a:sym typeface="Open Sans"/>
              </a:rPr>
              <a:t>Create smart workflows that automatically remediate data quality issues and keep SLAs on track</a:t>
            </a:r>
            <a:endParaRPr sz="1000" b="0" i="0" u="none" strike="noStrike" cap="none">
              <a:solidFill>
                <a:schemeClr val="accent2"/>
              </a:solidFill>
              <a:latin typeface="Open Sans"/>
              <a:ea typeface="Open Sans"/>
              <a:cs typeface="Open Sans"/>
              <a:sym typeface="Open Sans"/>
            </a:endParaRPr>
          </a:p>
        </p:txBody>
      </p:sp>
      <p:pic>
        <p:nvPicPr>
          <p:cNvPr id="85" name="Google Shape;829;p71">
            <a:extLst>
              <a:ext uri="{FF2B5EF4-FFF2-40B4-BE49-F238E27FC236}">
                <a16:creationId xmlns:a16="http://schemas.microsoft.com/office/drawing/2014/main" id="{6C0F4581-AB93-4DDC-51A4-024B6CF6580F}"/>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6474395" y="1842221"/>
            <a:ext cx="1951874" cy="649925"/>
          </a:xfrm>
          <a:prstGeom prst="rect">
            <a:avLst/>
          </a:prstGeom>
          <a:noFill/>
          <a:ln>
            <a:noFill/>
          </a:ln>
        </p:spPr>
      </p:pic>
      <p:grpSp>
        <p:nvGrpSpPr>
          <p:cNvPr id="86" name="Agrupar 14">
            <a:extLst>
              <a:ext uri="{FF2B5EF4-FFF2-40B4-BE49-F238E27FC236}">
                <a16:creationId xmlns:a16="http://schemas.microsoft.com/office/drawing/2014/main" id="{7124160B-FDDE-3156-5EA7-3CE7B28D121C}"/>
              </a:ext>
            </a:extLst>
          </p:cNvPr>
          <p:cNvGrpSpPr>
            <a:grpSpLocks noChangeAspect="1"/>
          </p:cNvGrpSpPr>
          <p:nvPr/>
        </p:nvGrpSpPr>
        <p:grpSpPr>
          <a:xfrm>
            <a:off x="4110303" y="2380217"/>
            <a:ext cx="923396" cy="923396"/>
            <a:chOff x="1005827" y="2805113"/>
            <a:chExt cx="720000" cy="720000"/>
          </a:xfrm>
        </p:grpSpPr>
        <p:sp>
          <p:nvSpPr>
            <p:cNvPr id="87" name="Forma Livre 18">
              <a:extLst>
                <a:ext uri="{FF2B5EF4-FFF2-40B4-BE49-F238E27FC236}">
                  <a16:creationId xmlns:a16="http://schemas.microsoft.com/office/drawing/2014/main" id="{A3458753-D309-3328-DF99-A398E2E328E5}"/>
                </a:ext>
              </a:extLst>
            </p:cNvPr>
            <p:cNvSpPr/>
            <p:nvPr/>
          </p:nvSpPr>
          <p:spPr>
            <a:xfrm>
              <a:off x="1020226" y="2819512"/>
              <a:ext cx="691200" cy="683100"/>
            </a:xfrm>
            <a:custGeom>
              <a:avLst/>
              <a:gdLst>
                <a:gd name="connsiteX0" fmla="*/ 58815 w 691200"/>
                <a:gd name="connsiteY0" fmla="*/ 193815 h 683100"/>
                <a:gd name="connsiteX1" fmla="*/ 47385 w 691200"/>
                <a:gd name="connsiteY1" fmla="*/ 182385 h 683100"/>
                <a:gd name="connsiteX2" fmla="*/ 75398 w 691200"/>
                <a:gd name="connsiteY2" fmla="*/ 154350 h 683100"/>
                <a:gd name="connsiteX3" fmla="*/ 47385 w 691200"/>
                <a:gd name="connsiteY3" fmla="*/ 126315 h 683100"/>
                <a:gd name="connsiteX4" fmla="*/ 58838 w 691200"/>
                <a:gd name="connsiteY4" fmla="*/ 114863 h 683100"/>
                <a:gd name="connsiteX5" fmla="*/ 98303 w 691200"/>
                <a:gd name="connsiteY5" fmla="*/ 154350 h 683100"/>
                <a:gd name="connsiteX6" fmla="*/ 58815 w 691200"/>
                <a:gd name="connsiteY6" fmla="*/ 193815 h 683100"/>
                <a:gd name="connsiteX7" fmla="*/ 53100 w 691200"/>
                <a:gd name="connsiteY7" fmla="*/ 30600 h 683100"/>
                <a:gd name="connsiteX8" fmla="*/ 41850 w 691200"/>
                <a:gd name="connsiteY8" fmla="*/ 41850 h 683100"/>
                <a:gd name="connsiteX9" fmla="*/ 53100 w 691200"/>
                <a:gd name="connsiteY9" fmla="*/ 53100 h 683100"/>
                <a:gd name="connsiteX10" fmla="*/ 64350 w 691200"/>
                <a:gd name="connsiteY10" fmla="*/ 41850 h 683100"/>
                <a:gd name="connsiteX11" fmla="*/ 53100 w 691200"/>
                <a:gd name="connsiteY11" fmla="*/ 30600 h 683100"/>
                <a:gd name="connsiteX12" fmla="*/ 109350 w 691200"/>
                <a:gd name="connsiteY12" fmla="*/ 41850 h 683100"/>
                <a:gd name="connsiteX13" fmla="*/ 98100 w 691200"/>
                <a:gd name="connsiteY13" fmla="*/ 53100 h 683100"/>
                <a:gd name="connsiteX14" fmla="*/ 86850 w 691200"/>
                <a:gd name="connsiteY14" fmla="*/ 41850 h 683100"/>
                <a:gd name="connsiteX15" fmla="*/ 98100 w 691200"/>
                <a:gd name="connsiteY15" fmla="*/ 30600 h 683100"/>
                <a:gd name="connsiteX16" fmla="*/ 109350 w 691200"/>
                <a:gd name="connsiteY16" fmla="*/ 41850 h 683100"/>
                <a:gd name="connsiteX17" fmla="*/ 154350 w 691200"/>
                <a:gd name="connsiteY17" fmla="*/ 41850 h 683100"/>
                <a:gd name="connsiteX18" fmla="*/ 143100 w 691200"/>
                <a:gd name="connsiteY18" fmla="*/ 53100 h 683100"/>
                <a:gd name="connsiteX19" fmla="*/ 131850 w 691200"/>
                <a:gd name="connsiteY19" fmla="*/ 41850 h 683100"/>
                <a:gd name="connsiteX20" fmla="*/ 143100 w 691200"/>
                <a:gd name="connsiteY20" fmla="*/ 30600 h 683100"/>
                <a:gd name="connsiteX21" fmla="*/ 154350 w 691200"/>
                <a:gd name="connsiteY21" fmla="*/ 41850 h 683100"/>
                <a:gd name="connsiteX22" fmla="*/ 401850 w 691200"/>
                <a:gd name="connsiteY22" fmla="*/ 131850 h 683100"/>
                <a:gd name="connsiteX23" fmla="*/ 390600 w 691200"/>
                <a:gd name="connsiteY23" fmla="*/ 143100 h 683100"/>
                <a:gd name="connsiteX24" fmla="*/ 379350 w 691200"/>
                <a:gd name="connsiteY24" fmla="*/ 131850 h 683100"/>
                <a:gd name="connsiteX25" fmla="*/ 390600 w 691200"/>
                <a:gd name="connsiteY25" fmla="*/ 120600 h 683100"/>
                <a:gd name="connsiteX26" fmla="*/ 401850 w 691200"/>
                <a:gd name="connsiteY26" fmla="*/ 131850 h 683100"/>
                <a:gd name="connsiteX27" fmla="*/ 446850 w 691200"/>
                <a:gd name="connsiteY27" fmla="*/ 131850 h 683100"/>
                <a:gd name="connsiteX28" fmla="*/ 435600 w 691200"/>
                <a:gd name="connsiteY28" fmla="*/ 143100 h 683100"/>
                <a:gd name="connsiteX29" fmla="*/ 424350 w 691200"/>
                <a:gd name="connsiteY29" fmla="*/ 131850 h 683100"/>
                <a:gd name="connsiteX30" fmla="*/ 435600 w 691200"/>
                <a:gd name="connsiteY30" fmla="*/ 120600 h 683100"/>
                <a:gd name="connsiteX31" fmla="*/ 446850 w 691200"/>
                <a:gd name="connsiteY31" fmla="*/ 131850 h 683100"/>
                <a:gd name="connsiteX32" fmla="*/ 491850 w 691200"/>
                <a:gd name="connsiteY32" fmla="*/ 131850 h 683100"/>
                <a:gd name="connsiteX33" fmla="*/ 480600 w 691200"/>
                <a:gd name="connsiteY33" fmla="*/ 143100 h 683100"/>
                <a:gd name="connsiteX34" fmla="*/ 469350 w 691200"/>
                <a:gd name="connsiteY34" fmla="*/ 131850 h 683100"/>
                <a:gd name="connsiteX35" fmla="*/ 480600 w 691200"/>
                <a:gd name="connsiteY35" fmla="*/ 120600 h 683100"/>
                <a:gd name="connsiteX36" fmla="*/ 491850 w 691200"/>
                <a:gd name="connsiteY36" fmla="*/ 131850 h 683100"/>
                <a:gd name="connsiteX37" fmla="*/ 109350 w 691200"/>
                <a:gd name="connsiteY37" fmla="*/ 536850 h 683100"/>
                <a:gd name="connsiteX38" fmla="*/ 98100 w 691200"/>
                <a:gd name="connsiteY38" fmla="*/ 548100 h 683100"/>
                <a:gd name="connsiteX39" fmla="*/ 86850 w 691200"/>
                <a:gd name="connsiteY39" fmla="*/ 536850 h 683100"/>
                <a:gd name="connsiteX40" fmla="*/ 98100 w 691200"/>
                <a:gd name="connsiteY40" fmla="*/ 525600 h 683100"/>
                <a:gd name="connsiteX41" fmla="*/ 109350 w 691200"/>
                <a:gd name="connsiteY41" fmla="*/ 536850 h 683100"/>
                <a:gd name="connsiteX42" fmla="*/ 278100 w 691200"/>
                <a:gd name="connsiteY42" fmla="*/ 308700 h 683100"/>
                <a:gd name="connsiteX43" fmla="*/ 8100 w 691200"/>
                <a:gd name="connsiteY43" fmla="*/ 308700 h 683100"/>
                <a:gd name="connsiteX44" fmla="*/ 0 w 691200"/>
                <a:gd name="connsiteY44" fmla="*/ 300600 h 683100"/>
                <a:gd name="connsiteX45" fmla="*/ 0 w 691200"/>
                <a:gd name="connsiteY45" fmla="*/ 8100 h 683100"/>
                <a:gd name="connsiteX46" fmla="*/ 8100 w 691200"/>
                <a:gd name="connsiteY46" fmla="*/ 0 h 683100"/>
                <a:gd name="connsiteX47" fmla="*/ 278100 w 691200"/>
                <a:gd name="connsiteY47" fmla="*/ 0 h 683100"/>
                <a:gd name="connsiteX48" fmla="*/ 286200 w 691200"/>
                <a:gd name="connsiteY48" fmla="*/ 8100 h 683100"/>
                <a:gd name="connsiteX49" fmla="*/ 286200 w 691200"/>
                <a:gd name="connsiteY49" fmla="*/ 300600 h 683100"/>
                <a:gd name="connsiteX50" fmla="*/ 278100 w 691200"/>
                <a:gd name="connsiteY50" fmla="*/ 308700 h 683100"/>
                <a:gd name="connsiteX51" fmla="*/ 270000 w 691200"/>
                <a:gd name="connsiteY51" fmla="*/ 83700 h 683100"/>
                <a:gd name="connsiteX52" fmla="*/ 16200 w 691200"/>
                <a:gd name="connsiteY52" fmla="*/ 83700 h 683100"/>
                <a:gd name="connsiteX53" fmla="*/ 16200 w 691200"/>
                <a:gd name="connsiteY53" fmla="*/ 292500 h 683100"/>
                <a:gd name="connsiteX54" fmla="*/ 270000 w 691200"/>
                <a:gd name="connsiteY54" fmla="*/ 292500 h 683100"/>
                <a:gd name="connsiteX55" fmla="*/ 270000 w 691200"/>
                <a:gd name="connsiteY55" fmla="*/ 83700 h 683100"/>
                <a:gd name="connsiteX56" fmla="*/ 270000 w 691200"/>
                <a:gd name="connsiteY56" fmla="*/ 16200 h 683100"/>
                <a:gd name="connsiteX57" fmla="*/ 16200 w 691200"/>
                <a:gd name="connsiteY57" fmla="*/ 16200 h 683100"/>
                <a:gd name="connsiteX58" fmla="*/ 16200 w 691200"/>
                <a:gd name="connsiteY58" fmla="*/ 67523 h 683100"/>
                <a:gd name="connsiteX59" fmla="*/ 270000 w 691200"/>
                <a:gd name="connsiteY59" fmla="*/ 67523 h 683100"/>
                <a:gd name="connsiteX60" fmla="*/ 270000 w 691200"/>
                <a:gd name="connsiteY60" fmla="*/ 16200 h 683100"/>
                <a:gd name="connsiteX61" fmla="*/ 691200 w 691200"/>
                <a:gd name="connsiteY61" fmla="*/ 98100 h 683100"/>
                <a:gd name="connsiteX62" fmla="*/ 691200 w 691200"/>
                <a:gd name="connsiteY62" fmla="*/ 480600 h 683100"/>
                <a:gd name="connsiteX63" fmla="*/ 683100 w 691200"/>
                <a:gd name="connsiteY63" fmla="*/ 488700 h 683100"/>
                <a:gd name="connsiteX64" fmla="*/ 428648 w 691200"/>
                <a:gd name="connsiteY64" fmla="*/ 488700 h 683100"/>
                <a:gd name="connsiteX65" fmla="*/ 402728 w 691200"/>
                <a:gd name="connsiteY65" fmla="*/ 516038 h 683100"/>
                <a:gd name="connsiteX66" fmla="*/ 511155 w 691200"/>
                <a:gd name="connsiteY66" fmla="*/ 671333 h 683100"/>
                <a:gd name="connsiteX67" fmla="*/ 511200 w 691200"/>
                <a:gd name="connsiteY67" fmla="*/ 683055 h 683100"/>
                <a:gd name="connsiteX68" fmla="*/ 494978 w 691200"/>
                <a:gd name="connsiteY68" fmla="*/ 683100 h 683100"/>
                <a:gd name="connsiteX69" fmla="*/ 494932 w 691200"/>
                <a:gd name="connsiteY69" fmla="*/ 671355 h 683100"/>
                <a:gd name="connsiteX70" fmla="*/ 380565 w 691200"/>
                <a:gd name="connsiteY70" fmla="*/ 526230 h 683100"/>
                <a:gd name="connsiteX71" fmla="*/ 374400 w 691200"/>
                <a:gd name="connsiteY71" fmla="*/ 519120 h 683100"/>
                <a:gd name="connsiteX72" fmla="*/ 379147 w 691200"/>
                <a:gd name="connsiteY72" fmla="*/ 510998 h 683100"/>
                <a:gd name="connsiteX73" fmla="*/ 427860 w 691200"/>
                <a:gd name="connsiteY73" fmla="*/ 435983 h 683100"/>
                <a:gd name="connsiteX74" fmla="*/ 345600 w 691200"/>
                <a:gd name="connsiteY74" fmla="*/ 353700 h 683100"/>
                <a:gd name="connsiteX75" fmla="*/ 263250 w 691200"/>
                <a:gd name="connsiteY75" fmla="*/ 435983 h 683100"/>
                <a:gd name="connsiteX76" fmla="*/ 311985 w 691200"/>
                <a:gd name="connsiteY76" fmla="*/ 510998 h 683100"/>
                <a:gd name="connsiteX77" fmla="*/ 316733 w 691200"/>
                <a:gd name="connsiteY77" fmla="*/ 519120 h 683100"/>
                <a:gd name="connsiteX78" fmla="*/ 310568 w 691200"/>
                <a:gd name="connsiteY78" fmla="*/ 526230 h 683100"/>
                <a:gd name="connsiteX79" fmla="*/ 196178 w 691200"/>
                <a:gd name="connsiteY79" fmla="*/ 671333 h 683100"/>
                <a:gd name="connsiteX80" fmla="*/ 196200 w 691200"/>
                <a:gd name="connsiteY80" fmla="*/ 683055 h 683100"/>
                <a:gd name="connsiteX81" fmla="*/ 180000 w 691200"/>
                <a:gd name="connsiteY81" fmla="*/ 683100 h 683100"/>
                <a:gd name="connsiteX82" fmla="*/ 179978 w 691200"/>
                <a:gd name="connsiteY82" fmla="*/ 671355 h 683100"/>
                <a:gd name="connsiteX83" fmla="*/ 288405 w 691200"/>
                <a:gd name="connsiteY83" fmla="*/ 516038 h 683100"/>
                <a:gd name="connsiteX84" fmla="*/ 247050 w 691200"/>
                <a:gd name="connsiteY84" fmla="*/ 435960 h 683100"/>
                <a:gd name="connsiteX85" fmla="*/ 337500 w 691200"/>
                <a:gd name="connsiteY85" fmla="*/ 337815 h 683100"/>
                <a:gd name="connsiteX86" fmla="*/ 337500 w 691200"/>
                <a:gd name="connsiteY86" fmla="*/ 98100 h 683100"/>
                <a:gd name="connsiteX87" fmla="*/ 345600 w 691200"/>
                <a:gd name="connsiteY87" fmla="*/ 90000 h 683100"/>
                <a:gd name="connsiteX88" fmla="*/ 683100 w 691200"/>
                <a:gd name="connsiteY88" fmla="*/ 90000 h 683100"/>
                <a:gd name="connsiteX89" fmla="*/ 691200 w 691200"/>
                <a:gd name="connsiteY89" fmla="*/ 98100 h 683100"/>
                <a:gd name="connsiteX90" fmla="*/ 675000 w 691200"/>
                <a:gd name="connsiteY90" fmla="*/ 173700 h 683100"/>
                <a:gd name="connsiteX91" fmla="*/ 353700 w 691200"/>
                <a:gd name="connsiteY91" fmla="*/ 173700 h 683100"/>
                <a:gd name="connsiteX92" fmla="*/ 353700 w 691200"/>
                <a:gd name="connsiteY92" fmla="*/ 337838 h 683100"/>
                <a:gd name="connsiteX93" fmla="*/ 444083 w 691200"/>
                <a:gd name="connsiteY93" fmla="*/ 435983 h 683100"/>
                <a:gd name="connsiteX94" fmla="*/ 436995 w 691200"/>
                <a:gd name="connsiteY94" fmla="*/ 472500 h 683100"/>
                <a:gd name="connsiteX95" fmla="*/ 675000 w 691200"/>
                <a:gd name="connsiteY95" fmla="*/ 472500 h 683100"/>
                <a:gd name="connsiteX96" fmla="*/ 675000 w 691200"/>
                <a:gd name="connsiteY96" fmla="*/ 173700 h 683100"/>
                <a:gd name="connsiteX97" fmla="*/ 675000 w 691200"/>
                <a:gd name="connsiteY97" fmla="*/ 106200 h 683100"/>
                <a:gd name="connsiteX98" fmla="*/ 353700 w 691200"/>
                <a:gd name="connsiteY98" fmla="*/ 106200 h 683100"/>
                <a:gd name="connsiteX99" fmla="*/ 353700 w 691200"/>
                <a:gd name="connsiteY99" fmla="*/ 157500 h 683100"/>
                <a:gd name="connsiteX100" fmla="*/ 675000 w 691200"/>
                <a:gd name="connsiteY100" fmla="*/ 157500 h 683100"/>
                <a:gd name="connsiteX101" fmla="*/ 675000 w 691200"/>
                <a:gd name="connsiteY101" fmla="*/ 106200 h 683100"/>
                <a:gd name="connsiteX102" fmla="*/ 480600 w 691200"/>
                <a:gd name="connsiteY102" fmla="*/ 247500 h 683100"/>
                <a:gd name="connsiteX103" fmla="*/ 390600 w 691200"/>
                <a:gd name="connsiteY103" fmla="*/ 247500 h 683100"/>
                <a:gd name="connsiteX104" fmla="*/ 390600 w 691200"/>
                <a:gd name="connsiteY104" fmla="*/ 263700 h 683100"/>
                <a:gd name="connsiteX105" fmla="*/ 480600 w 691200"/>
                <a:gd name="connsiteY105" fmla="*/ 263700 h 683100"/>
                <a:gd name="connsiteX106" fmla="*/ 480600 w 691200"/>
                <a:gd name="connsiteY106" fmla="*/ 247500 h 683100"/>
                <a:gd name="connsiteX107" fmla="*/ 517500 w 691200"/>
                <a:gd name="connsiteY107" fmla="*/ 379350 h 683100"/>
                <a:gd name="connsiteX108" fmla="*/ 581850 w 691200"/>
                <a:gd name="connsiteY108" fmla="*/ 315000 h 683100"/>
                <a:gd name="connsiteX109" fmla="*/ 646200 w 691200"/>
                <a:gd name="connsiteY109" fmla="*/ 379350 h 683100"/>
                <a:gd name="connsiteX110" fmla="*/ 581850 w 691200"/>
                <a:gd name="connsiteY110" fmla="*/ 443700 h 683100"/>
                <a:gd name="connsiteX111" fmla="*/ 517500 w 691200"/>
                <a:gd name="connsiteY111" fmla="*/ 379350 h 683100"/>
                <a:gd name="connsiteX112" fmla="*/ 621045 w 691200"/>
                <a:gd name="connsiteY112" fmla="*/ 351585 h 683100"/>
                <a:gd name="connsiteX113" fmla="*/ 589928 w 691200"/>
                <a:gd name="connsiteY113" fmla="*/ 382703 h 683100"/>
                <a:gd name="connsiteX114" fmla="*/ 589838 w 691200"/>
                <a:gd name="connsiteY114" fmla="*/ 426690 h 683100"/>
                <a:gd name="connsiteX115" fmla="*/ 629978 w 691200"/>
                <a:gd name="connsiteY115" fmla="*/ 379350 h 683100"/>
                <a:gd name="connsiteX116" fmla="*/ 621045 w 691200"/>
                <a:gd name="connsiteY116" fmla="*/ 351585 h 683100"/>
                <a:gd name="connsiteX117" fmla="*/ 533700 w 691200"/>
                <a:gd name="connsiteY117" fmla="*/ 379350 h 683100"/>
                <a:gd name="connsiteX118" fmla="*/ 573615 w 691200"/>
                <a:gd name="connsiteY118" fmla="*/ 426668 h 683100"/>
                <a:gd name="connsiteX119" fmla="*/ 573750 w 691200"/>
                <a:gd name="connsiteY119" fmla="*/ 375975 h 683100"/>
                <a:gd name="connsiteX120" fmla="*/ 609570 w 691200"/>
                <a:gd name="connsiteY120" fmla="*/ 340133 h 683100"/>
                <a:gd name="connsiteX121" fmla="*/ 581828 w 691200"/>
                <a:gd name="connsiteY121" fmla="*/ 331200 h 683100"/>
                <a:gd name="connsiteX122" fmla="*/ 533700 w 691200"/>
                <a:gd name="connsiteY122" fmla="*/ 379350 h 683100"/>
                <a:gd name="connsiteX123" fmla="*/ 165600 w 691200"/>
                <a:gd name="connsiteY123" fmla="*/ 202500 h 683100"/>
                <a:gd name="connsiteX124" fmla="*/ 98100 w 691200"/>
                <a:gd name="connsiteY124" fmla="*/ 202500 h 683100"/>
                <a:gd name="connsiteX125" fmla="*/ 98100 w 691200"/>
                <a:gd name="connsiteY125" fmla="*/ 218700 h 683100"/>
                <a:gd name="connsiteX126" fmla="*/ 165600 w 691200"/>
                <a:gd name="connsiteY126" fmla="*/ 218700 h 683100"/>
                <a:gd name="connsiteX127" fmla="*/ 165600 w 691200"/>
                <a:gd name="connsiteY127" fmla="*/ 202500 h 683100"/>
                <a:gd name="connsiteX128" fmla="*/ 64350 w 691200"/>
                <a:gd name="connsiteY128" fmla="*/ 466200 h 683100"/>
                <a:gd name="connsiteX129" fmla="*/ 131850 w 691200"/>
                <a:gd name="connsiteY129" fmla="*/ 466200 h 683100"/>
                <a:gd name="connsiteX130" fmla="*/ 131850 w 691200"/>
                <a:gd name="connsiteY130" fmla="*/ 450000 h 683100"/>
                <a:gd name="connsiteX131" fmla="*/ 64350 w 691200"/>
                <a:gd name="connsiteY131" fmla="*/ 450000 h 683100"/>
                <a:gd name="connsiteX132" fmla="*/ 64350 w 691200"/>
                <a:gd name="connsiteY132" fmla="*/ 466200 h 683100"/>
                <a:gd name="connsiteX133" fmla="*/ 64350 w 691200"/>
                <a:gd name="connsiteY133" fmla="*/ 421200 h 683100"/>
                <a:gd name="connsiteX134" fmla="*/ 131850 w 691200"/>
                <a:gd name="connsiteY134" fmla="*/ 421200 h 683100"/>
                <a:gd name="connsiteX135" fmla="*/ 131850 w 691200"/>
                <a:gd name="connsiteY135" fmla="*/ 405000 h 683100"/>
                <a:gd name="connsiteX136" fmla="*/ 64350 w 691200"/>
                <a:gd name="connsiteY136" fmla="*/ 405000 h 683100"/>
                <a:gd name="connsiteX137" fmla="*/ 64350 w 691200"/>
                <a:gd name="connsiteY137" fmla="*/ 421200 h 683100"/>
                <a:gd name="connsiteX138" fmla="*/ 480600 w 691200"/>
                <a:gd name="connsiteY138" fmla="*/ 292500 h 683100"/>
                <a:gd name="connsiteX139" fmla="*/ 390600 w 691200"/>
                <a:gd name="connsiteY139" fmla="*/ 292500 h 683100"/>
                <a:gd name="connsiteX140" fmla="*/ 390600 w 691200"/>
                <a:gd name="connsiteY140" fmla="*/ 308700 h 683100"/>
                <a:gd name="connsiteX141" fmla="*/ 480600 w 691200"/>
                <a:gd name="connsiteY141" fmla="*/ 308700 h 683100"/>
                <a:gd name="connsiteX142" fmla="*/ 480600 w 691200"/>
                <a:gd name="connsiteY142" fmla="*/ 292500 h 683100"/>
                <a:gd name="connsiteX143" fmla="*/ 638100 w 691200"/>
                <a:gd name="connsiteY143" fmla="*/ 247500 h 683100"/>
                <a:gd name="connsiteX144" fmla="*/ 548100 w 691200"/>
                <a:gd name="connsiteY144" fmla="*/ 247500 h 683100"/>
                <a:gd name="connsiteX145" fmla="*/ 548100 w 691200"/>
                <a:gd name="connsiteY145" fmla="*/ 263700 h 683100"/>
                <a:gd name="connsiteX146" fmla="*/ 638100 w 691200"/>
                <a:gd name="connsiteY146" fmla="*/ 263700 h 683100"/>
                <a:gd name="connsiteX147" fmla="*/ 638100 w 691200"/>
                <a:gd name="connsiteY147" fmla="*/ 247500 h 683100"/>
                <a:gd name="connsiteX148" fmla="*/ 638100 w 691200"/>
                <a:gd name="connsiteY148" fmla="*/ 202500 h 683100"/>
                <a:gd name="connsiteX149" fmla="*/ 548100 w 691200"/>
                <a:gd name="connsiteY149" fmla="*/ 202500 h 683100"/>
                <a:gd name="connsiteX150" fmla="*/ 548100 w 691200"/>
                <a:gd name="connsiteY150" fmla="*/ 218700 h 683100"/>
                <a:gd name="connsiteX151" fmla="*/ 638100 w 691200"/>
                <a:gd name="connsiteY151" fmla="*/ 218700 h 683100"/>
                <a:gd name="connsiteX152" fmla="*/ 638100 w 691200"/>
                <a:gd name="connsiteY152" fmla="*/ 202500 h 683100"/>
                <a:gd name="connsiteX153" fmla="*/ 480600 w 691200"/>
                <a:gd name="connsiteY153" fmla="*/ 202500 h 683100"/>
                <a:gd name="connsiteX154" fmla="*/ 390600 w 691200"/>
                <a:gd name="connsiteY154" fmla="*/ 202500 h 683100"/>
                <a:gd name="connsiteX155" fmla="*/ 390600 w 691200"/>
                <a:gd name="connsiteY155" fmla="*/ 218700 h 683100"/>
                <a:gd name="connsiteX156" fmla="*/ 480600 w 691200"/>
                <a:gd name="connsiteY156" fmla="*/ 218700 h 683100"/>
                <a:gd name="connsiteX157" fmla="*/ 480600 w 691200"/>
                <a:gd name="connsiteY157" fmla="*/ 202500 h 683100"/>
                <a:gd name="connsiteX158" fmla="*/ 173700 w 691200"/>
                <a:gd name="connsiteY158" fmla="*/ 381240 h 683100"/>
                <a:gd name="connsiteX159" fmla="*/ 173700 w 691200"/>
                <a:gd name="connsiteY159" fmla="*/ 557460 h 683100"/>
                <a:gd name="connsiteX160" fmla="*/ 152460 w 691200"/>
                <a:gd name="connsiteY160" fmla="*/ 578700 h 683100"/>
                <a:gd name="connsiteX161" fmla="*/ 43740 w 691200"/>
                <a:gd name="connsiteY161" fmla="*/ 578700 h 683100"/>
                <a:gd name="connsiteX162" fmla="*/ 22500 w 691200"/>
                <a:gd name="connsiteY162" fmla="*/ 557460 h 683100"/>
                <a:gd name="connsiteX163" fmla="*/ 22500 w 691200"/>
                <a:gd name="connsiteY163" fmla="*/ 381240 h 683100"/>
                <a:gd name="connsiteX164" fmla="*/ 43740 w 691200"/>
                <a:gd name="connsiteY164" fmla="*/ 360000 h 683100"/>
                <a:gd name="connsiteX165" fmla="*/ 152460 w 691200"/>
                <a:gd name="connsiteY165" fmla="*/ 360000 h 683100"/>
                <a:gd name="connsiteX166" fmla="*/ 173700 w 691200"/>
                <a:gd name="connsiteY166" fmla="*/ 381240 h 683100"/>
                <a:gd name="connsiteX167" fmla="*/ 157500 w 691200"/>
                <a:gd name="connsiteY167" fmla="*/ 511200 h 683100"/>
                <a:gd name="connsiteX168" fmla="*/ 38700 w 691200"/>
                <a:gd name="connsiteY168" fmla="*/ 511200 h 683100"/>
                <a:gd name="connsiteX169" fmla="*/ 38700 w 691200"/>
                <a:gd name="connsiteY169" fmla="*/ 557460 h 683100"/>
                <a:gd name="connsiteX170" fmla="*/ 43740 w 691200"/>
                <a:gd name="connsiteY170" fmla="*/ 562500 h 683100"/>
                <a:gd name="connsiteX171" fmla="*/ 152460 w 691200"/>
                <a:gd name="connsiteY171" fmla="*/ 562500 h 683100"/>
                <a:gd name="connsiteX172" fmla="*/ 157500 w 691200"/>
                <a:gd name="connsiteY172" fmla="*/ 557460 h 683100"/>
                <a:gd name="connsiteX173" fmla="*/ 157500 w 691200"/>
                <a:gd name="connsiteY173" fmla="*/ 511200 h 683100"/>
                <a:gd name="connsiteX174" fmla="*/ 157500 w 691200"/>
                <a:gd name="connsiteY174" fmla="*/ 381240 h 683100"/>
                <a:gd name="connsiteX175" fmla="*/ 152460 w 691200"/>
                <a:gd name="connsiteY175" fmla="*/ 376200 h 683100"/>
                <a:gd name="connsiteX176" fmla="*/ 43740 w 691200"/>
                <a:gd name="connsiteY176" fmla="*/ 376200 h 683100"/>
                <a:gd name="connsiteX177" fmla="*/ 38700 w 691200"/>
                <a:gd name="connsiteY177" fmla="*/ 381240 h 683100"/>
                <a:gd name="connsiteX178" fmla="*/ 38700 w 691200"/>
                <a:gd name="connsiteY178" fmla="*/ 495000 h 683100"/>
                <a:gd name="connsiteX179" fmla="*/ 157500 w 691200"/>
                <a:gd name="connsiteY179" fmla="*/ 495000 h 683100"/>
                <a:gd name="connsiteX180" fmla="*/ 157500 w 691200"/>
                <a:gd name="connsiteY180" fmla="*/ 381240 h 6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91200" h="683100">
                  <a:moveTo>
                    <a:pt x="58815" y="193815"/>
                  </a:moveTo>
                  <a:lnTo>
                    <a:pt x="47385" y="182385"/>
                  </a:lnTo>
                  <a:lnTo>
                    <a:pt x="75398" y="154350"/>
                  </a:lnTo>
                  <a:lnTo>
                    <a:pt x="47385" y="126315"/>
                  </a:lnTo>
                  <a:lnTo>
                    <a:pt x="58838" y="114863"/>
                  </a:lnTo>
                  <a:lnTo>
                    <a:pt x="98303" y="154350"/>
                  </a:lnTo>
                  <a:lnTo>
                    <a:pt x="58815" y="193815"/>
                  </a:lnTo>
                  <a:close/>
                  <a:moveTo>
                    <a:pt x="53100" y="30600"/>
                  </a:moveTo>
                  <a:cubicBezTo>
                    <a:pt x="46890" y="30600"/>
                    <a:pt x="41850" y="35640"/>
                    <a:pt x="41850" y="41850"/>
                  </a:cubicBezTo>
                  <a:cubicBezTo>
                    <a:pt x="41850" y="48060"/>
                    <a:pt x="46890" y="53100"/>
                    <a:pt x="53100" y="53100"/>
                  </a:cubicBezTo>
                  <a:cubicBezTo>
                    <a:pt x="59310" y="53100"/>
                    <a:pt x="64350" y="48060"/>
                    <a:pt x="64350" y="41850"/>
                  </a:cubicBezTo>
                  <a:cubicBezTo>
                    <a:pt x="64350" y="35640"/>
                    <a:pt x="59310" y="30600"/>
                    <a:pt x="53100" y="30600"/>
                  </a:cubicBezTo>
                  <a:close/>
                  <a:moveTo>
                    <a:pt x="109350" y="41850"/>
                  </a:moveTo>
                  <a:cubicBezTo>
                    <a:pt x="109350" y="48060"/>
                    <a:pt x="104310" y="53100"/>
                    <a:pt x="98100" y="53100"/>
                  </a:cubicBezTo>
                  <a:cubicBezTo>
                    <a:pt x="91890" y="53100"/>
                    <a:pt x="86850" y="48060"/>
                    <a:pt x="86850" y="41850"/>
                  </a:cubicBezTo>
                  <a:cubicBezTo>
                    <a:pt x="86850" y="35640"/>
                    <a:pt x="91890" y="30600"/>
                    <a:pt x="98100" y="30600"/>
                  </a:cubicBezTo>
                  <a:cubicBezTo>
                    <a:pt x="104310" y="30600"/>
                    <a:pt x="109350" y="35640"/>
                    <a:pt x="109350" y="41850"/>
                  </a:cubicBezTo>
                  <a:close/>
                  <a:moveTo>
                    <a:pt x="154350" y="41850"/>
                  </a:moveTo>
                  <a:cubicBezTo>
                    <a:pt x="154350" y="48060"/>
                    <a:pt x="149310" y="53100"/>
                    <a:pt x="143100" y="53100"/>
                  </a:cubicBezTo>
                  <a:cubicBezTo>
                    <a:pt x="136890" y="53100"/>
                    <a:pt x="131850" y="48060"/>
                    <a:pt x="131850" y="41850"/>
                  </a:cubicBezTo>
                  <a:cubicBezTo>
                    <a:pt x="131850" y="35640"/>
                    <a:pt x="136890" y="30600"/>
                    <a:pt x="143100" y="30600"/>
                  </a:cubicBezTo>
                  <a:cubicBezTo>
                    <a:pt x="149310" y="30600"/>
                    <a:pt x="154350" y="35640"/>
                    <a:pt x="154350" y="41850"/>
                  </a:cubicBezTo>
                  <a:close/>
                  <a:moveTo>
                    <a:pt x="401850" y="131850"/>
                  </a:moveTo>
                  <a:cubicBezTo>
                    <a:pt x="401850" y="138060"/>
                    <a:pt x="396810" y="143100"/>
                    <a:pt x="390600" y="143100"/>
                  </a:cubicBezTo>
                  <a:cubicBezTo>
                    <a:pt x="384390" y="143100"/>
                    <a:pt x="379350" y="138060"/>
                    <a:pt x="379350" y="131850"/>
                  </a:cubicBezTo>
                  <a:cubicBezTo>
                    <a:pt x="379350" y="125640"/>
                    <a:pt x="384390" y="120600"/>
                    <a:pt x="390600" y="120600"/>
                  </a:cubicBezTo>
                  <a:cubicBezTo>
                    <a:pt x="396810" y="120600"/>
                    <a:pt x="401850" y="125640"/>
                    <a:pt x="401850" y="131850"/>
                  </a:cubicBezTo>
                  <a:close/>
                  <a:moveTo>
                    <a:pt x="446850" y="131850"/>
                  </a:moveTo>
                  <a:cubicBezTo>
                    <a:pt x="446850" y="138060"/>
                    <a:pt x="441810" y="143100"/>
                    <a:pt x="435600" y="143100"/>
                  </a:cubicBezTo>
                  <a:cubicBezTo>
                    <a:pt x="429390" y="143100"/>
                    <a:pt x="424350" y="138060"/>
                    <a:pt x="424350" y="131850"/>
                  </a:cubicBezTo>
                  <a:cubicBezTo>
                    <a:pt x="424350" y="125640"/>
                    <a:pt x="429390" y="120600"/>
                    <a:pt x="435600" y="120600"/>
                  </a:cubicBezTo>
                  <a:cubicBezTo>
                    <a:pt x="441810" y="120600"/>
                    <a:pt x="446850" y="125640"/>
                    <a:pt x="446850" y="131850"/>
                  </a:cubicBezTo>
                  <a:close/>
                  <a:moveTo>
                    <a:pt x="491850" y="131850"/>
                  </a:moveTo>
                  <a:cubicBezTo>
                    <a:pt x="491850" y="138060"/>
                    <a:pt x="486810" y="143100"/>
                    <a:pt x="480600" y="143100"/>
                  </a:cubicBezTo>
                  <a:cubicBezTo>
                    <a:pt x="474390" y="143100"/>
                    <a:pt x="469350" y="138060"/>
                    <a:pt x="469350" y="131850"/>
                  </a:cubicBezTo>
                  <a:cubicBezTo>
                    <a:pt x="469350" y="125640"/>
                    <a:pt x="474390" y="120600"/>
                    <a:pt x="480600" y="120600"/>
                  </a:cubicBezTo>
                  <a:cubicBezTo>
                    <a:pt x="486810" y="120600"/>
                    <a:pt x="491850" y="125640"/>
                    <a:pt x="491850" y="131850"/>
                  </a:cubicBezTo>
                  <a:close/>
                  <a:moveTo>
                    <a:pt x="109350" y="536850"/>
                  </a:moveTo>
                  <a:cubicBezTo>
                    <a:pt x="109350" y="543060"/>
                    <a:pt x="104310" y="548100"/>
                    <a:pt x="98100" y="548100"/>
                  </a:cubicBezTo>
                  <a:cubicBezTo>
                    <a:pt x="91890" y="548100"/>
                    <a:pt x="86850" y="543060"/>
                    <a:pt x="86850" y="536850"/>
                  </a:cubicBezTo>
                  <a:cubicBezTo>
                    <a:pt x="86850" y="530640"/>
                    <a:pt x="91890" y="525600"/>
                    <a:pt x="98100" y="525600"/>
                  </a:cubicBezTo>
                  <a:cubicBezTo>
                    <a:pt x="104310" y="525600"/>
                    <a:pt x="109350" y="530640"/>
                    <a:pt x="109350" y="536850"/>
                  </a:cubicBezTo>
                  <a:close/>
                  <a:moveTo>
                    <a:pt x="278100" y="308700"/>
                  </a:moveTo>
                  <a:lnTo>
                    <a:pt x="8100" y="308700"/>
                  </a:lnTo>
                  <a:cubicBezTo>
                    <a:pt x="3623" y="308700"/>
                    <a:pt x="0" y="305078"/>
                    <a:pt x="0" y="300600"/>
                  </a:cubicBezTo>
                  <a:lnTo>
                    <a:pt x="0" y="8100"/>
                  </a:lnTo>
                  <a:cubicBezTo>
                    <a:pt x="0" y="3623"/>
                    <a:pt x="3623" y="0"/>
                    <a:pt x="8100" y="0"/>
                  </a:cubicBezTo>
                  <a:lnTo>
                    <a:pt x="278100" y="0"/>
                  </a:lnTo>
                  <a:cubicBezTo>
                    <a:pt x="282578" y="0"/>
                    <a:pt x="286200" y="3623"/>
                    <a:pt x="286200" y="8100"/>
                  </a:cubicBezTo>
                  <a:lnTo>
                    <a:pt x="286200" y="300600"/>
                  </a:lnTo>
                  <a:cubicBezTo>
                    <a:pt x="286200" y="305078"/>
                    <a:pt x="282578" y="308700"/>
                    <a:pt x="278100" y="308700"/>
                  </a:cubicBezTo>
                  <a:close/>
                  <a:moveTo>
                    <a:pt x="270000" y="83700"/>
                  </a:moveTo>
                  <a:lnTo>
                    <a:pt x="16200" y="83700"/>
                  </a:lnTo>
                  <a:lnTo>
                    <a:pt x="16200" y="292500"/>
                  </a:lnTo>
                  <a:lnTo>
                    <a:pt x="270000" y="292500"/>
                  </a:lnTo>
                  <a:cubicBezTo>
                    <a:pt x="270000" y="292500"/>
                    <a:pt x="270000" y="83700"/>
                    <a:pt x="270000" y="83700"/>
                  </a:cubicBezTo>
                  <a:close/>
                  <a:moveTo>
                    <a:pt x="270000" y="16200"/>
                  </a:moveTo>
                  <a:lnTo>
                    <a:pt x="16200" y="16200"/>
                  </a:lnTo>
                  <a:lnTo>
                    <a:pt x="16200" y="67523"/>
                  </a:lnTo>
                  <a:lnTo>
                    <a:pt x="270000" y="67523"/>
                  </a:lnTo>
                  <a:cubicBezTo>
                    <a:pt x="270000" y="67523"/>
                    <a:pt x="270000" y="16200"/>
                    <a:pt x="270000" y="16200"/>
                  </a:cubicBezTo>
                  <a:close/>
                  <a:moveTo>
                    <a:pt x="691200" y="98100"/>
                  </a:moveTo>
                  <a:lnTo>
                    <a:pt x="691200" y="480600"/>
                  </a:lnTo>
                  <a:cubicBezTo>
                    <a:pt x="691200" y="485078"/>
                    <a:pt x="687578" y="488700"/>
                    <a:pt x="683100" y="488700"/>
                  </a:cubicBezTo>
                  <a:lnTo>
                    <a:pt x="428648" y="488700"/>
                  </a:lnTo>
                  <a:cubicBezTo>
                    <a:pt x="421875" y="499298"/>
                    <a:pt x="413123" y="508613"/>
                    <a:pt x="402728" y="516038"/>
                  </a:cubicBezTo>
                  <a:cubicBezTo>
                    <a:pt x="467415" y="539663"/>
                    <a:pt x="511155" y="601043"/>
                    <a:pt x="511155" y="671333"/>
                  </a:cubicBezTo>
                  <a:lnTo>
                    <a:pt x="511200" y="683055"/>
                  </a:lnTo>
                  <a:lnTo>
                    <a:pt x="494978" y="683100"/>
                  </a:lnTo>
                  <a:lnTo>
                    <a:pt x="494932" y="671355"/>
                  </a:lnTo>
                  <a:cubicBezTo>
                    <a:pt x="494932" y="602100"/>
                    <a:pt x="447908" y="542453"/>
                    <a:pt x="380565" y="526230"/>
                  </a:cubicBezTo>
                  <a:cubicBezTo>
                    <a:pt x="377190" y="525443"/>
                    <a:pt x="374715" y="522563"/>
                    <a:pt x="374400" y="519120"/>
                  </a:cubicBezTo>
                  <a:cubicBezTo>
                    <a:pt x="374085" y="515678"/>
                    <a:pt x="375975" y="512393"/>
                    <a:pt x="379147" y="510998"/>
                  </a:cubicBezTo>
                  <a:cubicBezTo>
                    <a:pt x="408735" y="497678"/>
                    <a:pt x="427860" y="468248"/>
                    <a:pt x="427860" y="435983"/>
                  </a:cubicBezTo>
                  <a:cubicBezTo>
                    <a:pt x="427860" y="390600"/>
                    <a:pt x="390960" y="353700"/>
                    <a:pt x="345600" y="353700"/>
                  </a:cubicBezTo>
                  <a:cubicBezTo>
                    <a:pt x="300195" y="353700"/>
                    <a:pt x="263250" y="390600"/>
                    <a:pt x="263250" y="435983"/>
                  </a:cubicBezTo>
                  <a:cubicBezTo>
                    <a:pt x="263250" y="468248"/>
                    <a:pt x="282375" y="497678"/>
                    <a:pt x="311985" y="510998"/>
                  </a:cubicBezTo>
                  <a:cubicBezTo>
                    <a:pt x="315158" y="512393"/>
                    <a:pt x="317048" y="515678"/>
                    <a:pt x="316733" y="519120"/>
                  </a:cubicBezTo>
                  <a:cubicBezTo>
                    <a:pt x="316418" y="522563"/>
                    <a:pt x="313920" y="525443"/>
                    <a:pt x="310568" y="526230"/>
                  </a:cubicBezTo>
                  <a:cubicBezTo>
                    <a:pt x="243225" y="542453"/>
                    <a:pt x="196178" y="602100"/>
                    <a:pt x="196178" y="671333"/>
                  </a:cubicBezTo>
                  <a:lnTo>
                    <a:pt x="196200" y="683055"/>
                  </a:lnTo>
                  <a:lnTo>
                    <a:pt x="180000" y="683100"/>
                  </a:lnTo>
                  <a:lnTo>
                    <a:pt x="179978" y="671355"/>
                  </a:lnTo>
                  <a:cubicBezTo>
                    <a:pt x="179978" y="601043"/>
                    <a:pt x="223695" y="539640"/>
                    <a:pt x="288405" y="516038"/>
                  </a:cubicBezTo>
                  <a:cubicBezTo>
                    <a:pt x="262800" y="497768"/>
                    <a:pt x="247050" y="468023"/>
                    <a:pt x="247050" y="435960"/>
                  </a:cubicBezTo>
                  <a:cubicBezTo>
                    <a:pt x="247050" y="384390"/>
                    <a:pt x="286920" y="341955"/>
                    <a:pt x="337500" y="337815"/>
                  </a:cubicBezTo>
                  <a:lnTo>
                    <a:pt x="337500" y="98100"/>
                  </a:lnTo>
                  <a:cubicBezTo>
                    <a:pt x="337500" y="93623"/>
                    <a:pt x="341123" y="90000"/>
                    <a:pt x="345600" y="90000"/>
                  </a:cubicBezTo>
                  <a:lnTo>
                    <a:pt x="683100" y="90000"/>
                  </a:lnTo>
                  <a:cubicBezTo>
                    <a:pt x="687578" y="90000"/>
                    <a:pt x="691200" y="93623"/>
                    <a:pt x="691200" y="98100"/>
                  </a:cubicBezTo>
                  <a:close/>
                  <a:moveTo>
                    <a:pt x="675000" y="173700"/>
                  </a:moveTo>
                  <a:lnTo>
                    <a:pt x="353700" y="173700"/>
                  </a:lnTo>
                  <a:lnTo>
                    <a:pt x="353700" y="337838"/>
                  </a:lnTo>
                  <a:cubicBezTo>
                    <a:pt x="404235" y="341978"/>
                    <a:pt x="444083" y="384413"/>
                    <a:pt x="444083" y="435983"/>
                  </a:cubicBezTo>
                  <a:cubicBezTo>
                    <a:pt x="444083" y="448718"/>
                    <a:pt x="441608" y="461070"/>
                    <a:pt x="436995" y="472500"/>
                  </a:cubicBezTo>
                  <a:lnTo>
                    <a:pt x="675000" y="472500"/>
                  </a:lnTo>
                  <a:lnTo>
                    <a:pt x="675000" y="173700"/>
                  </a:lnTo>
                  <a:close/>
                  <a:moveTo>
                    <a:pt x="675000" y="106200"/>
                  </a:moveTo>
                  <a:lnTo>
                    <a:pt x="353700" y="106200"/>
                  </a:lnTo>
                  <a:lnTo>
                    <a:pt x="353700" y="157500"/>
                  </a:lnTo>
                  <a:lnTo>
                    <a:pt x="675000" y="157500"/>
                  </a:lnTo>
                  <a:lnTo>
                    <a:pt x="675000" y="106200"/>
                  </a:lnTo>
                  <a:close/>
                  <a:moveTo>
                    <a:pt x="480600" y="247500"/>
                  </a:moveTo>
                  <a:lnTo>
                    <a:pt x="390600" y="247500"/>
                  </a:lnTo>
                  <a:lnTo>
                    <a:pt x="390600" y="263700"/>
                  </a:lnTo>
                  <a:lnTo>
                    <a:pt x="480600" y="263700"/>
                  </a:lnTo>
                  <a:lnTo>
                    <a:pt x="480600" y="247500"/>
                  </a:lnTo>
                  <a:close/>
                  <a:moveTo>
                    <a:pt x="517500" y="379350"/>
                  </a:moveTo>
                  <a:cubicBezTo>
                    <a:pt x="517500" y="343868"/>
                    <a:pt x="546368" y="315000"/>
                    <a:pt x="581850" y="315000"/>
                  </a:cubicBezTo>
                  <a:cubicBezTo>
                    <a:pt x="617333" y="315000"/>
                    <a:pt x="646200" y="343868"/>
                    <a:pt x="646200" y="379350"/>
                  </a:cubicBezTo>
                  <a:cubicBezTo>
                    <a:pt x="646200" y="414833"/>
                    <a:pt x="617333" y="443700"/>
                    <a:pt x="581850" y="443700"/>
                  </a:cubicBezTo>
                  <a:cubicBezTo>
                    <a:pt x="546368" y="443700"/>
                    <a:pt x="517500" y="414833"/>
                    <a:pt x="517500" y="379350"/>
                  </a:cubicBezTo>
                  <a:close/>
                  <a:moveTo>
                    <a:pt x="621045" y="351585"/>
                  </a:moveTo>
                  <a:lnTo>
                    <a:pt x="589928" y="382703"/>
                  </a:lnTo>
                  <a:lnTo>
                    <a:pt x="589838" y="426690"/>
                  </a:lnTo>
                  <a:cubicBezTo>
                    <a:pt x="612563" y="422843"/>
                    <a:pt x="629978" y="403155"/>
                    <a:pt x="629978" y="379350"/>
                  </a:cubicBezTo>
                  <a:cubicBezTo>
                    <a:pt x="630000" y="369000"/>
                    <a:pt x="626625" y="359438"/>
                    <a:pt x="621045" y="351585"/>
                  </a:cubicBezTo>
                  <a:close/>
                  <a:moveTo>
                    <a:pt x="533700" y="379350"/>
                  </a:moveTo>
                  <a:cubicBezTo>
                    <a:pt x="533700" y="403088"/>
                    <a:pt x="551003" y="422730"/>
                    <a:pt x="573615" y="426668"/>
                  </a:cubicBezTo>
                  <a:lnTo>
                    <a:pt x="573750" y="375975"/>
                  </a:lnTo>
                  <a:lnTo>
                    <a:pt x="609570" y="340133"/>
                  </a:lnTo>
                  <a:cubicBezTo>
                    <a:pt x="601718" y="334553"/>
                    <a:pt x="592178" y="331200"/>
                    <a:pt x="581828" y="331200"/>
                  </a:cubicBezTo>
                  <a:cubicBezTo>
                    <a:pt x="555300" y="331200"/>
                    <a:pt x="533700" y="352800"/>
                    <a:pt x="533700" y="379350"/>
                  </a:cubicBezTo>
                  <a:close/>
                  <a:moveTo>
                    <a:pt x="165600" y="202500"/>
                  </a:moveTo>
                  <a:lnTo>
                    <a:pt x="98100" y="202500"/>
                  </a:lnTo>
                  <a:lnTo>
                    <a:pt x="98100" y="218700"/>
                  </a:lnTo>
                  <a:lnTo>
                    <a:pt x="165600" y="218700"/>
                  </a:lnTo>
                  <a:lnTo>
                    <a:pt x="165600" y="202500"/>
                  </a:lnTo>
                  <a:close/>
                  <a:moveTo>
                    <a:pt x="64350" y="466200"/>
                  </a:moveTo>
                  <a:lnTo>
                    <a:pt x="131850" y="466200"/>
                  </a:lnTo>
                  <a:lnTo>
                    <a:pt x="131850" y="450000"/>
                  </a:lnTo>
                  <a:lnTo>
                    <a:pt x="64350" y="450000"/>
                  </a:lnTo>
                  <a:lnTo>
                    <a:pt x="64350" y="466200"/>
                  </a:lnTo>
                  <a:close/>
                  <a:moveTo>
                    <a:pt x="64350" y="421200"/>
                  </a:moveTo>
                  <a:lnTo>
                    <a:pt x="131850" y="421200"/>
                  </a:lnTo>
                  <a:lnTo>
                    <a:pt x="131850" y="405000"/>
                  </a:lnTo>
                  <a:lnTo>
                    <a:pt x="64350" y="405000"/>
                  </a:lnTo>
                  <a:lnTo>
                    <a:pt x="64350" y="421200"/>
                  </a:lnTo>
                  <a:close/>
                  <a:moveTo>
                    <a:pt x="480600" y="292500"/>
                  </a:moveTo>
                  <a:lnTo>
                    <a:pt x="390600" y="292500"/>
                  </a:lnTo>
                  <a:lnTo>
                    <a:pt x="390600" y="308700"/>
                  </a:lnTo>
                  <a:lnTo>
                    <a:pt x="480600" y="308700"/>
                  </a:lnTo>
                  <a:lnTo>
                    <a:pt x="480600" y="292500"/>
                  </a:lnTo>
                  <a:close/>
                  <a:moveTo>
                    <a:pt x="638100" y="247500"/>
                  </a:moveTo>
                  <a:lnTo>
                    <a:pt x="548100" y="247500"/>
                  </a:lnTo>
                  <a:lnTo>
                    <a:pt x="548100" y="263700"/>
                  </a:lnTo>
                  <a:lnTo>
                    <a:pt x="638100" y="263700"/>
                  </a:lnTo>
                  <a:lnTo>
                    <a:pt x="638100" y="247500"/>
                  </a:lnTo>
                  <a:close/>
                  <a:moveTo>
                    <a:pt x="638100" y="202500"/>
                  </a:moveTo>
                  <a:lnTo>
                    <a:pt x="548100" y="202500"/>
                  </a:lnTo>
                  <a:lnTo>
                    <a:pt x="548100" y="218700"/>
                  </a:lnTo>
                  <a:lnTo>
                    <a:pt x="638100" y="218700"/>
                  </a:lnTo>
                  <a:lnTo>
                    <a:pt x="638100" y="202500"/>
                  </a:lnTo>
                  <a:close/>
                  <a:moveTo>
                    <a:pt x="480600" y="202500"/>
                  </a:moveTo>
                  <a:lnTo>
                    <a:pt x="390600" y="202500"/>
                  </a:lnTo>
                  <a:lnTo>
                    <a:pt x="390600" y="218700"/>
                  </a:lnTo>
                  <a:lnTo>
                    <a:pt x="480600" y="218700"/>
                  </a:lnTo>
                  <a:lnTo>
                    <a:pt x="480600" y="202500"/>
                  </a:lnTo>
                  <a:close/>
                  <a:moveTo>
                    <a:pt x="173700" y="381240"/>
                  </a:moveTo>
                  <a:lnTo>
                    <a:pt x="173700" y="557460"/>
                  </a:lnTo>
                  <a:cubicBezTo>
                    <a:pt x="173700" y="569183"/>
                    <a:pt x="164183" y="578700"/>
                    <a:pt x="152460" y="578700"/>
                  </a:cubicBezTo>
                  <a:lnTo>
                    <a:pt x="43740" y="578700"/>
                  </a:lnTo>
                  <a:cubicBezTo>
                    <a:pt x="32018" y="578700"/>
                    <a:pt x="22500" y="569160"/>
                    <a:pt x="22500" y="557460"/>
                  </a:cubicBezTo>
                  <a:lnTo>
                    <a:pt x="22500" y="381240"/>
                  </a:lnTo>
                  <a:cubicBezTo>
                    <a:pt x="22500" y="369518"/>
                    <a:pt x="32018" y="360000"/>
                    <a:pt x="43740" y="360000"/>
                  </a:cubicBezTo>
                  <a:lnTo>
                    <a:pt x="152460" y="360000"/>
                  </a:lnTo>
                  <a:cubicBezTo>
                    <a:pt x="164183" y="360000"/>
                    <a:pt x="173700" y="369518"/>
                    <a:pt x="173700" y="381240"/>
                  </a:cubicBezTo>
                  <a:close/>
                  <a:moveTo>
                    <a:pt x="157500" y="511200"/>
                  </a:moveTo>
                  <a:lnTo>
                    <a:pt x="38700" y="511200"/>
                  </a:lnTo>
                  <a:lnTo>
                    <a:pt x="38700" y="557460"/>
                  </a:lnTo>
                  <a:cubicBezTo>
                    <a:pt x="38700" y="560228"/>
                    <a:pt x="40973" y="562500"/>
                    <a:pt x="43740" y="562500"/>
                  </a:cubicBezTo>
                  <a:lnTo>
                    <a:pt x="152460" y="562500"/>
                  </a:lnTo>
                  <a:cubicBezTo>
                    <a:pt x="155250" y="562500"/>
                    <a:pt x="157500" y="560228"/>
                    <a:pt x="157500" y="557460"/>
                  </a:cubicBezTo>
                  <a:cubicBezTo>
                    <a:pt x="157500" y="557460"/>
                    <a:pt x="157500" y="511200"/>
                    <a:pt x="157500" y="511200"/>
                  </a:cubicBezTo>
                  <a:close/>
                  <a:moveTo>
                    <a:pt x="157500" y="381240"/>
                  </a:moveTo>
                  <a:cubicBezTo>
                    <a:pt x="157500" y="378473"/>
                    <a:pt x="155228" y="376200"/>
                    <a:pt x="152460" y="376200"/>
                  </a:cubicBezTo>
                  <a:lnTo>
                    <a:pt x="43740" y="376200"/>
                  </a:lnTo>
                  <a:cubicBezTo>
                    <a:pt x="40950" y="376200"/>
                    <a:pt x="38700" y="378473"/>
                    <a:pt x="38700" y="381240"/>
                  </a:cubicBezTo>
                  <a:lnTo>
                    <a:pt x="38700" y="495000"/>
                  </a:lnTo>
                  <a:lnTo>
                    <a:pt x="157500" y="495000"/>
                  </a:lnTo>
                  <a:cubicBezTo>
                    <a:pt x="157500" y="495000"/>
                    <a:pt x="157500" y="381240"/>
                    <a:pt x="157500" y="381240"/>
                  </a:cubicBezTo>
                  <a:close/>
                </a:path>
              </a:pathLst>
            </a:custGeom>
            <a:solidFill>
              <a:schemeClr val="accent1"/>
            </a:solidFill>
            <a:ln w="22324" cap="flat">
              <a:noFill/>
              <a:prstDash val="solid"/>
              <a:miter/>
            </a:ln>
          </p:spPr>
          <p:txBody>
            <a:bodyPr rtlCol="0" anchor="ctr"/>
            <a:lstStyle/>
            <a:p>
              <a:endParaRPr lang="en-US"/>
            </a:p>
          </p:txBody>
        </p:sp>
        <p:sp>
          <p:nvSpPr>
            <p:cNvPr id="88" name="Forma Livre 19">
              <a:extLst>
                <a:ext uri="{FF2B5EF4-FFF2-40B4-BE49-F238E27FC236}">
                  <a16:creationId xmlns:a16="http://schemas.microsoft.com/office/drawing/2014/main" id="{C60DAD00-F2EE-7A89-8CFF-9334AD27C891}"/>
                </a:ext>
              </a:extLst>
            </p:cNvPr>
            <p:cNvSpPr/>
            <p:nvPr/>
          </p:nvSpPr>
          <p:spPr>
            <a:xfrm>
              <a:off x="1005827" y="2805113"/>
              <a:ext cx="720000" cy="720000"/>
            </a:xfrm>
            <a:custGeom>
              <a:avLst/>
              <a:gdLst>
                <a:gd name="connsiteX0" fmla="*/ 0 w 720000"/>
                <a:gd name="connsiteY0" fmla="*/ 0 h 720000"/>
                <a:gd name="connsiteX1" fmla="*/ 720000 w 720000"/>
                <a:gd name="connsiteY1" fmla="*/ 0 h 720000"/>
                <a:gd name="connsiteX2" fmla="*/ 720000 w 720000"/>
                <a:gd name="connsiteY2" fmla="*/ 720000 h 720000"/>
                <a:gd name="connsiteX3" fmla="*/ 0 w 720000"/>
                <a:gd name="connsiteY3" fmla="*/ 720000 h 720000"/>
              </a:gdLst>
              <a:ahLst/>
              <a:cxnLst>
                <a:cxn ang="0">
                  <a:pos x="connsiteX0" y="connsiteY0"/>
                </a:cxn>
                <a:cxn ang="0">
                  <a:pos x="connsiteX1" y="connsiteY1"/>
                </a:cxn>
                <a:cxn ang="0">
                  <a:pos x="connsiteX2" y="connsiteY2"/>
                </a:cxn>
                <a:cxn ang="0">
                  <a:pos x="connsiteX3" y="connsiteY3"/>
                </a:cxn>
              </a:cxnLst>
              <a:rect l="l" t="t" r="r" b="b"/>
              <a:pathLst>
                <a:path w="720000" h="720000">
                  <a:moveTo>
                    <a:pt x="0" y="0"/>
                  </a:moveTo>
                  <a:lnTo>
                    <a:pt x="720000" y="0"/>
                  </a:lnTo>
                  <a:lnTo>
                    <a:pt x="720000" y="720000"/>
                  </a:lnTo>
                  <a:lnTo>
                    <a:pt x="0" y="720000"/>
                  </a:lnTo>
                  <a:close/>
                </a:path>
              </a:pathLst>
            </a:custGeom>
            <a:noFill/>
            <a:ln w="22324" cap="flat">
              <a:noFill/>
              <a:prstDash val="solid"/>
              <a:miter/>
            </a:ln>
          </p:spPr>
          <p:txBody>
            <a:bodyPr rtlCol="0" anchor="ctr"/>
            <a:lstStyle/>
            <a:p>
              <a:endParaRPr lang="en-US"/>
            </a:p>
          </p:txBody>
        </p:sp>
      </p:grpSp>
      <p:sp>
        <p:nvSpPr>
          <p:cNvPr id="91" name="Google Shape;509;p66">
            <a:extLst>
              <a:ext uri="{FF2B5EF4-FFF2-40B4-BE49-F238E27FC236}">
                <a16:creationId xmlns:a16="http://schemas.microsoft.com/office/drawing/2014/main" id="{3B55E613-E632-83B3-8EE5-53275A459D75}"/>
              </a:ext>
            </a:extLst>
          </p:cNvPr>
          <p:cNvSpPr txBox="1"/>
          <p:nvPr/>
        </p:nvSpPr>
        <p:spPr>
          <a:xfrm>
            <a:off x="4178623" y="3374071"/>
            <a:ext cx="957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dirty="0">
                <a:solidFill>
                  <a:schemeClr val="accent1"/>
                </a:solidFill>
                <a:ea typeface="Open Sans SemiBold"/>
                <a:cs typeface="Open Sans SemiBold"/>
                <a:sym typeface="Open Sans SemiBold"/>
              </a:rPr>
              <a:t>Databand</a:t>
            </a:r>
            <a:endParaRPr dirty="0">
              <a:solidFill>
                <a:schemeClr val="accent1"/>
              </a:solidFill>
            </a:endParaRPr>
          </a:p>
        </p:txBody>
      </p:sp>
      <p:grpSp>
        <p:nvGrpSpPr>
          <p:cNvPr id="14" name="Agrupar 1">
            <a:extLst>
              <a:ext uri="{FF2B5EF4-FFF2-40B4-BE49-F238E27FC236}">
                <a16:creationId xmlns:a16="http://schemas.microsoft.com/office/drawing/2014/main" id="{2039D6ED-0093-5C6B-877F-125DDA3560BF}"/>
              </a:ext>
            </a:extLst>
          </p:cNvPr>
          <p:cNvGrpSpPr/>
          <p:nvPr/>
        </p:nvGrpSpPr>
        <p:grpSpPr>
          <a:xfrm>
            <a:off x="418521" y="1897937"/>
            <a:ext cx="2210952" cy="1210351"/>
            <a:chOff x="5174310" y="2042110"/>
            <a:chExt cx="2925635" cy="1650848"/>
          </a:xfrm>
        </p:grpSpPr>
        <p:pic>
          <p:nvPicPr>
            <p:cNvPr id="15" name="Google Shape;782;p73">
              <a:extLst>
                <a:ext uri="{FF2B5EF4-FFF2-40B4-BE49-F238E27FC236}">
                  <a16:creationId xmlns:a16="http://schemas.microsoft.com/office/drawing/2014/main" id="{E62A9FC0-6667-BDA7-361E-FE84A53CA7BC}"/>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6723980" y="3236990"/>
              <a:ext cx="348132" cy="348132"/>
            </a:xfrm>
            <a:prstGeom prst="rect">
              <a:avLst/>
            </a:prstGeom>
            <a:noFill/>
            <a:ln>
              <a:noFill/>
            </a:ln>
          </p:spPr>
        </p:pic>
        <p:pic>
          <p:nvPicPr>
            <p:cNvPr id="16" name="Google Shape;785;p73">
              <a:extLst>
                <a:ext uri="{FF2B5EF4-FFF2-40B4-BE49-F238E27FC236}">
                  <a16:creationId xmlns:a16="http://schemas.microsoft.com/office/drawing/2014/main" id="{C7F4557F-223F-692E-6B31-68DCB5E491E1}"/>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7400662" y="3168467"/>
              <a:ext cx="348026" cy="382892"/>
            </a:xfrm>
            <a:prstGeom prst="rect">
              <a:avLst/>
            </a:prstGeom>
            <a:noFill/>
            <a:ln>
              <a:noFill/>
            </a:ln>
          </p:spPr>
        </p:pic>
        <p:pic>
          <p:nvPicPr>
            <p:cNvPr id="17" name="Google Shape;786;p73">
              <a:extLst>
                <a:ext uri="{FF2B5EF4-FFF2-40B4-BE49-F238E27FC236}">
                  <a16:creationId xmlns:a16="http://schemas.microsoft.com/office/drawing/2014/main" id="{A1BB69FE-78FA-5E85-230A-A3A52A5F61BF}"/>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5231313" y="2686094"/>
              <a:ext cx="892015" cy="344586"/>
            </a:xfrm>
            <a:prstGeom prst="rect">
              <a:avLst/>
            </a:prstGeom>
            <a:noFill/>
            <a:ln>
              <a:noFill/>
            </a:ln>
          </p:spPr>
        </p:pic>
        <p:pic>
          <p:nvPicPr>
            <p:cNvPr id="18" name="Google Shape;787;p73">
              <a:extLst>
                <a:ext uri="{FF2B5EF4-FFF2-40B4-BE49-F238E27FC236}">
                  <a16:creationId xmlns:a16="http://schemas.microsoft.com/office/drawing/2014/main" id="{514D78A5-E33D-F32C-85F2-80D7AE6F7589}"/>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6302453" y="2042110"/>
              <a:ext cx="1354832" cy="576546"/>
            </a:xfrm>
            <a:prstGeom prst="rect">
              <a:avLst/>
            </a:prstGeom>
            <a:noFill/>
            <a:ln>
              <a:noFill/>
            </a:ln>
          </p:spPr>
        </p:pic>
        <p:pic>
          <p:nvPicPr>
            <p:cNvPr id="19" name="Google Shape;788;p73">
              <a:extLst>
                <a:ext uri="{FF2B5EF4-FFF2-40B4-BE49-F238E27FC236}">
                  <a16:creationId xmlns:a16="http://schemas.microsoft.com/office/drawing/2014/main" id="{1354EDD2-FAD9-AC30-B151-6A986CD103E9}"/>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a:stretch/>
          </p:blipFill>
          <p:spPr>
            <a:xfrm>
              <a:off x="5174310" y="2135375"/>
              <a:ext cx="964930" cy="390002"/>
            </a:xfrm>
            <a:prstGeom prst="rect">
              <a:avLst/>
            </a:prstGeom>
            <a:noFill/>
            <a:ln>
              <a:noFill/>
            </a:ln>
          </p:spPr>
        </p:pic>
        <p:pic>
          <p:nvPicPr>
            <p:cNvPr id="20" name="Google Shape;789;p73">
              <a:extLst>
                <a:ext uri="{FF2B5EF4-FFF2-40B4-BE49-F238E27FC236}">
                  <a16:creationId xmlns:a16="http://schemas.microsoft.com/office/drawing/2014/main" id="{BC787C22-22C0-CC62-31ED-9F1064B230E8}"/>
                </a:ext>
              </a:extLst>
            </p:cNvPr>
            <p:cNvPicPr preferRelativeResize="0"/>
            <p:nvPr/>
          </p:nvPicPr>
          <p:blipFill rotWithShape="1">
            <a:blip r:embed="rId10" cstate="screen">
              <a:alphaModFix/>
              <a:extLst>
                <a:ext uri="{28A0092B-C50C-407E-A947-70E740481C1C}">
                  <a14:useLocalDpi xmlns:a14="http://schemas.microsoft.com/office/drawing/2010/main"/>
                </a:ext>
              </a:extLst>
            </a:blip>
            <a:srcRect/>
            <a:stretch/>
          </p:blipFill>
          <p:spPr>
            <a:xfrm>
              <a:off x="7301365" y="2750497"/>
              <a:ext cx="798580" cy="269774"/>
            </a:xfrm>
            <a:prstGeom prst="rect">
              <a:avLst/>
            </a:prstGeom>
            <a:noFill/>
            <a:ln>
              <a:noFill/>
            </a:ln>
          </p:spPr>
        </p:pic>
        <p:pic>
          <p:nvPicPr>
            <p:cNvPr id="21" name="Google Shape;790;p73">
              <a:extLst>
                <a:ext uri="{FF2B5EF4-FFF2-40B4-BE49-F238E27FC236}">
                  <a16:creationId xmlns:a16="http://schemas.microsoft.com/office/drawing/2014/main" id="{6BAA8DCE-F3DC-726E-CC8A-C35020365113}"/>
                </a:ext>
              </a:extLst>
            </p:cNvPr>
            <p:cNvPicPr preferRelativeResize="0"/>
            <p:nvPr/>
          </p:nvPicPr>
          <p:blipFill rotWithShape="1">
            <a:blip r:embed="rId11" cstate="screen">
              <a:alphaModFix/>
              <a:extLst>
                <a:ext uri="{28A0092B-C50C-407E-A947-70E740481C1C}">
                  <a14:useLocalDpi xmlns:a14="http://schemas.microsoft.com/office/drawing/2010/main"/>
                </a:ext>
              </a:extLst>
            </a:blip>
            <a:srcRect/>
            <a:stretch/>
          </p:blipFill>
          <p:spPr>
            <a:xfrm>
              <a:off x="5926486" y="3185058"/>
              <a:ext cx="507900" cy="507900"/>
            </a:xfrm>
            <a:prstGeom prst="rect">
              <a:avLst/>
            </a:prstGeom>
            <a:noFill/>
            <a:ln>
              <a:noFill/>
            </a:ln>
          </p:spPr>
        </p:pic>
        <p:pic>
          <p:nvPicPr>
            <p:cNvPr id="22" name="Google Shape;791;p73">
              <a:extLst>
                <a:ext uri="{FF2B5EF4-FFF2-40B4-BE49-F238E27FC236}">
                  <a16:creationId xmlns:a16="http://schemas.microsoft.com/office/drawing/2014/main" id="{BDD2CBF1-FE96-84FF-B129-205C50D2AA41}"/>
                </a:ext>
              </a:extLst>
            </p:cNvPr>
            <p:cNvPicPr preferRelativeResize="0"/>
            <p:nvPr/>
          </p:nvPicPr>
          <p:blipFill rotWithShape="1">
            <a:blip r:embed="rId12" cstate="screen">
              <a:alphaModFix/>
              <a:extLst>
                <a:ext uri="{28A0092B-C50C-407E-A947-70E740481C1C}">
                  <a14:useLocalDpi xmlns:a14="http://schemas.microsoft.com/office/drawing/2010/main"/>
                </a:ext>
              </a:extLst>
            </a:blip>
            <a:srcRect/>
            <a:stretch/>
          </p:blipFill>
          <p:spPr>
            <a:xfrm>
              <a:off x="5231313" y="3241925"/>
              <a:ext cx="349424" cy="349450"/>
            </a:xfrm>
            <a:prstGeom prst="rect">
              <a:avLst/>
            </a:prstGeom>
            <a:noFill/>
            <a:ln>
              <a:noFill/>
            </a:ln>
          </p:spPr>
        </p:pic>
      </p:grpSp>
    </p:spTree>
    <p:extLst>
      <p:ext uri="{BB962C8B-B14F-4D97-AF65-F5344CB8AC3E}">
        <p14:creationId xmlns:p14="http://schemas.microsoft.com/office/powerpoint/2010/main" val="338212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defTabSz="685983" rtl="0" eaLnBrk="1" fontAlgn="auto" latinLnBrk="0" hangingPunct="1">
              <a:lnSpc>
                <a:spcPct val="100000"/>
              </a:lnSpc>
              <a:spcBef>
                <a:spcPts val="0"/>
              </a:spcBef>
              <a:spcAft>
                <a:spcPts val="0"/>
              </a:spcAft>
              <a:buClrTx/>
              <a:buSzTx/>
              <a:buFontTx/>
              <a:buNone/>
              <a:tabLst/>
              <a:defRPr/>
            </a:pPr>
            <a:fld id="{00000000-1234-1234-1234-123412341234}" type="slidenum">
              <a:rPr kumimoji="0" lang="en"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11</a:t>
            </a:fld>
            <a:endParaRPr kumimoji="0"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765" name="Google Shape;765;p73"/>
          <p:cNvSpPr txBox="1">
            <a:spLocks noGrp="1"/>
          </p:cNvSpPr>
          <p:nvPr>
            <p:ph type="title"/>
          </p:nvPr>
        </p:nvSpPr>
        <p:spPr>
          <a:xfrm>
            <a:off x="238159" y="225029"/>
            <a:ext cx="4755179" cy="69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Data pipelines</a:t>
            </a:r>
            <a:endParaRPr dirty="0">
              <a:solidFill>
                <a:schemeClr val="tx1"/>
              </a:solidFill>
            </a:endParaRPr>
          </a:p>
        </p:txBody>
      </p:sp>
      <p:sp>
        <p:nvSpPr>
          <p:cNvPr id="792" name="Google Shape;792;p73"/>
          <p:cNvSpPr txBox="1"/>
          <p:nvPr/>
        </p:nvSpPr>
        <p:spPr>
          <a:xfrm>
            <a:off x="302662" y="859293"/>
            <a:ext cx="3670031" cy="3662541"/>
          </a:xfrm>
          <a:prstGeom prst="rect">
            <a:avLst/>
          </a:prstGeom>
          <a:noFill/>
          <a:ln>
            <a:noFill/>
          </a:ln>
        </p:spPr>
        <p:txBody>
          <a:bodyPr spcFirstLastPara="1" wrap="square" lIns="0" tIns="0" rIns="0" bIns="0" anchor="t" anchorCtr="0">
            <a:spAutoFit/>
          </a:bodyPr>
          <a:lstStyle/>
          <a:p>
            <a:pPr marL="342900" marR="0" lvl="0" indent="-342900" algn="l" defTabSz="685983" rtl="0" eaLnBrk="1" fontAlgn="base" latinLnBrk="0" hangingPunct="1">
              <a:lnSpc>
                <a:spcPct val="100000"/>
              </a:lnSpc>
              <a:spcBef>
                <a:spcPts val="0"/>
              </a:spcBef>
              <a:spcAft>
                <a:spcPts val="0"/>
              </a:spcAft>
              <a:buClr>
                <a:srgbClr val="000000"/>
              </a:buClr>
              <a:buSzPts val="1200"/>
              <a:buFont typeface="Arial" panose="020B0604020202020204" pitchFamily="34" charset="0"/>
              <a:buChar char="•"/>
              <a:tabLst/>
              <a:defRPr/>
            </a:pPr>
            <a:r>
              <a:rPr kumimoji="0" lang="en-US" sz="1400" b="1" i="1"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Data pipeline </a:t>
            </a:r>
            <a:r>
              <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is a generic term that describes the process of moving data between data sources</a:t>
            </a: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Arial" panose="020B0604020202020204" pitchFamily="34" charset="0"/>
              <a:buChar char="•"/>
            </a:pPr>
            <a:r>
              <a:rPr lang="en-US" sz="1400" dirty="0">
                <a:solidFill>
                  <a:srgbClr val="000000"/>
                </a:solidFill>
                <a:latin typeface="IBM Plex Sans Light" panose="020B0403050203000203" pitchFamily="34" charset="0"/>
                <a:ea typeface="Open Sans"/>
                <a:cs typeface="Open Sans"/>
                <a:sym typeface="Open Sans"/>
              </a:rPr>
              <a:t>While in most cases data pipelines performing ETL tasks, a data pipelines can move data without transformations</a:t>
            </a:r>
          </a:p>
          <a:p>
            <a:pPr lvl="1" fontAlgn="base">
              <a:buClr>
                <a:srgbClr val="000000"/>
              </a:buClr>
              <a:buSzPts val="1200"/>
            </a:pPr>
            <a:endParaRPr lang="en-US" sz="1400" dirty="0">
              <a:solidFill>
                <a:srgbClr val="000000"/>
              </a:solidFill>
              <a:latin typeface="IBM Plex Sans Light" panose="020B0403050203000203" pitchFamily="34" charset="0"/>
              <a:ea typeface="Open Sans"/>
              <a:cs typeface="Open Sans"/>
              <a:sym typeface="Open Sans"/>
            </a:endParaRPr>
          </a:p>
          <a:p>
            <a:pPr marL="285750" indent="-285750" fontAlgn="base">
              <a:buClr>
                <a:srgbClr val="000000"/>
              </a:buClr>
              <a:buSzPts val="1200"/>
              <a:buFont typeface="Arial" panose="020B0604020202020204" pitchFamily="34" charset="0"/>
              <a:buChar char="•"/>
            </a:pPr>
            <a:r>
              <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Data pipelines can be implemented</a:t>
            </a:r>
            <a:r>
              <a:rPr lang="en-US" sz="1400" dirty="0">
                <a:solidFill>
                  <a:srgbClr val="000000"/>
                </a:solidFill>
                <a:latin typeface="IBM Plex Sans Light" panose="020B0403050203000203" pitchFamily="34" charset="0"/>
                <a:ea typeface="Open Sans"/>
                <a:cs typeface="Open Sans"/>
                <a:sym typeface="Open Sans"/>
              </a:rPr>
              <a:t> in a variety of programing languages, technologies, and tools</a:t>
            </a:r>
            <a:endPar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mj-lt"/>
              <a:buAutoNum type="arabicPeriod"/>
            </a:pPr>
            <a:r>
              <a:rPr lang="en-US" sz="1400" dirty="0">
                <a:solidFill>
                  <a:srgbClr val="000000"/>
                </a:solidFill>
                <a:latin typeface="IBM Plex Sans Light" panose="020B0403050203000203" pitchFamily="34" charset="0"/>
                <a:ea typeface="Open Sans"/>
                <a:cs typeface="Open Sans"/>
                <a:sym typeface="Open Sans"/>
              </a:rPr>
              <a:t>Languages: </a:t>
            </a:r>
            <a:r>
              <a:rPr lang="en-US" sz="1400" i="1" dirty="0">
                <a:solidFill>
                  <a:srgbClr val="000000"/>
                </a:solidFill>
                <a:latin typeface="IBM Plex Sans Light" panose="020B0403050203000203" pitchFamily="34" charset="0"/>
                <a:ea typeface="Open Sans"/>
                <a:cs typeface="Open Sans"/>
                <a:sym typeface="Open Sans"/>
              </a:rPr>
              <a:t>Python, Java, Scala, SQL</a:t>
            </a:r>
          </a:p>
          <a:p>
            <a:pPr marL="685891" lvl="1" indent="-342900" fontAlgn="base">
              <a:buClr>
                <a:srgbClr val="000000"/>
              </a:buClr>
              <a:buSzPts val="1200"/>
              <a:buFont typeface="+mj-lt"/>
              <a:buAutoNum type="arabicPeriod"/>
            </a:pPr>
            <a:r>
              <a:rPr lang="en-US" sz="1400" dirty="0">
                <a:solidFill>
                  <a:srgbClr val="000000"/>
                </a:solidFill>
                <a:latin typeface="IBM Plex Sans Light" panose="020B0403050203000203" pitchFamily="34" charset="0"/>
                <a:ea typeface="Open Sans"/>
                <a:cs typeface="Open Sans"/>
                <a:sym typeface="Open Sans"/>
              </a:rPr>
              <a:t>Technologies: </a:t>
            </a:r>
            <a:r>
              <a:rPr lang="en-US" sz="1400" i="1" dirty="0">
                <a:solidFill>
                  <a:srgbClr val="000000"/>
                </a:solidFill>
                <a:latin typeface="IBM Plex Sans Light" panose="020B0403050203000203" pitchFamily="34" charset="0"/>
                <a:ea typeface="Open Sans"/>
                <a:cs typeface="Open Sans"/>
                <a:sym typeface="Open Sans"/>
              </a:rPr>
              <a:t>Spark</a:t>
            </a:r>
          </a:p>
          <a:p>
            <a:pPr marL="685891" lvl="1" indent="-342900" fontAlgn="base">
              <a:buClr>
                <a:srgbClr val="000000"/>
              </a:buClr>
              <a:buSzPts val="1200"/>
              <a:buFont typeface="+mj-lt"/>
              <a:buAutoNum type="arabicPeriod"/>
            </a:pPr>
            <a:r>
              <a:rPr lang="en-US" sz="1400" dirty="0">
                <a:solidFill>
                  <a:srgbClr val="000000"/>
                </a:solidFill>
                <a:latin typeface="IBM Plex Sans Light" panose="020B0403050203000203" pitchFamily="34" charset="0"/>
                <a:ea typeface="Open Sans"/>
                <a:cs typeface="Open Sans"/>
                <a:sym typeface="Open Sans"/>
              </a:rPr>
              <a:t>Tools: </a:t>
            </a:r>
            <a:r>
              <a:rPr lang="en-US" sz="1400" i="1" dirty="0" err="1">
                <a:solidFill>
                  <a:srgbClr val="000000"/>
                </a:solidFill>
                <a:latin typeface="IBM Plex Sans Light" panose="020B0403050203000203" pitchFamily="34" charset="0"/>
                <a:ea typeface="Open Sans"/>
                <a:cs typeface="Open Sans"/>
                <a:sym typeface="Open Sans"/>
              </a:rPr>
              <a:t>dbt</a:t>
            </a:r>
            <a:r>
              <a:rPr lang="en-US" sz="1400" i="1" dirty="0">
                <a:solidFill>
                  <a:srgbClr val="000000"/>
                </a:solidFill>
                <a:latin typeface="IBM Plex Sans Light" panose="020B0403050203000203" pitchFamily="34" charset="0"/>
                <a:ea typeface="Open Sans"/>
                <a:cs typeface="Open Sans"/>
                <a:sym typeface="Open Sans"/>
              </a:rPr>
              <a:t>, DataStage and others</a:t>
            </a:r>
          </a:p>
          <a:p>
            <a:pPr marL="685891" lvl="1" indent="-342900" fontAlgn="base">
              <a:buClr>
                <a:srgbClr val="000000"/>
              </a:buClr>
              <a:buSzPts val="1200"/>
              <a:buFont typeface="+mj-lt"/>
              <a:buAutoNum type="arabicPeriod"/>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cxnSp>
        <p:nvCxnSpPr>
          <p:cNvPr id="34" name="Straight Connector 12">
            <a:extLst>
              <a:ext uri="{FF2B5EF4-FFF2-40B4-BE49-F238E27FC236}">
                <a16:creationId xmlns:a16="http://schemas.microsoft.com/office/drawing/2014/main" id="{722F1402-B5B7-7D8A-4B59-26B587FD6E2F}"/>
              </a:ext>
            </a:extLst>
          </p:cNvPr>
          <p:cNvCxnSpPr>
            <a:cxnSpLocks/>
          </p:cNvCxnSpPr>
          <p:nvPr/>
        </p:nvCxnSpPr>
        <p:spPr bwMode="auto">
          <a:xfrm flipV="1">
            <a:off x="4329953" y="1246440"/>
            <a:ext cx="0" cy="3612456"/>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3F9802C1-6C8C-4B98-AFA1-473C33ABF01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9445" y="1995055"/>
            <a:ext cx="4361893" cy="1600324"/>
          </a:xfrm>
          <a:prstGeom prst="rect">
            <a:avLst/>
          </a:prstGeom>
        </p:spPr>
      </p:pic>
      <p:sp>
        <p:nvSpPr>
          <p:cNvPr id="3" name="TextBox 2">
            <a:extLst>
              <a:ext uri="{FF2B5EF4-FFF2-40B4-BE49-F238E27FC236}">
                <a16:creationId xmlns:a16="http://schemas.microsoft.com/office/drawing/2014/main" id="{FB92C160-CC01-768F-C983-FF020679F367}"/>
              </a:ext>
            </a:extLst>
          </p:cNvPr>
          <p:cNvSpPr txBox="1"/>
          <p:nvPr/>
        </p:nvSpPr>
        <p:spPr>
          <a:xfrm>
            <a:off x="4317241" y="4059666"/>
            <a:ext cx="4686300" cy="523220"/>
          </a:xfrm>
          <a:prstGeom prst="rect">
            <a:avLst/>
          </a:prstGeom>
          <a:noFill/>
        </p:spPr>
        <p:txBody>
          <a:bodyPr wrap="square">
            <a:spAutoFit/>
          </a:bodyPr>
          <a:lstStyle/>
          <a:p>
            <a:r>
              <a:rPr lang="en-GB" sz="1400" i="1" dirty="0"/>
              <a:t>DAG – a </a:t>
            </a:r>
            <a:r>
              <a:rPr lang="en-GB" sz="1400" i="1" dirty="0">
                <a:solidFill>
                  <a:schemeClr val="accent2"/>
                </a:solidFill>
              </a:rPr>
              <a:t>Directed Acyclic Graph</a:t>
            </a:r>
            <a:r>
              <a:rPr lang="en-GB" sz="1400" i="1" dirty="0"/>
              <a:t>, which models each task and the dependencies between them.</a:t>
            </a:r>
            <a:endParaRPr lang="en-US" dirty="0"/>
          </a:p>
        </p:txBody>
      </p:sp>
    </p:spTree>
    <p:extLst>
      <p:ext uri="{BB962C8B-B14F-4D97-AF65-F5344CB8AC3E}">
        <p14:creationId xmlns:p14="http://schemas.microsoft.com/office/powerpoint/2010/main" val="186464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defTabSz="685983" rtl="0" eaLnBrk="1" fontAlgn="auto" latinLnBrk="0" hangingPunct="1">
              <a:lnSpc>
                <a:spcPct val="100000"/>
              </a:lnSpc>
              <a:spcBef>
                <a:spcPts val="0"/>
              </a:spcBef>
              <a:spcAft>
                <a:spcPts val="0"/>
              </a:spcAft>
              <a:buClrTx/>
              <a:buSzTx/>
              <a:buFontTx/>
              <a:buNone/>
              <a:tabLst/>
              <a:defRPr/>
            </a:pPr>
            <a:fld id="{00000000-1234-1234-1234-123412341234}" type="slidenum">
              <a:rPr kumimoji="0" lang="en"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12</a:t>
            </a:fld>
            <a:endParaRPr kumimoji="0"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765" name="Google Shape;765;p73"/>
          <p:cNvSpPr txBox="1">
            <a:spLocks noGrp="1"/>
          </p:cNvSpPr>
          <p:nvPr>
            <p:ph type="title"/>
          </p:nvPr>
        </p:nvSpPr>
        <p:spPr>
          <a:xfrm>
            <a:off x="238159" y="225029"/>
            <a:ext cx="7117501" cy="698312"/>
          </a:xfrm>
          <a:prstGeom prst="rect">
            <a:avLst/>
          </a:prstGeom>
        </p:spPr>
        <p:txBody>
          <a:bodyPr spcFirstLastPara="1" wrap="square" lIns="0" tIns="0" rIns="0" bIns="0" anchor="t" anchorCtr="0">
            <a:noAutofit/>
          </a:bodyPr>
          <a:lstStyle/>
          <a:p>
            <a:pPr lvl="0"/>
            <a:r>
              <a:rPr lang="en-US" dirty="0">
                <a:solidFill>
                  <a:schemeClr val="tx1"/>
                </a:solidFill>
              </a:rPr>
              <a:t>Data Pipelines and Workflow managers</a:t>
            </a:r>
            <a:endParaRPr dirty="0">
              <a:solidFill>
                <a:schemeClr val="tx1"/>
              </a:solidFill>
            </a:endParaRPr>
          </a:p>
        </p:txBody>
      </p:sp>
      <p:sp>
        <p:nvSpPr>
          <p:cNvPr id="792" name="Google Shape;792;p73"/>
          <p:cNvSpPr txBox="1"/>
          <p:nvPr/>
        </p:nvSpPr>
        <p:spPr>
          <a:xfrm>
            <a:off x="302662" y="866913"/>
            <a:ext cx="7765573" cy="4001095"/>
          </a:xfrm>
          <a:prstGeom prst="rect">
            <a:avLst/>
          </a:prstGeom>
          <a:noFill/>
          <a:ln>
            <a:noFill/>
          </a:ln>
        </p:spPr>
        <p:txBody>
          <a:bodyPr spcFirstLastPara="1" wrap="square" lIns="0" tIns="0" rIns="0" bIns="0" anchor="t" anchorCtr="0">
            <a:spAutoFit/>
          </a:bodyPr>
          <a:lstStyle/>
          <a:p>
            <a:pPr marL="342900" marR="0" lvl="0" indent="-342900" algn="l" defTabSz="685983" rtl="0" eaLnBrk="1" fontAlgn="base" latinLnBrk="0" hangingPunct="1">
              <a:lnSpc>
                <a:spcPct val="100000"/>
              </a:lnSpc>
              <a:spcBef>
                <a:spcPts val="600"/>
              </a:spcBef>
              <a:spcAft>
                <a:spcPts val="0"/>
              </a:spcAft>
              <a:buClr>
                <a:srgbClr val="000000"/>
              </a:buClr>
              <a:buSzPts val="1200"/>
              <a:buFont typeface="Arial" panose="020B0604020202020204" pitchFamily="34" charset="0"/>
              <a:buChar char="•"/>
              <a:tabLst/>
              <a:defRPr/>
            </a:pPr>
            <a:r>
              <a:rPr kumimoji="0" lang="en-US" sz="1400" i="1"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Following 30 years of enterprise scheduling more dynamic tooling is now required</a:t>
            </a:r>
          </a:p>
          <a:p>
            <a:pPr marL="342900" marR="0" lvl="0" indent="-342900" algn="l" defTabSz="685983" rtl="0" eaLnBrk="1" fontAlgn="base" latinLnBrk="0" hangingPunct="1">
              <a:lnSpc>
                <a:spcPct val="100000"/>
              </a:lnSpc>
              <a:spcBef>
                <a:spcPts val="600"/>
              </a:spcBef>
              <a:spcAft>
                <a:spcPts val="0"/>
              </a:spcAft>
              <a:buClr>
                <a:srgbClr val="000000"/>
              </a:buClr>
              <a:buSzPts val="1200"/>
              <a:buFont typeface="Arial" panose="020B0604020202020204" pitchFamily="34" charset="0"/>
              <a:buChar char="•"/>
              <a:tabLst/>
              <a:defRPr/>
            </a:pPr>
            <a:r>
              <a:rPr kumimoji="0" lang="en-US" sz="1400" i="1"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An</a:t>
            </a:r>
            <a:r>
              <a:rPr kumimoji="0" lang="en-US" sz="1400" b="1" i="1"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 </a:t>
            </a:r>
            <a:r>
              <a:rPr kumimoji="0" lang="en-US" sz="1400" b="1" i="1" u="none" strike="noStrike" kern="1200" cap="none" spc="0" normalizeH="0" baseline="0" noProof="0" dirty="0">
                <a:ln>
                  <a:noFill/>
                </a:ln>
                <a:solidFill>
                  <a:schemeClr val="accent2">
                    <a:lumMod val="60000"/>
                    <a:lumOff val="40000"/>
                  </a:schemeClr>
                </a:solidFill>
                <a:effectLst/>
                <a:uLnTx/>
                <a:uFillTx/>
                <a:latin typeface="IBM Plex Sans Light" panose="020B0403050203000203" pitchFamily="34" charset="0"/>
                <a:ea typeface="Open Sans"/>
                <a:cs typeface="Open Sans"/>
                <a:sym typeface="Open Sans"/>
              </a:rPr>
              <a:t>explosion </a:t>
            </a:r>
            <a:r>
              <a:rPr lang="en-US" sz="1400" b="1" i="1" dirty="0">
                <a:solidFill>
                  <a:schemeClr val="accent2">
                    <a:lumMod val="60000"/>
                    <a:lumOff val="40000"/>
                  </a:schemeClr>
                </a:solidFill>
                <a:latin typeface="IBM Plex Sans Light" panose="020B0403050203000203" pitchFamily="34" charset="0"/>
                <a:ea typeface="Open Sans"/>
                <a:cs typeface="Open Sans"/>
                <a:sym typeface="Open Sans"/>
              </a:rPr>
              <a:t>of new tools </a:t>
            </a:r>
            <a:r>
              <a:rPr lang="en-US" sz="1400" i="1" dirty="0">
                <a:solidFill>
                  <a:srgbClr val="000000"/>
                </a:solidFill>
                <a:latin typeface="IBM Plex Sans Light" panose="020B0403050203000203" pitchFamily="34" charset="0"/>
                <a:ea typeface="Open Sans"/>
                <a:cs typeface="Open Sans"/>
                <a:sym typeface="Open Sans"/>
              </a:rPr>
              <a:t>for orchestrating task and data workflows</a:t>
            </a:r>
            <a:endParaRPr kumimoji="0" lang="en-US" sz="1400" b="1" i="1"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342900" indent="-342900" fontAlgn="base">
              <a:spcBef>
                <a:spcPts val="600"/>
              </a:spcBef>
              <a:buClr>
                <a:srgbClr val="000000"/>
              </a:buClr>
              <a:buSzPts val="1200"/>
              <a:buFont typeface="Arial" panose="020B0604020202020204" pitchFamily="34" charset="0"/>
              <a:buChar char="•"/>
              <a:defRPr/>
            </a:pPr>
            <a:r>
              <a:rPr lang="en-GB" sz="1400" dirty="0"/>
              <a:t>Growth of open source (specifically Hadoop &amp; streaming) launched new capabilities (Oozie, </a:t>
            </a:r>
            <a:r>
              <a:rPr lang="en-GB" sz="1400" dirty="0" err="1"/>
              <a:t>Nifi</a:t>
            </a:r>
            <a:r>
              <a:rPr lang="en-GB" sz="1400" dirty="0"/>
              <a:t>) </a:t>
            </a:r>
          </a:p>
          <a:p>
            <a:pPr marL="342900" lvl="0" indent="-342900" fontAlgn="base">
              <a:spcBef>
                <a:spcPts val="600"/>
              </a:spcBef>
              <a:buClr>
                <a:srgbClr val="000000"/>
              </a:buClr>
              <a:buSzPts val="1200"/>
              <a:buFont typeface="Arial" panose="020B0604020202020204" pitchFamily="34" charset="0"/>
              <a:buChar char="•"/>
              <a:defRPr/>
            </a:pPr>
            <a:r>
              <a:rPr lang="en-GB" sz="1400" dirty="0"/>
              <a:t>Some tools have become de-facto choice - Apache </a:t>
            </a:r>
            <a:r>
              <a:rPr lang="en-GB" sz="1400" b="1" i="1" dirty="0">
                <a:solidFill>
                  <a:schemeClr val="accent2">
                    <a:lumMod val="60000"/>
                    <a:lumOff val="40000"/>
                  </a:schemeClr>
                </a:solidFill>
              </a:rPr>
              <a:t>Airflow</a:t>
            </a:r>
            <a:r>
              <a:rPr lang="en-GB" sz="1400" b="1" i="1" dirty="0"/>
              <a:t>*</a:t>
            </a:r>
            <a:r>
              <a:rPr lang="en-GB" sz="1400" dirty="0"/>
              <a:t> is both the most popular tool with the broadest range of features </a:t>
            </a:r>
          </a:p>
          <a:p>
            <a:pPr marL="342900" indent="-342900" fontAlgn="base">
              <a:spcBef>
                <a:spcPts val="600"/>
              </a:spcBef>
              <a:buClr>
                <a:srgbClr val="000000"/>
              </a:buClr>
              <a:buSzPts val="1200"/>
              <a:buFont typeface="Arial" panose="020B0604020202020204" pitchFamily="34" charset="0"/>
              <a:buChar char="•"/>
              <a:defRPr/>
            </a:pPr>
            <a:r>
              <a:rPr lang="en-GB" sz="1400" dirty="0" err="1"/>
              <a:t>Hyperscalers</a:t>
            </a:r>
            <a:r>
              <a:rPr lang="en-GB" sz="1400" dirty="0"/>
              <a:t> have introduced tooling either as part of a data platform, or as an ETL/ELT capability (some are rebadging of Airflow)</a:t>
            </a:r>
          </a:p>
          <a:p>
            <a:pPr marL="342900" indent="-342900" fontAlgn="base">
              <a:spcBef>
                <a:spcPts val="600"/>
              </a:spcBef>
              <a:buClr>
                <a:srgbClr val="000000"/>
              </a:buClr>
              <a:buSzPts val="1200"/>
              <a:buFont typeface="Arial" panose="020B0604020202020204" pitchFamily="34" charset="0"/>
              <a:buChar char="•"/>
              <a:defRPr/>
            </a:pPr>
            <a:r>
              <a:rPr lang="en-GB" sz="1400" dirty="0"/>
              <a:t>Examples include </a:t>
            </a:r>
            <a:r>
              <a:rPr lang="en-GB" sz="1400" dirty="0">
                <a:solidFill>
                  <a:schemeClr val="accent2">
                    <a:lumMod val="60000"/>
                    <a:lumOff val="40000"/>
                  </a:schemeClr>
                </a:solidFill>
              </a:rPr>
              <a:t>Azkaban*, </a:t>
            </a:r>
            <a:r>
              <a:rPr lang="en-GB" sz="1400" dirty="0" err="1">
                <a:solidFill>
                  <a:schemeClr val="accent2">
                    <a:lumMod val="60000"/>
                    <a:lumOff val="40000"/>
                  </a:schemeClr>
                </a:solidFill>
              </a:rPr>
              <a:t>dbt</a:t>
            </a:r>
            <a:r>
              <a:rPr lang="en-GB" sz="1400" dirty="0">
                <a:solidFill>
                  <a:schemeClr val="accent2">
                    <a:lumMod val="60000"/>
                    <a:lumOff val="40000"/>
                  </a:schemeClr>
                </a:solidFill>
              </a:rPr>
              <a:t>*, Redshift*, Snowflake*, </a:t>
            </a:r>
            <a:r>
              <a:rPr lang="en-GB" sz="1400" dirty="0" err="1">
                <a:solidFill>
                  <a:schemeClr val="accent2">
                    <a:lumMod val="60000"/>
                    <a:lumOff val="40000"/>
                  </a:schemeClr>
                </a:solidFill>
              </a:rPr>
              <a:t>BigQuery</a:t>
            </a:r>
            <a:r>
              <a:rPr lang="en-GB" sz="1400" dirty="0">
                <a:solidFill>
                  <a:schemeClr val="accent2">
                    <a:lumMod val="60000"/>
                    <a:lumOff val="40000"/>
                  </a:schemeClr>
                </a:solidFill>
              </a:rPr>
              <a:t>*, Python*, Spark* </a:t>
            </a:r>
            <a:r>
              <a:rPr lang="en-GB" sz="1400" dirty="0"/>
              <a:t>and </a:t>
            </a:r>
            <a:r>
              <a:rPr lang="en-GB" sz="1400" dirty="0" err="1">
                <a:solidFill>
                  <a:schemeClr val="accent2">
                    <a:lumMod val="60000"/>
                    <a:lumOff val="40000"/>
                  </a:schemeClr>
                </a:solidFill>
              </a:rPr>
              <a:t>MLFlow</a:t>
            </a:r>
            <a:r>
              <a:rPr lang="en-GB" sz="1400" dirty="0">
                <a:solidFill>
                  <a:schemeClr val="accent2">
                    <a:lumMod val="60000"/>
                    <a:lumOff val="40000"/>
                  </a:schemeClr>
                </a:solidFill>
              </a:rPr>
              <a:t>*</a:t>
            </a:r>
            <a:r>
              <a:rPr lang="en-US" sz="1400" dirty="0">
                <a:sym typeface="Open Sans"/>
              </a:rPr>
              <a:t> </a:t>
            </a:r>
          </a:p>
          <a:p>
            <a:pPr marL="342900" indent="-342900" fontAlgn="base">
              <a:lnSpc>
                <a:spcPct val="150000"/>
              </a:lnSpc>
              <a:spcBef>
                <a:spcPts val="600"/>
              </a:spcBef>
              <a:buClr>
                <a:srgbClr val="000000"/>
              </a:buClr>
              <a:buSzPts val="1200"/>
              <a:buFont typeface="Arial" panose="020B0604020202020204" pitchFamily="34" charset="0"/>
              <a:buChar char="•"/>
              <a:defRPr/>
            </a:pPr>
            <a:r>
              <a:rPr lang="en-GB" sz="1400" dirty="0"/>
              <a:t>Some tooling provides its own scheduling i.e. DataStage*</a:t>
            </a:r>
            <a:endParaRPr lang="en-US" sz="1400" b="1" i="1" dirty="0">
              <a:sym typeface="Open Sans"/>
            </a:endParaRPr>
          </a:p>
          <a:p>
            <a:pPr marL="342900" indent="-342900" fontAlgn="base">
              <a:lnSpc>
                <a:spcPct val="150000"/>
              </a:lnSpc>
              <a:spcBef>
                <a:spcPts val="600"/>
              </a:spcBef>
              <a:buClr>
                <a:srgbClr val="000000"/>
              </a:buClr>
              <a:buSzPts val="1200"/>
              <a:buFont typeface="Arial" panose="020B0604020202020204" pitchFamily="34" charset="0"/>
              <a:buChar char="•"/>
              <a:defRPr/>
            </a:pPr>
            <a:r>
              <a:rPr lang="en-US" sz="1400" b="1" i="1" dirty="0">
                <a:sym typeface="Open Sans"/>
              </a:rPr>
              <a:t>* = </a:t>
            </a:r>
            <a:r>
              <a:rPr lang="en-US" sz="1400" b="1" i="1" dirty="0" err="1">
                <a:sym typeface="Open Sans"/>
              </a:rPr>
              <a:t>Databand</a:t>
            </a:r>
            <a:r>
              <a:rPr lang="en-US" sz="1400" b="1" i="1" dirty="0">
                <a:sym typeface="Open Sans"/>
              </a:rPr>
              <a:t> integration</a:t>
            </a:r>
          </a:p>
          <a:p>
            <a:pPr fontAlgn="base">
              <a:spcBef>
                <a:spcPts val="600"/>
              </a:spcBef>
              <a:buClr>
                <a:srgbClr val="000000"/>
              </a:buClr>
              <a:buSzPts val="1200"/>
              <a:defRPr/>
            </a:pPr>
            <a:endParaRPr lang="en-US" sz="1400" dirty="0">
              <a:sym typeface="Open Sans"/>
            </a:endParaRPr>
          </a:p>
          <a:p>
            <a:pPr marL="342900" indent="-342900" fontAlgn="base">
              <a:spcBef>
                <a:spcPts val="600"/>
              </a:spcBef>
              <a:buClr>
                <a:srgbClr val="000000"/>
              </a:buClr>
              <a:buSzPts val="1200"/>
              <a:buFont typeface="Arial" panose="020B0604020202020204" pitchFamily="34" charset="0"/>
              <a:buChar char="•"/>
            </a:pPr>
            <a:r>
              <a:rPr kumimoji="0" lang="en-GB"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hlinkClick r:id="rId3"/>
              </a:rPr>
              <a:t>https://docs.databand.ai/docs/tracking-pipeline-metadata</a:t>
            </a: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spTree>
    <p:extLst>
      <p:ext uri="{BB962C8B-B14F-4D97-AF65-F5344CB8AC3E}">
        <p14:creationId xmlns:p14="http://schemas.microsoft.com/office/powerpoint/2010/main" val="346198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defTabSz="685983" rtl="0" eaLnBrk="1" fontAlgn="auto" latinLnBrk="0" hangingPunct="1">
              <a:lnSpc>
                <a:spcPct val="100000"/>
              </a:lnSpc>
              <a:spcBef>
                <a:spcPts val="0"/>
              </a:spcBef>
              <a:spcAft>
                <a:spcPts val="0"/>
              </a:spcAft>
              <a:buClrTx/>
              <a:buSzTx/>
              <a:buFontTx/>
              <a:buNone/>
              <a:tabLst/>
              <a:defRPr/>
            </a:pPr>
            <a:fld id="{00000000-1234-1234-1234-123412341234}" type="slidenum">
              <a:rPr kumimoji="0" lang="en"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13</a:t>
            </a:fld>
            <a:endParaRPr kumimoji="0"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765" name="Google Shape;765;p73"/>
          <p:cNvSpPr txBox="1">
            <a:spLocks noGrp="1"/>
          </p:cNvSpPr>
          <p:nvPr>
            <p:ph type="title"/>
          </p:nvPr>
        </p:nvSpPr>
        <p:spPr>
          <a:xfrm>
            <a:off x="238159" y="225029"/>
            <a:ext cx="4755179" cy="69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Workflow engines</a:t>
            </a:r>
            <a:endParaRPr dirty="0">
              <a:solidFill>
                <a:schemeClr val="tx1"/>
              </a:solidFill>
            </a:endParaRPr>
          </a:p>
        </p:txBody>
      </p:sp>
      <p:sp>
        <p:nvSpPr>
          <p:cNvPr id="792" name="Google Shape;792;p73"/>
          <p:cNvSpPr txBox="1"/>
          <p:nvPr/>
        </p:nvSpPr>
        <p:spPr>
          <a:xfrm>
            <a:off x="302662" y="859293"/>
            <a:ext cx="3670031" cy="3708708"/>
          </a:xfrm>
          <a:prstGeom prst="rect">
            <a:avLst/>
          </a:prstGeom>
          <a:noFill/>
          <a:ln>
            <a:noFill/>
          </a:ln>
        </p:spPr>
        <p:txBody>
          <a:bodyPr spcFirstLastPara="1" wrap="square" lIns="0" tIns="0" rIns="0" bIns="0" anchor="t" anchorCtr="0">
            <a:spAutoFit/>
          </a:bodyPr>
          <a:lstStyle/>
          <a:p>
            <a:pPr marL="342900" marR="0" lvl="0" indent="-342900" algn="l" defTabSz="685983" rtl="0" eaLnBrk="1" fontAlgn="base" latinLnBrk="0" hangingPunct="1">
              <a:lnSpc>
                <a:spcPct val="100000"/>
              </a:lnSpc>
              <a:spcBef>
                <a:spcPts val="0"/>
              </a:spcBef>
              <a:spcAft>
                <a:spcPts val="0"/>
              </a:spcAft>
              <a:buClr>
                <a:srgbClr val="000000"/>
              </a:buClr>
              <a:buSzPts val="1200"/>
              <a:buFont typeface="Arial" panose="020B0604020202020204" pitchFamily="34" charset="0"/>
              <a:buChar char="•"/>
              <a:tabLst/>
              <a:defRPr/>
            </a:pPr>
            <a:r>
              <a:rPr lang="en-US" sz="1400" i="1" dirty="0">
                <a:solidFill>
                  <a:srgbClr val="000000"/>
                </a:solidFill>
                <a:latin typeface="IBM Plex Sans Light" panose="020B0403050203000203" pitchFamily="34" charset="0"/>
                <a:ea typeface="Open Sans"/>
                <a:cs typeface="Open Sans"/>
                <a:sym typeface="Open Sans"/>
              </a:rPr>
              <a:t>Workflow</a:t>
            </a:r>
            <a:r>
              <a:rPr lang="en-US" sz="1400" dirty="0">
                <a:solidFill>
                  <a:srgbClr val="000000"/>
                </a:solidFill>
                <a:latin typeface="IBM Plex Sans Light" panose="020B0403050203000203" pitchFamily="34" charset="0"/>
                <a:ea typeface="Open Sans"/>
                <a:cs typeface="Open Sans"/>
                <a:sym typeface="Open Sans"/>
              </a:rPr>
              <a:t> engines are used to orchestrate execution of tasks </a:t>
            </a:r>
            <a:endParaRPr kumimoji="0" lang="en-US" sz="140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Arial" panose="020B0604020202020204" pitchFamily="34" charset="0"/>
              <a:buChar char="•"/>
            </a:pPr>
            <a:r>
              <a:rPr lang="en-US" sz="1400" dirty="0">
                <a:solidFill>
                  <a:srgbClr val="000000"/>
                </a:solidFill>
                <a:latin typeface="IBM Plex Sans Light" panose="020B0403050203000203" pitchFamily="34" charset="0"/>
                <a:ea typeface="Open Sans"/>
                <a:cs typeface="Open Sans"/>
                <a:sym typeface="Open Sans"/>
              </a:rPr>
              <a:t>Many types of workflows are supported by generic </a:t>
            </a:r>
            <a:r>
              <a:rPr lang="en-US" sz="1400" i="1" dirty="0">
                <a:solidFill>
                  <a:srgbClr val="000000"/>
                </a:solidFill>
                <a:latin typeface="IBM Plex Sans Light" panose="020B0403050203000203" pitchFamily="34" charset="0"/>
                <a:ea typeface="Open Sans"/>
                <a:cs typeface="Open Sans"/>
                <a:sym typeface="Open Sans"/>
              </a:rPr>
              <a:t>operators</a:t>
            </a:r>
            <a:r>
              <a:rPr lang="en-US" sz="1400" dirty="0">
                <a:solidFill>
                  <a:srgbClr val="000000"/>
                </a:solidFill>
                <a:latin typeface="IBM Plex Sans Light" panose="020B0403050203000203" pitchFamily="34" charset="0"/>
                <a:ea typeface="Open Sans"/>
                <a:cs typeface="Open Sans"/>
                <a:sym typeface="Open Sans"/>
              </a:rPr>
              <a:t>, not just ETL</a:t>
            </a:r>
          </a:p>
          <a:p>
            <a:pPr marL="685891" lvl="1" indent="-342900" fontAlgn="base">
              <a:buClr>
                <a:srgbClr val="000000"/>
              </a:buClr>
              <a:buSzPts val="1200"/>
              <a:buFont typeface="Arial" panose="020B0604020202020204" pitchFamily="34" charset="0"/>
              <a:buChar char="•"/>
            </a:pPr>
            <a:endParaRPr lang="en-US" sz="1400" dirty="0">
              <a:solidFill>
                <a:srgbClr val="000000"/>
              </a:solidFill>
              <a:latin typeface="IBM Plex Sans Light" panose="020B0403050203000203" pitchFamily="34" charset="0"/>
              <a:ea typeface="Open Sans"/>
              <a:cs typeface="Open Sans"/>
              <a:sym typeface="Open Sans"/>
            </a:endParaRPr>
          </a:p>
          <a:p>
            <a:pPr marL="1028883" lvl="2" indent="-342900" fontAlgn="base">
              <a:buClr>
                <a:srgbClr val="000000"/>
              </a:buClr>
              <a:buSzPts val="1200"/>
              <a:buFont typeface="Arial" panose="020B0604020202020204" pitchFamily="34" charset="0"/>
              <a:buChar char="•"/>
            </a:pPr>
            <a:r>
              <a:rPr lang="en-US" sz="1400" dirty="0">
                <a:solidFill>
                  <a:srgbClr val="000000"/>
                </a:solidFill>
                <a:latin typeface="IBM Plex Sans Light" panose="020B0403050203000203" pitchFamily="34" charset="0"/>
                <a:ea typeface="Open Sans"/>
                <a:cs typeface="Open Sans"/>
                <a:sym typeface="Open Sans"/>
              </a:rPr>
              <a:t>Examples of workflows: ETL, MLOps, DevOps</a:t>
            </a:r>
          </a:p>
          <a:p>
            <a:pPr marL="685891" lvl="1" indent="-342900" fontAlgn="base">
              <a:buClr>
                <a:srgbClr val="000000"/>
              </a:buClr>
              <a:buSzPts val="1200"/>
              <a:buFont typeface="Arial" panose="020B0604020202020204" pitchFamily="34" charset="0"/>
              <a:buChar char="•"/>
            </a:pPr>
            <a:endParaRPr lang="en-US" sz="200" dirty="0">
              <a:solidFill>
                <a:srgbClr val="000000"/>
              </a:solidFill>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Arial" panose="020B0604020202020204" pitchFamily="34" charset="0"/>
              <a:buChar char="•"/>
            </a:pPr>
            <a:endParaRPr lang="en-US" sz="100" dirty="0">
              <a:solidFill>
                <a:srgbClr val="000000"/>
              </a:solidFill>
              <a:latin typeface="IBM Plex Sans Light" panose="020B0403050203000203" pitchFamily="34" charset="0"/>
              <a:ea typeface="Open Sans"/>
              <a:cs typeface="Open Sans"/>
              <a:sym typeface="Open Sans"/>
            </a:endParaRPr>
          </a:p>
          <a:p>
            <a:pPr lvl="1" fontAlgn="base">
              <a:buClr>
                <a:srgbClr val="000000"/>
              </a:buClr>
              <a:buSzPts val="1200"/>
            </a:pPr>
            <a:endParaRPr lang="en-US" sz="1400" dirty="0">
              <a:solidFill>
                <a:srgbClr val="000000"/>
              </a:solidFill>
              <a:latin typeface="IBM Plex Sans Light" panose="020B0403050203000203" pitchFamily="34" charset="0"/>
              <a:ea typeface="Open Sans"/>
              <a:cs typeface="Open Sans"/>
              <a:sym typeface="Open Sans"/>
            </a:endParaRPr>
          </a:p>
          <a:p>
            <a:pPr marL="285750" indent="-285750" fontAlgn="base">
              <a:buClr>
                <a:srgbClr val="000000"/>
              </a:buClr>
              <a:buSzPts val="1200"/>
              <a:buFont typeface="Arial" panose="020B0604020202020204" pitchFamily="34" charset="0"/>
              <a:buChar char="•"/>
            </a:pPr>
            <a:r>
              <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Examples of workflow engines</a:t>
            </a: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Arial" panose="020B0604020202020204" pitchFamily="34" charset="0"/>
              <a:buChar char="•"/>
            </a:pPr>
            <a:r>
              <a:rPr lang="en-US" sz="1400" i="1" dirty="0">
                <a:solidFill>
                  <a:srgbClr val="000000"/>
                </a:solidFill>
                <a:latin typeface="IBM Plex Sans Light" panose="020B0403050203000203" pitchFamily="34" charset="0"/>
                <a:ea typeface="Open Sans"/>
                <a:cs typeface="Open Sans"/>
                <a:sym typeface="Open Sans"/>
              </a:rPr>
              <a:t>Airflow, Kubeflow, Luigi, </a:t>
            </a:r>
            <a:r>
              <a:rPr lang="en-US" sz="1400" i="1" dirty="0" err="1">
                <a:solidFill>
                  <a:srgbClr val="000000"/>
                </a:solidFill>
                <a:latin typeface="IBM Plex Sans Light" panose="020B0403050203000203" pitchFamily="34" charset="0"/>
                <a:ea typeface="Open Sans"/>
                <a:cs typeface="Open Sans"/>
                <a:sym typeface="Open Sans"/>
              </a:rPr>
              <a:t>MLFlow</a:t>
            </a:r>
            <a:r>
              <a:rPr lang="en-US" sz="1400" i="1" dirty="0">
                <a:solidFill>
                  <a:srgbClr val="000000"/>
                </a:solidFill>
                <a:latin typeface="IBM Plex Sans Light" panose="020B0403050203000203" pitchFamily="34" charset="0"/>
                <a:ea typeface="Open Sans"/>
                <a:cs typeface="Open Sans"/>
                <a:sym typeface="Open Sans"/>
              </a:rPr>
              <a:t> </a:t>
            </a:r>
            <a:r>
              <a:rPr lang="en-US" sz="1400" dirty="0">
                <a:solidFill>
                  <a:srgbClr val="000000"/>
                </a:solidFill>
                <a:latin typeface="IBM Plex Sans Light" panose="020B0403050203000203" pitchFamily="34" charset="0"/>
                <a:ea typeface="Open Sans"/>
                <a:cs typeface="Open Sans"/>
                <a:sym typeface="Open Sans"/>
              </a:rPr>
              <a:t>and others</a:t>
            </a:r>
          </a:p>
          <a:p>
            <a:pPr marL="685891" lvl="1" indent="-342900" fontAlgn="base">
              <a:buClr>
                <a:srgbClr val="000000"/>
              </a:buClr>
              <a:buSzPts val="1200"/>
              <a:buFont typeface="Arial" panose="020B0604020202020204" pitchFamily="34" charset="0"/>
              <a:buChar char="•"/>
            </a:pPr>
            <a:r>
              <a:rPr lang="en-US" sz="1400" i="1" dirty="0">
                <a:solidFill>
                  <a:srgbClr val="000000"/>
                </a:solidFill>
                <a:latin typeface="IBM Plex Sans Light" panose="020B0403050203000203" pitchFamily="34" charset="0"/>
                <a:ea typeface="Open Sans"/>
                <a:cs typeface="Open Sans"/>
                <a:sym typeface="Open Sans"/>
              </a:rPr>
              <a:t>Airflow </a:t>
            </a:r>
            <a:r>
              <a:rPr lang="en-US" sz="1400" dirty="0">
                <a:solidFill>
                  <a:srgbClr val="000000"/>
                </a:solidFill>
                <a:latin typeface="IBM Plex Sans Light" panose="020B0403050203000203" pitchFamily="34" charset="0"/>
                <a:ea typeface="Open Sans"/>
                <a:cs typeface="Open Sans"/>
                <a:sym typeface="Open Sans"/>
              </a:rPr>
              <a:t>is one of the first and one of the most generic workflow engines</a:t>
            </a:r>
          </a:p>
          <a:p>
            <a:pPr marL="685891" lvl="1" indent="-342900" fontAlgn="base">
              <a:buClr>
                <a:srgbClr val="000000"/>
              </a:buClr>
              <a:buSzPts val="1200"/>
              <a:buFont typeface="+mj-lt"/>
              <a:buAutoNum type="arabicPeriod"/>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cxnSp>
        <p:nvCxnSpPr>
          <p:cNvPr id="34" name="Straight Connector 12">
            <a:extLst>
              <a:ext uri="{FF2B5EF4-FFF2-40B4-BE49-F238E27FC236}">
                <a16:creationId xmlns:a16="http://schemas.microsoft.com/office/drawing/2014/main" id="{722F1402-B5B7-7D8A-4B59-26B587FD6E2F}"/>
              </a:ext>
            </a:extLst>
          </p:cNvPr>
          <p:cNvCxnSpPr>
            <a:cxnSpLocks/>
          </p:cNvCxnSpPr>
          <p:nvPr/>
        </p:nvCxnSpPr>
        <p:spPr bwMode="auto">
          <a:xfrm flipV="1">
            <a:off x="4329953" y="923341"/>
            <a:ext cx="0" cy="393555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4" name="Picture 3" descr="A picture containing graphical user interface&#10;&#10;Description automatically generated">
            <a:extLst>
              <a:ext uri="{FF2B5EF4-FFF2-40B4-BE49-F238E27FC236}">
                <a16:creationId xmlns:a16="http://schemas.microsoft.com/office/drawing/2014/main" id="{8F0A8091-C251-4DC9-8245-730E62C29607}"/>
              </a:ext>
            </a:extLst>
          </p:cNvPr>
          <p:cNvPicPr>
            <a:picLocks noChangeAspect="1"/>
          </p:cNvPicPr>
          <p:nvPr/>
        </p:nvPicPr>
        <p:blipFill>
          <a:blip r:embed="rId3"/>
          <a:stretch>
            <a:fillRect/>
          </a:stretch>
        </p:blipFill>
        <p:spPr>
          <a:xfrm>
            <a:off x="4718988" y="1589254"/>
            <a:ext cx="3753470" cy="1469938"/>
          </a:xfrm>
          <a:prstGeom prst="rect">
            <a:avLst/>
          </a:prstGeom>
        </p:spPr>
      </p:pic>
      <p:sp>
        <p:nvSpPr>
          <p:cNvPr id="10" name="Google Shape;792;p73">
            <a:extLst>
              <a:ext uri="{FF2B5EF4-FFF2-40B4-BE49-F238E27FC236}">
                <a16:creationId xmlns:a16="http://schemas.microsoft.com/office/drawing/2014/main" id="{DA3CB6AB-CAF5-4AF9-A36D-6DCEEE9CD3DF}"/>
              </a:ext>
            </a:extLst>
          </p:cNvPr>
          <p:cNvSpPr txBox="1"/>
          <p:nvPr/>
        </p:nvSpPr>
        <p:spPr>
          <a:xfrm>
            <a:off x="4687214" y="2929090"/>
            <a:ext cx="3670031" cy="1123384"/>
          </a:xfrm>
          <a:prstGeom prst="rect">
            <a:avLst/>
          </a:prstGeom>
          <a:noFill/>
          <a:ln>
            <a:noFill/>
          </a:ln>
        </p:spPr>
        <p:txBody>
          <a:bodyPr spcFirstLastPara="1" wrap="square" lIns="0" tIns="0" rIns="0" bIns="0" anchor="t" anchorCtr="0">
            <a:spAutoFit/>
          </a:bodyPr>
          <a:lstStyle/>
          <a:p>
            <a:pPr marL="685891" lvl="1" indent="-342900" fontAlgn="base">
              <a:buClr>
                <a:srgbClr val="000000"/>
              </a:buClr>
              <a:buSzPts val="1200"/>
              <a:buFont typeface="Arial" panose="020B0604020202020204" pitchFamily="34" charset="0"/>
              <a:buChar char="•"/>
            </a:pPr>
            <a:endParaRPr lang="en-US" sz="200" dirty="0">
              <a:solidFill>
                <a:srgbClr val="000000"/>
              </a:solidFill>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Arial" panose="020B0604020202020204" pitchFamily="34" charset="0"/>
              <a:buChar char="•"/>
            </a:pPr>
            <a:endParaRPr lang="en-US" sz="100" dirty="0">
              <a:solidFill>
                <a:srgbClr val="000000"/>
              </a:solidFill>
              <a:latin typeface="IBM Plex Sans Light" panose="020B0403050203000203" pitchFamily="34" charset="0"/>
              <a:ea typeface="Open Sans"/>
              <a:cs typeface="Open Sans"/>
              <a:sym typeface="Open Sans"/>
            </a:endParaRPr>
          </a:p>
          <a:p>
            <a:pPr lvl="1" fontAlgn="base">
              <a:buClr>
                <a:srgbClr val="000000"/>
              </a:buClr>
              <a:buSzPts val="1200"/>
            </a:pPr>
            <a:endParaRPr lang="en-US" sz="1400" dirty="0">
              <a:solidFill>
                <a:srgbClr val="000000"/>
              </a:solidFill>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Arial" panose="020B0604020202020204" pitchFamily="34" charset="0"/>
              <a:buChar char="•"/>
            </a:pPr>
            <a:r>
              <a:rPr lang="en-US" sz="1400" i="1" dirty="0">
                <a:solidFill>
                  <a:srgbClr val="000000"/>
                </a:solidFill>
                <a:latin typeface="IBM Plex Sans Light" panose="020B0403050203000203" pitchFamily="34" charset="0"/>
                <a:ea typeface="Open Sans"/>
                <a:cs typeface="Open Sans"/>
                <a:sym typeface="Open Sans"/>
              </a:rPr>
              <a:t>Airflow </a:t>
            </a:r>
            <a:r>
              <a:rPr lang="en-US" sz="1400" dirty="0">
                <a:solidFill>
                  <a:srgbClr val="000000"/>
                </a:solidFill>
                <a:latin typeface="IBM Plex Sans Light" panose="020B0403050203000203" pitchFamily="34" charset="0"/>
                <a:ea typeface="Open Sans"/>
                <a:cs typeface="Open Sans"/>
                <a:sym typeface="Open Sans"/>
              </a:rPr>
              <a:t>is one of the first (open source) and one of the most generic workflow engines</a:t>
            </a:r>
          </a:p>
          <a:p>
            <a:pPr marL="685891" lvl="1" indent="-342900" fontAlgn="base">
              <a:buClr>
                <a:srgbClr val="000000"/>
              </a:buClr>
              <a:buSzPts val="1200"/>
              <a:buFont typeface="+mj-lt"/>
              <a:buAutoNum type="arabicPeriod"/>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spTree>
    <p:extLst>
      <p:ext uri="{BB962C8B-B14F-4D97-AF65-F5344CB8AC3E}">
        <p14:creationId xmlns:p14="http://schemas.microsoft.com/office/powerpoint/2010/main" val="135139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98ED70-9B80-4076-90F7-79C06512538B}"/>
              </a:ext>
            </a:extLst>
          </p:cNvPr>
          <p:cNvSpPr>
            <a:spLocks noGrp="1"/>
          </p:cNvSpPr>
          <p:nvPr>
            <p:ph type="title"/>
          </p:nvPr>
        </p:nvSpPr>
        <p:spPr>
          <a:xfrm>
            <a:off x="271068" y="249306"/>
            <a:ext cx="8375904" cy="381000"/>
          </a:xfrm>
        </p:spPr>
        <p:txBody>
          <a:bodyPr/>
          <a:lstStyle/>
          <a:p>
            <a:r>
              <a:rPr lang="en-US" dirty="0"/>
              <a:t>Development and deployment of data pipelines</a:t>
            </a:r>
          </a:p>
        </p:txBody>
      </p:sp>
      <p:sp>
        <p:nvSpPr>
          <p:cNvPr id="8" name="Rectangle: Rounded Corners 7">
            <a:extLst>
              <a:ext uri="{FF2B5EF4-FFF2-40B4-BE49-F238E27FC236}">
                <a16:creationId xmlns:a16="http://schemas.microsoft.com/office/drawing/2014/main" id="{5160D9B7-C72D-41AF-9B3B-4A90C647313B}"/>
              </a:ext>
            </a:extLst>
          </p:cNvPr>
          <p:cNvSpPr/>
          <p:nvPr/>
        </p:nvSpPr>
        <p:spPr>
          <a:xfrm>
            <a:off x="2776350" y="2572279"/>
            <a:ext cx="1357747" cy="540597"/>
          </a:xfrm>
          <a:prstGeom prst="roundRect">
            <a:avLst/>
          </a:prstGeom>
          <a:ln>
            <a:solidFill>
              <a:schemeClr val="accent1">
                <a:lumMod val="75000"/>
              </a:schemeClr>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11" name="TextBox 10">
            <a:extLst>
              <a:ext uri="{FF2B5EF4-FFF2-40B4-BE49-F238E27FC236}">
                <a16:creationId xmlns:a16="http://schemas.microsoft.com/office/drawing/2014/main" id="{5EB6B389-9D96-4F28-972B-35A71C999BEA}"/>
              </a:ext>
            </a:extLst>
          </p:cNvPr>
          <p:cNvSpPr txBox="1"/>
          <p:nvPr/>
        </p:nvSpPr>
        <p:spPr>
          <a:xfrm>
            <a:off x="2777741" y="2643808"/>
            <a:ext cx="1357747" cy="400110"/>
          </a:xfrm>
          <a:prstGeom prst="rect">
            <a:avLst/>
          </a:prstGeom>
          <a:noFill/>
        </p:spPr>
        <p:txBody>
          <a:bodyPr wrap="square" rtlCol="0">
            <a:spAutoFit/>
          </a:bodyPr>
          <a:lstStyle/>
          <a:p>
            <a:pPr algn="ctr" defTabSz="685783">
              <a:defRPr/>
            </a:pPr>
            <a:r>
              <a:rPr lang="en-US" sz="1000" b="1" dirty="0">
                <a:solidFill>
                  <a:srgbClr val="000000"/>
                </a:solidFill>
                <a:latin typeface="IBM Plex Sans"/>
              </a:rPr>
              <a:t>Create DAGs in a Python IDE</a:t>
            </a:r>
          </a:p>
        </p:txBody>
      </p:sp>
      <p:sp>
        <p:nvSpPr>
          <p:cNvPr id="12" name="Rectangle: Rounded Corners 11">
            <a:extLst>
              <a:ext uri="{FF2B5EF4-FFF2-40B4-BE49-F238E27FC236}">
                <a16:creationId xmlns:a16="http://schemas.microsoft.com/office/drawing/2014/main" id="{3FA07104-07C0-420E-9617-A5BA57547E86}"/>
              </a:ext>
            </a:extLst>
          </p:cNvPr>
          <p:cNvSpPr/>
          <p:nvPr/>
        </p:nvSpPr>
        <p:spPr>
          <a:xfrm>
            <a:off x="4459020" y="2572279"/>
            <a:ext cx="1262271" cy="549972"/>
          </a:xfrm>
          <a:prstGeom prst="roundRect">
            <a:avLst/>
          </a:prstGeom>
          <a:ln>
            <a:solidFill>
              <a:schemeClr val="accent1">
                <a:lumMod val="75000"/>
              </a:schemeClr>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13" name="TextBox 12">
            <a:extLst>
              <a:ext uri="{FF2B5EF4-FFF2-40B4-BE49-F238E27FC236}">
                <a16:creationId xmlns:a16="http://schemas.microsoft.com/office/drawing/2014/main" id="{E46FFC0C-6D90-4E00-A630-A28596B14A04}"/>
              </a:ext>
            </a:extLst>
          </p:cNvPr>
          <p:cNvSpPr txBox="1"/>
          <p:nvPr/>
        </p:nvSpPr>
        <p:spPr>
          <a:xfrm>
            <a:off x="4613256" y="2572279"/>
            <a:ext cx="948899" cy="553998"/>
          </a:xfrm>
          <a:prstGeom prst="rect">
            <a:avLst/>
          </a:prstGeom>
          <a:noFill/>
        </p:spPr>
        <p:txBody>
          <a:bodyPr wrap="square" rtlCol="0">
            <a:spAutoFit/>
          </a:bodyPr>
          <a:lstStyle/>
          <a:p>
            <a:pPr algn="ctr" defTabSz="685783">
              <a:defRPr/>
            </a:pPr>
            <a:r>
              <a:rPr lang="en-US" sz="1000" b="1" dirty="0">
                <a:solidFill>
                  <a:srgbClr val="000000"/>
                </a:solidFill>
                <a:latin typeface="IBM Plex Sans"/>
              </a:rPr>
              <a:t>Deploy DAGs in Airflow</a:t>
            </a:r>
          </a:p>
        </p:txBody>
      </p:sp>
      <p:sp>
        <p:nvSpPr>
          <p:cNvPr id="20" name="TextBox 19">
            <a:extLst>
              <a:ext uri="{FF2B5EF4-FFF2-40B4-BE49-F238E27FC236}">
                <a16:creationId xmlns:a16="http://schemas.microsoft.com/office/drawing/2014/main" id="{B5654317-2668-4C34-B80E-C90123BEC375}"/>
              </a:ext>
            </a:extLst>
          </p:cNvPr>
          <p:cNvSpPr txBox="1"/>
          <p:nvPr/>
        </p:nvSpPr>
        <p:spPr>
          <a:xfrm>
            <a:off x="837205" y="1495265"/>
            <a:ext cx="1352351" cy="400110"/>
          </a:xfrm>
          <a:prstGeom prst="rect">
            <a:avLst/>
          </a:prstGeom>
          <a:noFill/>
        </p:spPr>
        <p:txBody>
          <a:bodyPr wrap="square" rtlCol="0">
            <a:spAutoFit/>
          </a:bodyPr>
          <a:lstStyle/>
          <a:p>
            <a:pPr algn="ctr" defTabSz="685783">
              <a:defRPr/>
            </a:pPr>
            <a:r>
              <a:rPr lang="en-US" sz="1000" b="1" dirty="0">
                <a:solidFill>
                  <a:srgbClr val="000000"/>
                </a:solidFill>
                <a:latin typeface="IBM Plex Sans"/>
              </a:rPr>
              <a:t>Create a </a:t>
            </a:r>
            <a:r>
              <a:rPr lang="en-US" sz="1000" b="1" i="1" dirty="0">
                <a:solidFill>
                  <a:srgbClr val="000000"/>
                </a:solidFill>
                <a:latin typeface="IBM Plex Sans"/>
              </a:rPr>
              <a:t>Python</a:t>
            </a:r>
            <a:r>
              <a:rPr lang="en-US" sz="1000" b="1" dirty="0">
                <a:solidFill>
                  <a:srgbClr val="000000"/>
                </a:solidFill>
                <a:latin typeface="IBM Plex Sans"/>
              </a:rPr>
              <a:t> data pipeline</a:t>
            </a:r>
          </a:p>
        </p:txBody>
      </p:sp>
      <p:sp>
        <p:nvSpPr>
          <p:cNvPr id="21" name="Rectangle: Rounded Corners 20">
            <a:extLst>
              <a:ext uri="{FF2B5EF4-FFF2-40B4-BE49-F238E27FC236}">
                <a16:creationId xmlns:a16="http://schemas.microsoft.com/office/drawing/2014/main" id="{DAF2DBAA-C458-42ED-97C4-985C86870CFF}"/>
              </a:ext>
            </a:extLst>
          </p:cNvPr>
          <p:cNvSpPr/>
          <p:nvPr/>
        </p:nvSpPr>
        <p:spPr>
          <a:xfrm>
            <a:off x="861838" y="1411250"/>
            <a:ext cx="1357747" cy="549972"/>
          </a:xfrm>
          <a:prstGeom prst="roundRect">
            <a:avLst/>
          </a:prstGeom>
          <a:ln>
            <a:solidFill>
              <a:schemeClr val="accent1">
                <a:lumMod val="75000"/>
              </a:schemeClr>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cxnSp>
        <p:nvCxnSpPr>
          <p:cNvPr id="5" name="Straight Arrow Connector 4">
            <a:extLst>
              <a:ext uri="{FF2B5EF4-FFF2-40B4-BE49-F238E27FC236}">
                <a16:creationId xmlns:a16="http://schemas.microsoft.com/office/drawing/2014/main" id="{40C28A45-461E-4D06-BA6C-1568712D8425}"/>
              </a:ext>
            </a:extLst>
          </p:cNvPr>
          <p:cNvCxnSpPr>
            <a:cxnSpLocks/>
            <a:stCxn id="21" idx="3"/>
          </p:cNvCxnSpPr>
          <p:nvPr/>
        </p:nvCxnSpPr>
        <p:spPr>
          <a:xfrm>
            <a:off x="2219585" y="1686236"/>
            <a:ext cx="530937" cy="1005020"/>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Rectangle: Rounded Corners 34">
            <a:extLst>
              <a:ext uri="{FF2B5EF4-FFF2-40B4-BE49-F238E27FC236}">
                <a16:creationId xmlns:a16="http://schemas.microsoft.com/office/drawing/2014/main" id="{45DC32C7-4B87-4B82-9966-F5E62915FBC3}"/>
              </a:ext>
            </a:extLst>
          </p:cNvPr>
          <p:cNvSpPr/>
          <p:nvPr/>
        </p:nvSpPr>
        <p:spPr>
          <a:xfrm>
            <a:off x="860447" y="2145233"/>
            <a:ext cx="1357747" cy="549972"/>
          </a:xfrm>
          <a:prstGeom prst="roundRect">
            <a:avLst/>
          </a:prstGeom>
          <a:ln>
            <a:solidFill>
              <a:schemeClr val="accent1">
                <a:lumMod val="75000"/>
              </a:schemeClr>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36" name="TextBox 35">
            <a:extLst>
              <a:ext uri="{FF2B5EF4-FFF2-40B4-BE49-F238E27FC236}">
                <a16:creationId xmlns:a16="http://schemas.microsoft.com/office/drawing/2014/main" id="{6B52435C-00A3-4D8F-8939-F7A7687E8ABE}"/>
              </a:ext>
            </a:extLst>
          </p:cNvPr>
          <p:cNvSpPr txBox="1"/>
          <p:nvPr/>
        </p:nvSpPr>
        <p:spPr>
          <a:xfrm>
            <a:off x="872690" y="2232903"/>
            <a:ext cx="1352351" cy="400110"/>
          </a:xfrm>
          <a:prstGeom prst="rect">
            <a:avLst/>
          </a:prstGeom>
          <a:noFill/>
        </p:spPr>
        <p:txBody>
          <a:bodyPr wrap="square" rtlCol="0">
            <a:spAutoFit/>
          </a:bodyPr>
          <a:lstStyle/>
          <a:p>
            <a:pPr algn="ctr" defTabSz="685783">
              <a:defRPr/>
            </a:pPr>
            <a:r>
              <a:rPr lang="en-US" sz="1000" b="1" dirty="0">
                <a:solidFill>
                  <a:srgbClr val="000000"/>
                </a:solidFill>
                <a:latin typeface="IBM Plex Sans"/>
              </a:rPr>
              <a:t>Create a </a:t>
            </a:r>
            <a:r>
              <a:rPr lang="en-US" sz="1000" b="1" i="1" dirty="0">
                <a:solidFill>
                  <a:srgbClr val="000000"/>
                </a:solidFill>
                <a:latin typeface="IBM Plex Sans"/>
              </a:rPr>
              <a:t>Spark</a:t>
            </a:r>
            <a:r>
              <a:rPr lang="en-US" sz="1000" b="1" dirty="0">
                <a:solidFill>
                  <a:srgbClr val="000000"/>
                </a:solidFill>
                <a:latin typeface="IBM Plex Sans"/>
              </a:rPr>
              <a:t> data pipeline</a:t>
            </a:r>
          </a:p>
        </p:txBody>
      </p:sp>
      <p:sp>
        <p:nvSpPr>
          <p:cNvPr id="41" name="Rectangle: Rounded Corners 40">
            <a:extLst>
              <a:ext uri="{FF2B5EF4-FFF2-40B4-BE49-F238E27FC236}">
                <a16:creationId xmlns:a16="http://schemas.microsoft.com/office/drawing/2014/main" id="{BBBA6432-1197-4DAE-B97D-CD0E6612D29C}"/>
              </a:ext>
            </a:extLst>
          </p:cNvPr>
          <p:cNvSpPr/>
          <p:nvPr/>
        </p:nvSpPr>
        <p:spPr>
          <a:xfrm>
            <a:off x="857637" y="2891311"/>
            <a:ext cx="1357747" cy="549972"/>
          </a:xfrm>
          <a:prstGeom prst="roundRect">
            <a:avLst/>
          </a:prstGeom>
          <a:ln>
            <a:solidFill>
              <a:schemeClr val="accent1">
                <a:lumMod val="75000"/>
              </a:schemeClr>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44" name="TextBox 43">
            <a:extLst>
              <a:ext uri="{FF2B5EF4-FFF2-40B4-BE49-F238E27FC236}">
                <a16:creationId xmlns:a16="http://schemas.microsoft.com/office/drawing/2014/main" id="{DB5F4ACE-B8C3-44A3-BAA2-903D83E9B211}"/>
              </a:ext>
            </a:extLst>
          </p:cNvPr>
          <p:cNvSpPr txBox="1"/>
          <p:nvPr/>
        </p:nvSpPr>
        <p:spPr>
          <a:xfrm>
            <a:off x="857637" y="2970931"/>
            <a:ext cx="1352351" cy="400110"/>
          </a:xfrm>
          <a:prstGeom prst="rect">
            <a:avLst/>
          </a:prstGeom>
          <a:noFill/>
        </p:spPr>
        <p:txBody>
          <a:bodyPr wrap="square" rtlCol="0">
            <a:spAutoFit/>
          </a:bodyPr>
          <a:lstStyle/>
          <a:p>
            <a:pPr algn="ctr" defTabSz="685783">
              <a:defRPr/>
            </a:pPr>
            <a:r>
              <a:rPr lang="en-US" sz="1000" b="1" dirty="0">
                <a:solidFill>
                  <a:srgbClr val="000000"/>
                </a:solidFill>
                <a:latin typeface="IBM Plex Sans"/>
              </a:rPr>
              <a:t>Create a </a:t>
            </a:r>
            <a:r>
              <a:rPr lang="en-US" sz="1000" b="1" i="1" dirty="0" err="1">
                <a:solidFill>
                  <a:srgbClr val="000000"/>
                </a:solidFill>
                <a:latin typeface="IBM Plex Sans"/>
              </a:rPr>
              <a:t>dbt</a:t>
            </a:r>
            <a:r>
              <a:rPr lang="en-US" sz="1000" b="1" dirty="0">
                <a:solidFill>
                  <a:srgbClr val="000000"/>
                </a:solidFill>
                <a:latin typeface="IBM Plex Sans"/>
              </a:rPr>
              <a:t> data pipeline</a:t>
            </a:r>
          </a:p>
        </p:txBody>
      </p:sp>
      <p:sp>
        <p:nvSpPr>
          <p:cNvPr id="45" name="Rectangle: Rounded Corners 44">
            <a:extLst>
              <a:ext uri="{FF2B5EF4-FFF2-40B4-BE49-F238E27FC236}">
                <a16:creationId xmlns:a16="http://schemas.microsoft.com/office/drawing/2014/main" id="{C482F375-C900-4319-906F-0444475F9DDD}"/>
              </a:ext>
            </a:extLst>
          </p:cNvPr>
          <p:cNvSpPr/>
          <p:nvPr/>
        </p:nvSpPr>
        <p:spPr>
          <a:xfrm>
            <a:off x="854938" y="3625294"/>
            <a:ext cx="1357747" cy="549972"/>
          </a:xfrm>
          <a:prstGeom prst="roundRect">
            <a:avLst/>
          </a:prstGeom>
          <a:ln>
            <a:solidFill>
              <a:schemeClr val="accent1">
                <a:lumMod val="75000"/>
              </a:schemeClr>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47" name="TextBox 46">
            <a:extLst>
              <a:ext uri="{FF2B5EF4-FFF2-40B4-BE49-F238E27FC236}">
                <a16:creationId xmlns:a16="http://schemas.microsoft.com/office/drawing/2014/main" id="{191BD62C-C8E1-4286-AC39-8BFA10F96B6C}"/>
              </a:ext>
            </a:extLst>
          </p:cNvPr>
          <p:cNvSpPr txBox="1"/>
          <p:nvPr/>
        </p:nvSpPr>
        <p:spPr>
          <a:xfrm>
            <a:off x="767506" y="3691141"/>
            <a:ext cx="1352351" cy="400110"/>
          </a:xfrm>
          <a:prstGeom prst="rect">
            <a:avLst/>
          </a:prstGeom>
          <a:noFill/>
        </p:spPr>
        <p:txBody>
          <a:bodyPr wrap="square" rtlCol="0">
            <a:spAutoFit/>
          </a:bodyPr>
          <a:lstStyle/>
          <a:p>
            <a:pPr algn="ctr" defTabSz="685783">
              <a:defRPr/>
            </a:pPr>
            <a:r>
              <a:rPr lang="en-US" sz="1000" b="1" dirty="0">
                <a:solidFill>
                  <a:srgbClr val="000000"/>
                </a:solidFill>
                <a:latin typeface="IBM Plex Sans"/>
              </a:rPr>
              <a:t>Create any other data pipeline</a:t>
            </a:r>
          </a:p>
        </p:txBody>
      </p:sp>
      <p:cxnSp>
        <p:nvCxnSpPr>
          <p:cNvPr id="48" name="Straight Arrow Connector 47">
            <a:extLst>
              <a:ext uri="{FF2B5EF4-FFF2-40B4-BE49-F238E27FC236}">
                <a16:creationId xmlns:a16="http://schemas.microsoft.com/office/drawing/2014/main" id="{FB4A87A8-B1D9-44B5-999C-C66294296500}"/>
              </a:ext>
            </a:extLst>
          </p:cNvPr>
          <p:cNvCxnSpPr>
            <a:cxnSpLocks/>
            <a:stCxn id="45" idx="3"/>
          </p:cNvCxnSpPr>
          <p:nvPr/>
        </p:nvCxnSpPr>
        <p:spPr>
          <a:xfrm flipV="1">
            <a:off x="2212685" y="3098116"/>
            <a:ext cx="556765" cy="802164"/>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ACD03B8-233E-4199-8F62-6A72652B5211}"/>
              </a:ext>
            </a:extLst>
          </p:cNvPr>
          <p:cNvCxnSpPr>
            <a:cxnSpLocks/>
            <a:stCxn id="36" idx="3"/>
            <a:endCxn id="11" idx="1"/>
          </p:cNvCxnSpPr>
          <p:nvPr/>
        </p:nvCxnSpPr>
        <p:spPr>
          <a:xfrm>
            <a:off x="2225041" y="2432958"/>
            <a:ext cx="552700" cy="410905"/>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6270C1C0-2595-4A1F-9991-B2795419DE06}"/>
              </a:ext>
            </a:extLst>
          </p:cNvPr>
          <p:cNvCxnSpPr>
            <a:cxnSpLocks/>
            <a:stCxn id="44" idx="3"/>
          </p:cNvCxnSpPr>
          <p:nvPr/>
        </p:nvCxnSpPr>
        <p:spPr>
          <a:xfrm flipV="1">
            <a:off x="2209988" y="2966886"/>
            <a:ext cx="559462" cy="204100"/>
          </a:xfrm>
          <a:prstGeom prst="straightConnector1">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2792F1D-8A24-4B57-82AE-FD07A995CE40}"/>
              </a:ext>
            </a:extLst>
          </p:cNvPr>
          <p:cNvCxnSpPr>
            <a:stCxn id="11" idx="3"/>
            <a:endCxn id="12" idx="1"/>
          </p:cNvCxnSpPr>
          <p:nvPr/>
        </p:nvCxnSpPr>
        <p:spPr bwMode="auto">
          <a:xfrm>
            <a:off x="4135488" y="2843863"/>
            <a:ext cx="323532" cy="3402"/>
          </a:xfrm>
          <a:prstGeom prst="straightConnector1">
            <a:avLst/>
          </a:prstGeom>
          <a:ln w="1905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8C760B6-1395-408B-8D5B-F1080873FAC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28113" y="2154638"/>
            <a:ext cx="2646790" cy="1377127"/>
          </a:xfrm>
          <a:prstGeom prst="rect">
            <a:avLst/>
          </a:prstGeom>
        </p:spPr>
      </p:pic>
      <p:cxnSp>
        <p:nvCxnSpPr>
          <p:cNvPr id="6" name="Straight Arrow Connector 5">
            <a:extLst>
              <a:ext uri="{FF2B5EF4-FFF2-40B4-BE49-F238E27FC236}">
                <a16:creationId xmlns:a16="http://schemas.microsoft.com/office/drawing/2014/main" id="{5EDA081E-2D35-44D4-B1B6-D3E64AB73D74}"/>
              </a:ext>
            </a:extLst>
          </p:cNvPr>
          <p:cNvCxnSpPr>
            <a:cxnSpLocks/>
            <a:stCxn id="12" idx="3"/>
            <a:endCxn id="3" idx="1"/>
          </p:cNvCxnSpPr>
          <p:nvPr/>
        </p:nvCxnSpPr>
        <p:spPr bwMode="auto">
          <a:xfrm flipV="1">
            <a:off x="5721291" y="2843202"/>
            <a:ext cx="206822" cy="4063"/>
          </a:xfrm>
          <a:prstGeom prst="straightConnector1">
            <a:avLst/>
          </a:prstGeom>
          <a:ln w="1905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F639CCB-D59B-4772-9D5F-7D6B31D93D7A}"/>
              </a:ext>
            </a:extLst>
          </p:cNvPr>
          <p:cNvSpPr txBox="1"/>
          <p:nvPr/>
        </p:nvSpPr>
        <p:spPr>
          <a:xfrm>
            <a:off x="6924415" y="1686236"/>
            <a:ext cx="976549" cy="400110"/>
          </a:xfrm>
          <a:prstGeom prst="rect">
            <a:avLst/>
          </a:prstGeom>
          <a:noFill/>
        </p:spPr>
        <p:txBody>
          <a:bodyPr wrap="none" lIns="91440" tIns="91440" rIns="91440" bIns="91440" rtlCol="0">
            <a:spAutoFit/>
          </a:bodyPr>
          <a:lstStyle/>
          <a:p>
            <a:pPr algn="l">
              <a:spcBef>
                <a:spcPts val="1100"/>
              </a:spcBef>
            </a:pPr>
            <a:r>
              <a:rPr lang="en-US" sz="1400" b="1" i="1" dirty="0" err="1">
                <a:solidFill>
                  <a:schemeClr val="tx1"/>
                </a:solidFill>
                <a:latin typeface="+mn-lt"/>
                <a:ea typeface="IBM Plex Sans" charset="0"/>
                <a:cs typeface="IBM Plex Sans" charset="0"/>
              </a:rPr>
              <a:t>Databand</a:t>
            </a:r>
            <a:endParaRPr lang="en-US" sz="1400" b="1" i="1" dirty="0">
              <a:solidFill>
                <a:schemeClr val="tx1"/>
              </a:solidFill>
              <a:latin typeface="+mn-lt"/>
              <a:ea typeface="IBM Plex Sans" charset="0"/>
              <a:cs typeface="IBM Plex Sans" charset="0"/>
            </a:endParaRPr>
          </a:p>
        </p:txBody>
      </p:sp>
      <p:sp>
        <p:nvSpPr>
          <p:cNvPr id="2" name="Rectangle: Rounded Corners 1">
            <a:extLst>
              <a:ext uri="{FF2B5EF4-FFF2-40B4-BE49-F238E27FC236}">
                <a16:creationId xmlns:a16="http://schemas.microsoft.com/office/drawing/2014/main" id="{7DF9B661-4195-4AC4-A7AD-E6AA54C8FA35}"/>
              </a:ext>
            </a:extLst>
          </p:cNvPr>
          <p:cNvSpPr/>
          <p:nvPr/>
        </p:nvSpPr>
        <p:spPr bwMode="auto">
          <a:xfrm>
            <a:off x="569097" y="1157681"/>
            <a:ext cx="5269641" cy="3473042"/>
          </a:xfrm>
          <a:prstGeom prst="roundRect">
            <a:avLst/>
          </a:prstGeom>
          <a:no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4" name="TextBox 3">
            <a:extLst>
              <a:ext uri="{FF2B5EF4-FFF2-40B4-BE49-F238E27FC236}">
                <a16:creationId xmlns:a16="http://schemas.microsoft.com/office/drawing/2014/main" id="{9AEE481E-41EA-4824-97A5-D8D022D44D19}"/>
              </a:ext>
            </a:extLst>
          </p:cNvPr>
          <p:cNvSpPr txBox="1"/>
          <p:nvPr/>
        </p:nvSpPr>
        <p:spPr>
          <a:xfrm>
            <a:off x="2339875" y="769627"/>
            <a:ext cx="1789272" cy="400110"/>
          </a:xfrm>
          <a:prstGeom prst="rect">
            <a:avLst/>
          </a:prstGeom>
          <a:noFill/>
        </p:spPr>
        <p:txBody>
          <a:bodyPr wrap="none" lIns="91440" tIns="91440" rIns="91440" bIns="91440" rtlCol="0">
            <a:spAutoFit/>
          </a:bodyPr>
          <a:lstStyle/>
          <a:p>
            <a:pPr algn="l">
              <a:spcBef>
                <a:spcPts val="1100"/>
              </a:spcBef>
            </a:pPr>
            <a:r>
              <a:rPr lang="en-US" sz="1400" b="1" i="1" dirty="0">
                <a:solidFill>
                  <a:srgbClr val="FF0000"/>
                </a:solidFill>
                <a:latin typeface="+mn-lt"/>
                <a:ea typeface="IBM Plex Sans" charset="0"/>
                <a:cs typeface="IBM Plex Sans" charset="0"/>
              </a:rPr>
              <a:t>Discovery questions </a:t>
            </a:r>
          </a:p>
        </p:txBody>
      </p:sp>
    </p:spTree>
    <p:extLst>
      <p:ext uri="{BB962C8B-B14F-4D97-AF65-F5344CB8AC3E}">
        <p14:creationId xmlns:p14="http://schemas.microsoft.com/office/powerpoint/2010/main" val="1157673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defTabSz="685983" rtl="0" eaLnBrk="1" fontAlgn="auto" latinLnBrk="0" hangingPunct="1">
              <a:lnSpc>
                <a:spcPct val="100000"/>
              </a:lnSpc>
              <a:spcBef>
                <a:spcPts val="0"/>
              </a:spcBef>
              <a:spcAft>
                <a:spcPts val="0"/>
              </a:spcAft>
              <a:buClrTx/>
              <a:buSzTx/>
              <a:buFontTx/>
              <a:buNone/>
              <a:tabLst/>
              <a:defRPr/>
            </a:pPr>
            <a:fld id="{00000000-1234-1234-1234-123412341234}" type="slidenum">
              <a:rPr kumimoji="0" lang="en"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15</a:t>
            </a:fld>
            <a:endParaRPr kumimoji="0"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765" name="Google Shape;765;p73"/>
          <p:cNvSpPr txBox="1">
            <a:spLocks noGrp="1"/>
          </p:cNvSpPr>
          <p:nvPr>
            <p:ph type="title"/>
          </p:nvPr>
        </p:nvSpPr>
        <p:spPr>
          <a:xfrm>
            <a:off x="238159" y="225029"/>
            <a:ext cx="5414495" cy="69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Discovery session</a:t>
            </a:r>
            <a:endParaRPr dirty="0">
              <a:solidFill>
                <a:schemeClr val="tx1"/>
              </a:solidFill>
            </a:endParaRPr>
          </a:p>
        </p:txBody>
      </p:sp>
      <p:sp>
        <p:nvSpPr>
          <p:cNvPr id="792" name="Google Shape;792;p73"/>
          <p:cNvSpPr txBox="1"/>
          <p:nvPr/>
        </p:nvSpPr>
        <p:spPr>
          <a:xfrm>
            <a:off x="4814048" y="530775"/>
            <a:ext cx="3670031" cy="1200329"/>
          </a:xfrm>
          <a:prstGeom prst="rect">
            <a:avLst/>
          </a:prstGeom>
          <a:noFill/>
          <a:ln>
            <a:noFill/>
          </a:ln>
        </p:spPr>
        <p:txBody>
          <a:bodyPr spcFirstLastPara="1" wrap="square" lIns="0" tIns="0" rIns="0" bIns="0" anchor="t" anchorCtr="0">
            <a:spAutoFit/>
          </a:bodyPr>
          <a:lstStyle/>
          <a:p>
            <a:pPr marR="0" lvl="0" algn="ctr" defTabSz="685983" rtl="0" eaLnBrk="1" fontAlgn="base" latinLnBrk="0" hangingPunct="1">
              <a:lnSpc>
                <a:spcPct val="100000"/>
              </a:lnSpc>
              <a:spcBef>
                <a:spcPts val="0"/>
              </a:spcBef>
              <a:spcAft>
                <a:spcPts val="0"/>
              </a:spcAft>
              <a:buClr>
                <a:srgbClr val="000000"/>
              </a:buClr>
              <a:buSzPts val="1200"/>
              <a:tabLst/>
              <a:defRPr/>
            </a:pPr>
            <a:r>
              <a:rPr kumimoji="0" lang="en-US" sz="32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Discovery session </a:t>
            </a:r>
            <a:r>
              <a:rPr kumimoji="0" lang="en-US" sz="32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hlinkClick r:id="rId3"/>
              </a:rPr>
              <a:t>questionnaire</a:t>
            </a:r>
            <a:r>
              <a:rPr kumimoji="0" lang="en-US" sz="32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 </a:t>
            </a:r>
          </a:p>
          <a:p>
            <a:pPr marL="685891" marR="0" lvl="1" indent="-342900" algn="l" defTabSz="685983" rtl="0" eaLnBrk="1" fontAlgn="base" latinLnBrk="0" hangingPunct="1">
              <a:lnSpc>
                <a:spcPct val="100000"/>
              </a:lnSpc>
              <a:spcBef>
                <a:spcPts val="0"/>
              </a:spcBef>
              <a:spcAft>
                <a:spcPts val="0"/>
              </a:spcAft>
              <a:buClr>
                <a:srgbClr val="000000"/>
              </a:buClr>
              <a:buSzPts val="1200"/>
              <a:buFont typeface="+mj-lt"/>
              <a:buAutoNum type="arabicPeriod"/>
              <a:tabLst/>
              <a:defRPr/>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cxnSp>
        <p:nvCxnSpPr>
          <p:cNvPr id="34" name="Straight Connector 12">
            <a:extLst>
              <a:ext uri="{FF2B5EF4-FFF2-40B4-BE49-F238E27FC236}">
                <a16:creationId xmlns:a16="http://schemas.microsoft.com/office/drawing/2014/main" id="{722F1402-B5B7-7D8A-4B59-26B587FD6E2F}"/>
              </a:ext>
            </a:extLst>
          </p:cNvPr>
          <p:cNvCxnSpPr>
            <a:cxnSpLocks/>
          </p:cNvCxnSpPr>
          <p:nvPr/>
        </p:nvCxnSpPr>
        <p:spPr bwMode="auto">
          <a:xfrm flipV="1">
            <a:off x="3865133" y="1130939"/>
            <a:ext cx="0" cy="3612456"/>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 name="Google Shape;794;p71">
            <a:extLst>
              <a:ext uri="{FF2B5EF4-FFF2-40B4-BE49-F238E27FC236}">
                <a16:creationId xmlns:a16="http://schemas.microsoft.com/office/drawing/2014/main" id="{B39BD76F-CD36-4B40-6BFD-8F51CE29D925}"/>
              </a:ext>
            </a:extLst>
          </p:cNvPr>
          <p:cNvGrpSpPr/>
          <p:nvPr/>
        </p:nvGrpSpPr>
        <p:grpSpPr>
          <a:xfrm>
            <a:off x="659921" y="1443506"/>
            <a:ext cx="2983249" cy="2983249"/>
            <a:chOff x="4192204" y="2084968"/>
            <a:chExt cx="3807593" cy="3807593"/>
          </a:xfrm>
        </p:grpSpPr>
        <p:grpSp>
          <p:nvGrpSpPr>
            <p:cNvPr id="3" name="Google Shape;795;p71">
              <a:extLst>
                <a:ext uri="{FF2B5EF4-FFF2-40B4-BE49-F238E27FC236}">
                  <a16:creationId xmlns:a16="http://schemas.microsoft.com/office/drawing/2014/main" id="{5319BEC9-8D63-B815-E186-97AAB58D5C91}"/>
                </a:ext>
              </a:extLst>
            </p:cNvPr>
            <p:cNvGrpSpPr/>
            <p:nvPr/>
          </p:nvGrpSpPr>
          <p:grpSpPr>
            <a:xfrm>
              <a:off x="4192204" y="2084968"/>
              <a:ext cx="2293556" cy="1903797"/>
              <a:chOff x="4192204" y="1844018"/>
              <a:chExt cx="2293556" cy="1903797"/>
            </a:xfrm>
          </p:grpSpPr>
          <p:sp>
            <p:nvSpPr>
              <p:cNvPr id="14" name="Google Shape;796;p71">
                <a:extLst>
                  <a:ext uri="{FF2B5EF4-FFF2-40B4-BE49-F238E27FC236}">
                    <a16:creationId xmlns:a16="http://schemas.microsoft.com/office/drawing/2014/main" id="{1C1A702D-18CD-3473-F855-CD5289ECF53D}"/>
                  </a:ext>
                </a:extLst>
              </p:cNvPr>
              <p:cNvSpPr/>
              <p:nvPr/>
            </p:nvSpPr>
            <p:spPr>
              <a:xfrm>
                <a:off x="4192204" y="1844018"/>
                <a:ext cx="2293556" cy="1903797"/>
              </a:xfrm>
              <a:custGeom>
                <a:avLst/>
                <a:gdLst/>
                <a:ahLst/>
                <a:cxnLst/>
                <a:rect l="l" t="t" r="r" b="b"/>
                <a:pathLst>
                  <a:path w="1012" h="840" extrusionOk="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2">
                  <a:lumMod val="60000"/>
                  <a:lumOff val="40000"/>
                </a:schemeClr>
              </a:solidFill>
              <a:ln>
                <a:noFill/>
              </a:ln>
              <a:effectLst>
                <a:outerShdw blurRad="660400" dist="152400" dir="8100000" algn="tr"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 name="Google Shape;797;p71">
                <a:extLst>
                  <a:ext uri="{FF2B5EF4-FFF2-40B4-BE49-F238E27FC236}">
                    <a16:creationId xmlns:a16="http://schemas.microsoft.com/office/drawing/2014/main" id="{76F51BE2-DE07-C8AF-9495-18A66B6B68B9}"/>
                  </a:ext>
                </a:extLst>
              </p:cNvPr>
              <p:cNvSpPr txBox="1"/>
              <p:nvPr/>
            </p:nvSpPr>
            <p:spPr>
              <a:xfrm rot="-2436971">
                <a:off x="4497174" y="2454438"/>
                <a:ext cx="1126748" cy="432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Collect</a:t>
                </a:r>
                <a:endParaRPr/>
              </a:p>
            </p:txBody>
          </p:sp>
        </p:grpSp>
        <p:grpSp>
          <p:nvGrpSpPr>
            <p:cNvPr id="5" name="Google Shape;798;p71">
              <a:extLst>
                <a:ext uri="{FF2B5EF4-FFF2-40B4-BE49-F238E27FC236}">
                  <a16:creationId xmlns:a16="http://schemas.microsoft.com/office/drawing/2014/main" id="{EEA40DB4-78A5-C6EC-36B1-8F396630390C}"/>
                </a:ext>
              </a:extLst>
            </p:cNvPr>
            <p:cNvGrpSpPr/>
            <p:nvPr/>
          </p:nvGrpSpPr>
          <p:grpSpPr>
            <a:xfrm>
              <a:off x="6096000" y="2084968"/>
              <a:ext cx="1903797" cy="2290683"/>
              <a:chOff x="6096000" y="1844018"/>
              <a:chExt cx="1903797" cy="2290683"/>
            </a:xfrm>
          </p:grpSpPr>
          <p:sp>
            <p:nvSpPr>
              <p:cNvPr id="12" name="Google Shape;799;p71">
                <a:extLst>
                  <a:ext uri="{FF2B5EF4-FFF2-40B4-BE49-F238E27FC236}">
                    <a16:creationId xmlns:a16="http://schemas.microsoft.com/office/drawing/2014/main" id="{0432BD72-21EC-6B27-4B1A-12A20CAF38BB}"/>
                  </a:ext>
                </a:extLst>
              </p:cNvPr>
              <p:cNvSpPr/>
              <p:nvPr/>
            </p:nvSpPr>
            <p:spPr>
              <a:xfrm>
                <a:off x="6096000" y="1844018"/>
                <a:ext cx="1903797" cy="2290683"/>
              </a:xfrm>
              <a:custGeom>
                <a:avLst/>
                <a:gdLst/>
                <a:ahLst/>
                <a:cxnLst/>
                <a:rect l="l" t="t" r="r" b="b"/>
                <a:pathLst>
                  <a:path w="840" h="1011" extrusionOk="0">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accent2">
                  <a:lumMod val="40000"/>
                  <a:lumOff val="60000"/>
                </a:schemeClr>
              </a:solidFill>
              <a:ln>
                <a:noFill/>
              </a:ln>
              <a:effectLst>
                <a:outerShdw blurRad="660400" dist="152400" dir="8100000" algn="tr"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13" name="Google Shape;800;p71">
                <a:extLst>
                  <a:ext uri="{FF2B5EF4-FFF2-40B4-BE49-F238E27FC236}">
                    <a16:creationId xmlns:a16="http://schemas.microsoft.com/office/drawing/2014/main" id="{01FEBFAE-49F7-F939-F009-AF619840003D}"/>
                  </a:ext>
                </a:extLst>
              </p:cNvPr>
              <p:cNvSpPr txBox="1"/>
              <p:nvPr/>
            </p:nvSpPr>
            <p:spPr>
              <a:xfrm rot="3072768">
                <a:off x="6589752" y="2538501"/>
                <a:ext cx="1180021" cy="4321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Profile</a:t>
                </a:r>
                <a:endParaRPr/>
              </a:p>
            </p:txBody>
          </p:sp>
        </p:grpSp>
        <p:grpSp>
          <p:nvGrpSpPr>
            <p:cNvPr id="6" name="Google Shape;801;p71">
              <a:extLst>
                <a:ext uri="{FF2B5EF4-FFF2-40B4-BE49-F238E27FC236}">
                  <a16:creationId xmlns:a16="http://schemas.microsoft.com/office/drawing/2014/main" id="{ABEFD518-BB23-D7A8-A739-E5AA12F56DE2}"/>
                </a:ext>
              </a:extLst>
            </p:cNvPr>
            <p:cNvGrpSpPr/>
            <p:nvPr/>
          </p:nvGrpSpPr>
          <p:grpSpPr>
            <a:xfrm>
              <a:off x="4192204" y="3602834"/>
              <a:ext cx="1903797" cy="2289726"/>
              <a:chOff x="4192204" y="3361884"/>
              <a:chExt cx="1903797" cy="2289726"/>
            </a:xfrm>
          </p:grpSpPr>
          <p:sp>
            <p:nvSpPr>
              <p:cNvPr id="10" name="Google Shape;802;p71">
                <a:extLst>
                  <a:ext uri="{FF2B5EF4-FFF2-40B4-BE49-F238E27FC236}">
                    <a16:creationId xmlns:a16="http://schemas.microsoft.com/office/drawing/2014/main" id="{76215F5C-EB76-CB03-9183-743BC0968A48}"/>
                  </a:ext>
                </a:extLst>
              </p:cNvPr>
              <p:cNvSpPr/>
              <p:nvPr/>
            </p:nvSpPr>
            <p:spPr>
              <a:xfrm>
                <a:off x="4192204" y="3361884"/>
                <a:ext cx="1903797" cy="2289726"/>
              </a:xfrm>
              <a:custGeom>
                <a:avLst/>
                <a:gdLst/>
                <a:ahLst/>
                <a:cxnLst/>
                <a:rect l="l" t="t" r="r" b="b"/>
                <a:pathLst>
                  <a:path w="840" h="1010" extrusionOk="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chemeClr val="accent2">
                  <a:lumMod val="75000"/>
                </a:schemeClr>
              </a:solidFill>
              <a:ln>
                <a:noFill/>
              </a:ln>
              <a:effectLst>
                <a:outerShdw blurRad="660400" dist="38100" dir="16200000"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 name="Google Shape;803;p71">
                <a:extLst>
                  <a:ext uri="{FF2B5EF4-FFF2-40B4-BE49-F238E27FC236}">
                    <a16:creationId xmlns:a16="http://schemas.microsoft.com/office/drawing/2014/main" id="{9C85CB15-072C-EED7-9F2C-22ED4ECECE2C}"/>
                  </a:ext>
                </a:extLst>
              </p:cNvPr>
              <p:cNvSpPr txBox="1"/>
              <p:nvPr/>
            </p:nvSpPr>
            <p:spPr>
              <a:xfrm rot="3006811" flipH="1">
                <a:off x="4336997" y="4523064"/>
                <a:ext cx="1332827" cy="432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Resolve</a:t>
                </a:r>
                <a:endParaRPr/>
              </a:p>
            </p:txBody>
          </p:sp>
        </p:grpSp>
        <p:grpSp>
          <p:nvGrpSpPr>
            <p:cNvPr id="7" name="Google Shape;804;p71">
              <a:extLst>
                <a:ext uri="{FF2B5EF4-FFF2-40B4-BE49-F238E27FC236}">
                  <a16:creationId xmlns:a16="http://schemas.microsoft.com/office/drawing/2014/main" id="{95F67FBF-8442-6EB3-6AEE-831E1C7132D0}"/>
                </a:ext>
              </a:extLst>
            </p:cNvPr>
            <p:cNvGrpSpPr/>
            <p:nvPr/>
          </p:nvGrpSpPr>
          <p:grpSpPr>
            <a:xfrm>
              <a:off x="5711027" y="3988764"/>
              <a:ext cx="2288769" cy="1903797"/>
              <a:chOff x="5711027" y="3747814"/>
              <a:chExt cx="2288769" cy="1903797"/>
            </a:xfrm>
          </p:grpSpPr>
          <p:sp>
            <p:nvSpPr>
              <p:cNvPr id="8" name="Google Shape;805;p71">
                <a:extLst>
                  <a:ext uri="{FF2B5EF4-FFF2-40B4-BE49-F238E27FC236}">
                    <a16:creationId xmlns:a16="http://schemas.microsoft.com/office/drawing/2014/main" id="{4F47446F-7506-19C4-3836-1C25A6A1F219}"/>
                  </a:ext>
                </a:extLst>
              </p:cNvPr>
              <p:cNvSpPr/>
              <p:nvPr/>
            </p:nvSpPr>
            <p:spPr>
              <a:xfrm>
                <a:off x="5711027" y="3747814"/>
                <a:ext cx="2288769" cy="1903797"/>
              </a:xfrm>
              <a:custGeom>
                <a:avLst/>
                <a:gdLst/>
                <a:ahLst/>
                <a:cxnLst/>
                <a:rect l="l" t="t" r="r" b="b"/>
                <a:pathLst>
                  <a:path w="1010" h="840" extrusionOk="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chemeClr val="accent2">
                  <a:lumMod val="50000"/>
                </a:schemeClr>
              </a:solidFill>
              <a:ln>
                <a:noFill/>
              </a:ln>
              <a:effectLst>
                <a:outerShdw blurRad="660400" dist="38100" dir="16200000"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 name="Google Shape;806;p71">
                <a:extLst>
                  <a:ext uri="{FF2B5EF4-FFF2-40B4-BE49-F238E27FC236}">
                    <a16:creationId xmlns:a16="http://schemas.microsoft.com/office/drawing/2014/main" id="{9CFBF826-FBF2-F626-EF82-A8B2E7AF0EFE}"/>
                  </a:ext>
                </a:extLst>
              </p:cNvPr>
              <p:cNvSpPr txBox="1"/>
              <p:nvPr/>
            </p:nvSpPr>
            <p:spPr>
              <a:xfrm rot="-2561442" flipH="1">
                <a:off x="6579314" y="4476373"/>
                <a:ext cx="1247713" cy="4322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Alert</a:t>
                </a:r>
                <a:endParaRPr/>
              </a:p>
            </p:txBody>
          </p:sp>
        </p:grpSp>
      </p:grpSp>
      <p:grpSp>
        <p:nvGrpSpPr>
          <p:cNvPr id="16" name="Agrupar 14">
            <a:extLst>
              <a:ext uri="{FF2B5EF4-FFF2-40B4-BE49-F238E27FC236}">
                <a16:creationId xmlns:a16="http://schemas.microsoft.com/office/drawing/2014/main" id="{7F21BDFE-BDB4-3507-0EA3-A4DA95FBD4FB}"/>
              </a:ext>
            </a:extLst>
          </p:cNvPr>
          <p:cNvGrpSpPr>
            <a:grpSpLocks noChangeAspect="1"/>
          </p:cNvGrpSpPr>
          <p:nvPr/>
        </p:nvGrpSpPr>
        <p:grpSpPr>
          <a:xfrm>
            <a:off x="1689849" y="2266929"/>
            <a:ext cx="923396" cy="923396"/>
            <a:chOff x="1005827" y="2805113"/>
            <a:chExt cx="720000" cy="720000"/>
          </a:xfrm>
        </p:grpSpPr>
        <p:sp>
          <p:nvSpPr>
            <p:cNvPr id="17" name="Forma Livre 18">
              <a:extLst>
                <a:ext uri="{FF2B5EF4-FFF2-40B4-BE49-F238E27FC236}">
                  <a16:creationId xmlns:a16="http://schemas.microsoft.com/office/drawing/2014/main" id="{A4E659AA-3D4A-FEF6-9D07-27C80B413345}"/>
                </a:ext>
              </a:extLst>
            </p:cNvPr>
            <p:cNvSpPr/>
            <p:nvPr/>
          </p:nvSpPr>
          <p:spPr>
            <a:xfrm>
              <a:off x="1020226" y="2819512"/>
              <a:ext cx="691200" cy="683100"/>
            </a:xfrm>
            <a:custGeom>
              <a:avLst/>
              <a:gdLst>
                <a:gd name="connsiteX0" fmla="*/ 58815 w 691200"/>
                <a:gd name="connsiteY0" fmla="*/ 193815 h 683100"/>
                <a:gd name="connsiteX1" fmla="*/ 47385 w 691200"/>
                <a:gd name="connsiteY1" fmla="*/ 182385 h 683100"/>
                <a:gd name="connsiteX2" fmla="*/ 75398 w 691200"/>
                <a:gd name="connsiteY2" fmla="*/ 154350 h 683100"/>
                <a:gd name="connsiteX3" fmla="*/ 47385 w 691200"/>
                <a:gd name="connsiteY3" fmla="*/ 126315 h 683100"/>
                <a:gd name="connsiteX4" fmla="*/ 58838 w 691200"/>
                <a:gd name="connsiteY4" fmla="*/ 114863 h 683100"/>
                <a:gd name="connsiteX5" fmla="*/ 98303 w 691200"/>
                <a:gd name="connsiteY5" fmla="*/ 154350 h 683100"/>
                <a:gd name="connsiteX6" fmla="*/ 58815 w 691200"/>
                <a:gd name="connsiteY6" fmla="*/ 193815 h 683100"/>
                <a:gd name="connsiteX7" fmla="*/ 53100 w 691200"/>
                <a:gd name="connsiteY7" fmla="*/ 30600 h 683100"/>
                <a:gd name="connsiteX8" fmla="*/ 41850 w 691200"/>
                <a:gd name="connsiteY8" fmla="*/ 41850 h 683100"/>
                <a:gd name="connsiteX9" fmla="*/ 53100 w 691200"/>
                <a:gd name="connsiteY9" fmla="*/ 53100 h 683100"/>
                <a:gd name="connsiteX10" fmla="*/ 64350 w 691200"/>
                <a:gd name="connsiteY10" fmla="*/ 41850 h 683100"/>
                <a:gd name="connsiteX11" fmla="*/ 53100 w 691200"/>
                <a:gd name="connsiteY11" fmla="*/ 30600 h 683100"/>
                <a:gd name="connsiteX12" fmla="*/ 109350 w 691200"/>
                <a:gd name="connsiteY12" fmla="*/ 41850 h 683100"/>
                <a:gd name="connsiteX13" fmla="*/ 98100 w 691200"/>
                <a:gd name="connsiteY13" fmla="*/ 53100 h 683100"/>
                <a:gd name="connsiteX14" fmla="*/ 86850 w 691200"/>
                <a:gd name="connsiteY14" fmla="*/ 41850 h 683100"/>
                <a:gd name="connsiteX15" fmla="*/ 98100 w 691200"/>
                <a:gd name="connsiteY15" fmla="*/ 30600 h 683100"/>
                <a:gd name="connsiteX16" fmla="*/ 109350 w 691200"/>
                <a:gd name="connsiteY16" fmla="*/ 41850 h 683100"/>
                <a:gd name="connsiteX17" fmla="*/ 154350 w 691200"/>
                <a:gd name="connsiteY17" fmla="*/ 41850 h 683100"/>
                <a:gd name="connsiteX18" fmla="*/ 143100 w 691200"/>
                <a:gd name="connsiteY18" fmla="*/ 53100 h 683100"/>
                <a:gd name="connsiteX19" fmla="*/ 131850 w 691200"/>
                <a:gd name="connsiteY19" fmla="*/ 41850 h 683100"/>
                <a:gd name="connsiteX20" fmla="*/ 143100 w 691200"/>
                <a:gd name="connsiteY20" fmla="*/ 30600 h 683100"/>
                <a:gd name="connsiteX21" fmla="*/ 154350 w 691200"/>
                <a:gd name="connsiteY21" fmla="*/ 41850 h 683100"/>
                <a:gd name="connsiteX22" fmla="*/ 401850 w 691200"/>
                <a:gd name="connsiteY22" fmla="*/ 131850 h 683100"/>
                <a:gd name="connsiteX23" fmla="*/ 390600 w 691200"/>
                <a:gd name="connsiteY23" fmla="*/ 143100 h 683100"/>
                <a:gd name="connsiteX24" fmla="*/ 379350 w 691200"/>
                <a:gd name="connsiteY24" fmla="*/ 131850 h 683100"/>
                <a:gd name="connsiteX25" fmla="*/ 390600 w 691200"/>
                <a:gd name="connsiteY25" fmla="*/ 120600 h 683100"/>
                <a:gd name="connsiteX26" fmla="*/ 401850 w 691200"/>
                <a:gd name="connsiteY26" fmla="*/ 131850 h 683100"/>
                <a:gd name="connsiteX27" fmla="*/ 446850 w 691200"/>
                <a:gd name="connsiteY27" fmla="*/ 131850 h 683100"/>
                <a:gd name="connsiteX28" fmla="*/ 435600 w 691200"/>
                <a:gd name="connsiteY28" fmla="*/ 143100 h 683100"/>
                <a:gd name="connsiteX29" fmla="*/ 424350 w 691200"/>
                <a:gd name="connsiteY29" fmla="*/ 131850 h 683100"/>
                <a:gd name="connsiteX30" fmla="*/ 435600 w 691200"/>
                <a:gd name="connsiteY30" fmla="*/ 120600 h 683100"/>
                <a:gd name="connsiteX31" fmla="*/ 446850 w 691200"/>
                <a:gd name="connsiteY31" fmla="*/ 131850 h 683100"/>
                <a:gd name="connsiteX32" fmla="*/ 491850 w 691200"/>
                <a:gd name="connsiteY32" fmla="*/ 131850 h 683100"/>
                <a:gd name="connsiteX33" fmla="*/ 480600 w 691200"/>
                <a:gd name="connsiteY33" fmla="*/ 143100 h 683100"/>
                <a:gd name="connsiteX34" fmla="*/ 469350 w 691200"/>
                <a:gd name="connsiteY34" fmla="*/ 131850 h 683100"/>
                <a:gd name="connsiteX35" fmla="*/ 480600 w 691200"/>
                <a:gd name="connsiteY35" fmla="*/ 120600 h 683100"/>
                <a:gd name="connsiteX36" fmla="*/ 491850 w 691200"/>
                <a:gd name="connsiteY36" fmla="*/ 131850 h 683100"/>
                <a:gd name="connsiteX37" fmla="*/ 109350 w 691200"/>
                <a:gd name="connsiteY37" fmla="*/ 536850 h 683100"/>
                <a:gd name="connsiteX38" fmla="*/ 98100 w 691200"/>
                <a:gd name="connsiteY38" fmla="*/ 548100 h 683100"/>
                <a:gd name="connsiteX39" fmla="*/ 86850 w 691200"/>
                <a:gd name="connsiteY39" fmla="*/ 536850 h 683100"/>
                <a:gd name="connsiteX40" fmla="*/ 98100 w 691200"/>
                <a:gd name="connsiteY40" fmla="*/ 525600 h 683100"/>
                <a:gd name="connsiteX41" fmla="*/ 109350 w 691200"/>
                <a:gd name="connsiteY41" fmla="*/ 536850 h 683100"/>
                <a:gd name="connsiteX42" fmla="*/ 278100 w 691200"/>
                <a:gd name="connsiteY42" fmla="*/ 308700 h 683100"/>
                <a:gd name="connsiteX43" fmla="*/ 8100 w 691200"/>
                <a:gd name="connsiteY43" fmla="*/ 308700 h 683100"/>
                <a:gd name="connsiteX44" fmla="*/ 0 w 691200"/>
                <a:gd name="connsiteY44" fmla="*/ 300600 h 683100"/>
                <a:gd name="connsiteX45" fmla="*/ 0 w 691200"/>
                <a:gd name="connsiteY45" fmla="*/ 8100 h 683100"/>
                <a:gd name="connsiteX46" fmla="*/ 8100 w 691200"/>
                <a:gd name="connsiteY46" fmla="*/ 0 h 683100"/>
                <a:gd name="connsiteX47" fmla="*/ 278100 w 691200"/>
                <a:gd name="connsiteY47" fmla="*/ 0 h 683100"/>
                <a:gd name="connsiteX48" fmla="*/ 286200 w 691200"/>
                <a:gd name="connsiteY48" fmla="*/ 8100 h 683100"/>
                <a:gd name="connsiteX49" fmla="*/ 286200 w 691200"/>
                <a:gd name="connsiteY49" fmla="*/ 300600 h 683100"/>
                <a:gd name="connsiteX50" fmla="*/ 278100 w 691200"/>
                <a:gd name="connsiteY50" fmla="*/ 308700 h 683100"/>
                <a:gd name="connsiteX51" fmla="*/ 270000 w 691200"/>
                <a:gd name="connsiteY51" fmla="*/ 83700 h 683100"/>
                <a:gd name="connsiteX52" fmla="*/ 16200 w 691200"/>
                <a:gd name="connsiteY52" fmla="*/ 83700 h 683100"/>
                <a:gd name="connsiteX53" fmla="*/ 16200 w 691200"/>
                <a:gd name="connsiteY53" fmla="*/ 292500 h 683100"/>
                <a:gd name="connsiteX54" fmla="*/ 270000 w 691200"/>
                <a:gd name="connsiteY54" fmla="*/ 292500 h 683100"/>
                <a:gd name="connsiteX55" fmla="*/ 270000 w 691200"/>
                <a:gd name="connsiteY55" fmla="*/ 83700 h 683100"/>
                <a:gd name="connsiteX56" fmla="*/ 270000 w 691200"/>
                <a:gd name="connsiteY56" fmla="*/ 16200 h 683100"/>
                <a:gd name="connsiteX57" fmla="*/ 16200 w 691200"/>
                <a:gd name="connsiteY57" fmla="*/ 16200 h 683100"/>
                <a:gd name="connsiteX58" fmla="*/ 16200 w 691200"/>
                <a:gd name="connsiteY58" fmla="*/ 67523 h 683100"/>
                <a:gd name="connsiteX59" fmla="*/ 270000 w 691200"/>
                <a:gd name="connsiteY59" fmla="*/ 67523 h 683100"/>
                <a:gd name="connsiteX60" fmla="*/ 270000 w 691200"/>
                <a:gd name="connsiteY60" fmla="*/ 16200 h 683100"/>
                <a:gd name="connsiteX61" fmla="*/ 691200 w 691200"/>
                <a:gd name="connsiteY61" fmla="*/ 98100 h 683100"/>
                <a:gd name="connsiteX62" fmla="*/ 691200 w 691200"/>
                <a:gd name="connsiteY62" fmla="*/ 480600 h 683100"/>
                <a:gd name="connsiteX63" fmla="*/ 683100 w 691200"/>
                <a:gd name="connsiteY63" fmla="*/ 488700 h 683100"/>
                <a:gd name="connsiteX64" fmla="*/ 428648 w 691200"/>
                <a:gd name="connsiteY64" fmla="*/ 488700 h 683100"/>
                <a:gd name="connsiteX65" fmla="*/ 402728 w 691200"/>
                <a:gd name="connsiteY65" fmla="*/ 516038 h 683100"/>
                <a:gd name="connsiteX66" fmla="*/ 511155 w 691200"/>
                <a:gd name="connsiteY66" fmla="*/ 671333 h 683100"/>
                <a:gd name="connsiteX67" fmla="*/ 511200 w 691200"/>
                <a:gd name="connsiteY67" fmla="*/ 683055 h 683100"/>
                <a:gd name="connsiteX68" fmla="*/ 494978 w 691200"/>
                <a:gd name="connsiteY68" fmla="*/ 683100 h 683100"/>
                <a:gd name="connsiteX69" fmla="*/ 494932 w 691200"/>
                <a:gd name="connsiteY69" fmla="*/ 671355 h 683100"/>
                <a:gd name="connsiteX70" fmla="*/ 380565 w 691200"/>
                <a:gd name="connsiteY70" fmla="*/ 526230 h 683100"/>
                <a:gd name="connsiteX71" fmla="*/ 374400 w 691200"/>
                <a:gd name="connsiteY71" fmla="*/ 519120 h 683100"/>
                <a:gd name="connsiteX72" fmla="*/ 379147 w 691200"/>
                <a:gd name="connsiteY72" fmla="*/ 510998 h 683100"/>
                <a:gd name="connsiteX73" fmla="*/ 427860 w 691200"/>
                <a:gd name="connsiteY73" fmla="*/ 435983 h 683100"/>
                <a:gd name="connsiteX74" fmla="*/ 345600 w 691200"/>
                <a:gd name="connsiteY74" fmla="*/ 353700 h 683100"/>
                <a:gd name="connsiteX75" fmla="*/ 263250 w 691200"/>
                <a:gd name="connsiteY75" fmla="*/ 435983 h 683100"/>
                <a:gd name="connsiteX76" fmla="*/ 311985 w 691200"/>
                <a:gd name="connsiteY76" fmla="*/ 510998 h 683100"/>
                <a:gd name="connsiteX77" fmla="*/ 316733 w 691200"/>
                <a:gd name="connsiteY77" fmla="*/ 519120 h 683100"/>
                <a:gd name="connsiteX78" fmla="*/ 310568 w 691200"/>
                <a:gd name="connsiteY78" fmla="*/ 526230 h 683100"/>
                <a:gd name="connsiteX79" fmla="*/ 196178 w 691200"/>
                <a:gd name="connsiteY79" fmla="*/ 671333 h 683100"/>
                <a:gd name="connsiteX80" fmla="*/ 196200 w 691200"/>
                <a:gd name="connsiteY80" fmla="*/ 683055 h 683100"/>
                <a:gd name="connsiteX81" fmla="*/ 180000 w 691200"/>
                <a:gd name="connsiteY81" fmla="*/ 683100 h 683100"/>
                <a:gd name="connsiteX82" fmla="*/ 179978 w 691200"/>
                <a:gd name="connsiteY82" fmla="*/ 671355 h 683100"/>
                <a:gd name="connsiteX83" fmla="*/ 288405 w 691200"/>
                <a:gd name="connsiteY83" fmla="*/ 516038 h 683100"/>
                <a:gd name="connsiteX84" fmla="*/ 247050 w 691200"/>
                <a:gd name="connsiteY84" fmla="*/ 435960 h 683100"/>
                <a:gd name="connsiteX85" fmla="*/ 337500 w 691200"/>
                <a:gd name="connsiteY85" fmla="*/ 337815 h 683100"/>
                <a:gd name="connsiteX86" fmla="*/ 337500 w 691200"/>
                <a:gd name="connsiteY86" fmla="*/ 98100 h 683100"/>
                <a:gd name="connsiteX87" fmla="*/ 345600 w 691200"/>
                <a:gd name="connsiteY87" fmla="*/ 90000 h 683100"/>
                <a:gd name="connsiteX88" fmla="*/ 683100 w 691200"/>
                <a:gd name="connsiteY88" fmla="*/ 90000 h 683100"/>
                <a:gd name="connsiteX89" fmla="*/ 691200 w 691200"/>
                <a:gd name="connsiteY89" fmla="*/ 98100 h 683100"/>
                <a:gd name="connsiteX90" fmla="*/ 675000 w 691200"/>
                <a:gd name="connsiteY90" fmla="*/ 173700 h 683100"/>
                <a:gd name="connsiteX91" fmla="*/ 353700 w 691200"/>
                <a:gd name="connsiteY91" fmla="*/ 173700 h 683100"/>
                <a:gd name="connsiteX92" fmla="*/ 353700 w 691200"/>
                <a:gd name="connsiteY92" fmla="*/ 337838 h 683100"/>
                <a:gd name="connsiteX93" fmla="*/ 444083 w 691200"/>
                <a:gd name="connsiteY93" fmla="*/ 435983 h 683100"/>
                <a:gd name="connsiteX94" fmla="*/ 436995 w 691200"/>
                <a:gd name="connsiteY94" fmla="*/ 472500 h 683100"/>
                <a:gd name="connsiteX95" fmla="*/ 675000 w 691200"/>
                <a:gd name="connsiteY95" fmla="*/ 472500 h 683100"/>
                <a:gd name="connsiteX96" fmla="*/ 675000 w 691200"/>
                <a:gd name="connsiteY96" fmla="*/ 173700 h 683100"/>
                <a:gd name="connsiteX97" fmla="*/ 675000 w 691200"/>
                <a:gd name="connsiteY97" fmla="*/ 106200 h 683100"/>
                <a:gd name="connsiteX98" fmla="*/ 353700 w 691200"/>
                <a:gd name="connsiteY98" fmla="*/ 106200 h 683100"/>
                <a:gd name="connsiteX99" fmla="*/ 353700 w 691200"/>
                <a:gd name="connsiteY99" fmla="*/ 157500 h 683100"/>
                <a:gd name="connsiteX100" fmla="*/ 675000 w 691200"/>
                <a:gd name="connsiteY100" fmla="*/ 157500 h 683100"/>
                <a:gd name="connsiteX101" fmla="*/ 675000 w 691200"/>
                <a:gd name="connsiteY101" fmla="*/ 106200 h 683100"/>
                <a:gd name="connsiteX102" fmla="*/ 480600 w 691200"/>
                <a:gd name="connsiteY102" fmla="*/ 247500 h 683100"/>
                <a:gd name="connsiteX103" fmla="*/ 390600 w 691200"/>
                <a:gd name="connsiteY103" fmla="*/ 247500 h 683100"/>
                <a:gd name="connsiteX104" fmla="*/ 390600 w 691200"/>
                <a:gd name="connsiteY104" fmla="*/ 263700 h 683100"/>
                <a:gd name="connsiteX105" fmla="*/ 480600 w 691200"/>
                <a:gd name="connsiteY105" fmla="*/ 263700 h 683100"/>
                <a:gd name="connsiteX106" fmla="*/ 480600 w 691200"/>
                <a:gd name="connsiteY106" fmla="*/ 247500 h 683100"/>
                <a:gd name="connsiteX107" fmla="*/ 517500 w 691200"/>
                <a:gd name="connsiteY107" fmla="*/ 379350 h 683100"/>
                <a:gd name="connsiteX108" fmla="*/ 581850 w 691200"/>
                <a:gd name="connsiteY108" fmla="*/ 315000 h 683100"/>
                <a:gd name="connsiteX109" fmla="*/ 646200 w 691200"/>
                <a:gd name="connsiteY109" fmla="*/ 379350 h 683100"/>
                <a:gd name="connsiteX110" fmla="*/ 581850 w 691200"/>
                <a:gd name="connsiteY110" fmla="*/ 443700 h 683100"/>
                <a:gd name="connsiteX111" fmla="*/ 517500 w 691200"/>
                <a:gd name="connsiteY111" fmla="*/ 379350 h 683100"/>
                <a:gd name="connsiteX112" fmla="*/ 621045 w 691200"/>
                <a:gd name="connsiteY112" fmla="*/ 351585 h 683100"/>
                <a:gd name="connsiteX113" fmla="*/ 589928 w 691200"/>
                <a:gd name="connsiteY113" fmla="*/ 382703 h 683100"/>
                <a:gd name="connsiteX114" fmla="*/ 589838 w 691200"/>
                <a:gd name="connsiteY114" fmla="*/ 426690 h 683100"/>
                <a:gd name="connsiteX115" fmla="*/ 629978 w 691200"/>
                <a:gd name="connsiteY115" fmla="*/ 379350 h 683100"/>
                <a:gd name="connsiteX116" fmla="*/ 621045 w 691200"/>
                <a:gd name="connsiteY116" fmla="*/ 351585 h 683100"/>
                <a:gd name="connsiteX117" fmla="*/ 533700 w 691200"/>
                <a:gd name="connsiteY117" fmla="*/ 379350 h 683100"/>
                <a:gd name="connsiteX118" fmla="*/ 573615 w 691200"/>
                <a:gd name="connsiteY118" fmla="*/ 426668 h 683100"/>
                <a:gd name="connsiteX119" fmla="*/ 573750 w 691200"/>
                <a:gd name="connsiteY119" fmla="*/ 375975 h 683100"/>
                <a:gd name="connsiteX120" fmla="*/ 609570 w 691200"/>
                <a:gd name="connsiteY120" fmla="*/ 340133 h 683100"/>
                <a:gd name="connsiteX121" fmla="*/ 581828 w 691200"/>
                <a:gd name="connsiteY121" fmla="*/ 331200 h 683100"/>
                <a:gd name="connsiteX122" fmla="*/ 533700 w 691200"/>
                <a:gd name="connsiteY122" fmla="*/ 379350 h 683100"/>
                <a:gd name="connsiteX123" fmla="*/ 165600 w 691200"/>
                <a:gd name="connsiteY123" fmla="*/ 202500 h 683100"/>
                <a:gd name="connsiteX124" fmla="*/ 98100 w 691200"/>
                <a:gd name="connsiteY124" fmla="*/ 202500 h 683100"/>
                <a:gd name="connsiteX125" fmla="*/ 98100 w 691200"/>
                <a:gd name="connsiteY125" fmla="*/ 218700 h 683100"/>
                <a:gd name="connsiteX126" fmla="*/ 165600 w 691200"/>
                <a:gd name="connsiteY126" fmla="*/ 218700 h 683100"/>
                <a:gd name="connsiteX127" fmla="*/ 165600 w 691200"/>
                <a:gd name="connsiteY127" fmla="*/ 202500 h 683100"/>
                <a:gd name="connsiteX128" fmla="*/ 64350 w 691200"/>
                <a:gd name="connsiteY128" fmla="*/ 466200 h 683100"/>
                <a:gd name="connsiteX129" fmla="*/ 131850 w 691200"/>
                <a:gd name="connsiteY129" fmla="*/ 466200 h 683100"/>
                <a:gd name="connsiteX130" fmla="*/ 131850 w 691200"/>
                <a:gd name="connsiteY130" fmla="*/ 450000 h 683100"/>
                <a:gd name="connsiteX131" fmla="*/ 64350 w 691200"/>
                <a:gd name="connsiteY131" fmla="*/ 450000 h 683100"/>
                <a:gd name="connsiteX132" fmla="*/ 64350 w 691200"/>
                <a:gd name="connsiteY132" fmla="*/ 466200 h 683100"/>
                <a:gd name="connsiteX133" fmla="*/ 64350 w 691200"/>
                <a:gd name="connsiteY133" fmla="*/ 421200 h 683100"/>
                <a:gd name="connsiteX134" fmla="*/ 131850 w 691200"/>
                <a:gd name="connsiteY134" fmla="*/ 421200 h 683100"/>
                <a:gd name="connsiteX135" fmla="*/ 131850 w 691200"/>
                <a:gd name="connsiteY135" fmla="*/ 405000 h 683100"/>
                <a:gd name="connsiteX136" fmla="*/ 64350 w 691200"/>
                <a:gd name="connsiteY136" fmla="*/ 405000 h 683100"/>
                <a:gd name="connsiteX137" fmla="*/ 64350 w 691200"/>
                <a:gd name="connsiteY137" fmla="*/ 421200 h 683100"/>
                <a:gd name="connsiteX138" fmla="*/ 480600 w 691200"/>
                <a:gd name="connsiteY138" fmla="*/ 292500 h 683100"/>
                <a:gd name="connsiteX139" fmla="*/ 390600 w 691200"/>
                <a:gd name="connsiteY139" fmla="*/ 292500 h 683100"/>
                <a:gd name="connsiteX140" fmla="*/ 390600 w 691200"/>
                <a:gd name="connsiteY140" fmla="*/ 308700 h 683100"/>
                <a:gd name="connsiteX141" fmla="*/ 480600 w 691200"/>
                <a:gd name="connsiteY141" fmla="*/ 308700 h 683100"/>
                <a:gd name="connsiteX142" fmla="*/ 480600 w 691200"/>
                <a:gd name="connsiteY142" fmla="*/ 292500 h 683100"/>
                <a:gd name="connsiteX143" fmla="*/ 638100 w 691200"/>
                <a:gd name="connsiteY143" fmla="*/ 247500 h 683100"/>
                <a:gd name="connsiteX144" fmla="*/ 548100 w 691200"/>
                <a:gd name="connsiteY144" fmla="*/ 247500 h 683100"/>
                <a:gd name="connsiteX145" fmla="*/ 548100 w 691200"/>
                <a:gd name="connsiteY145" fmla="*/ 263700 h 683100"/>
                <a:gd name="connsiteX146" fmla="*/ 638100 w 691200"/>
                <a:gd name="connsiteY146" fmla="*/ 263700 h 683100"/>
                <a:gd name="connsiteX147" fmla="*/ 638100 w 691200"/>
                <a:gd name="connsiteY147" fmla="*/ 247500 h 683100"/>
                <a:gd name="connsiteX148" fmla="*/ 638100 w 691200"/>
                <a:gd name="connsiteY148" fmla="*/ 202500 h 683100"/>
                <a:gd name="connsiteX149" fmla="*/ 548100 w 691200"/>
                <a:gd name="connsiteY149" fmla="*/ 202500 h 683100"/>
                <a:gd name="connsiteX150" fmla="*/ 548100 w 691200"/>
                <a:gd name="connsiteY150" fmla="*/ 218700 h 683100"/>
                <a:gd name="connsiteX151" fmla="*/ 638100 w 691200"/>
                <a:gd name="connsiteY151" fmla="*/ 218700 h 683100"/>
                <a:gd name="connsiteX152" fmla="*/ 638100 w 691200"/>
                <a:gd name="connsiteY152" fmla="*/ 202500 h 683100"/>
                <a:gd name="connsiteX153" fmla="*/ 480600 w 691200"/>
                <a:gd name="connsiteY153" fmla="*/ 202500 h 683100"/>
                <a:gd name="connsiteX154" fmla="*/ 390600 w 691200"/>
                <a:gd name="connsiteY154" fmla="*/ 202500 h 683100"/>
                <a:gd name="connsiteX155" fmla="*/ 390600 w 691200"/>
                <a:gd name="connsiteY155" fmla="*/ 218700 h 683100"/>
                <a:gd name="connsiteX156" fmla="*/ 480600 w 691200"/>
                <a:gd name="connsiteY156" fmla="*/ 218700 h 683100"/>
                <a:gd name="connsiteX157" fmla="*/ 480600 w 691200"/>
                <a:gd name="connsiteY157" fmla="*/ 202500 h 683100"/>
                <a:gd name="connsiteX158" fmla="*/ 173700 w 691200"/>
                <a:gd name="connsiteY158" fmla="*/ 381240 h 683100"/>
                <a:gd name="connsiteX159" fmla="*/ 173700 w 691200"/>
                <a:gd name="connsiteY159" fmla="*/ 557460 h 683100"/>
                <a:gd name="connsiteX160" fmla="*/ 152460 w 691200"/>
                <a:gd name="connsiteY160" fmla="*/ 578700 h 683100"/>
                <a:gd name="connsiteX161" fmla="*/ 43740 w 691200"/>
                <a:gd name="connsiteY161" fmla="*/ 578700 h 683100"/>
                <a:gd name="connsiteX162" fmla="*/ 22500 w 691200"/>
                <a:gd name="connsiteY162" fmla="*/ 557460 h 683100"/>
                <a:gd name="connsiteX163" fmla="*/ 22500 w 691200"/>
                <a:gd name="connsiteY163" fmla="*/ 381240 h 683100"/>
                <a:gd name="connsiteX164" fmla="*/ 43740 w 691200"/>
                <a:gd name="connsiteY164" fmla="*/ 360000 h 683100"/>
                <a:gd name="connsiteX165" fmla="*/ 152460 w 691200"/>
                <a:gd name="connsiteY165" fmla="*/ 360000 h 683100"/>
                <a:gd name="connsiteX166" fmla="*/ 173700 w 691200"/>
                <a:gd name="connsiteY166" fmla="*/ 381240 h 683100"/>
                <a:gd name="connsiteX167" fmla="*/ 157500 w 691200"/>
                <a:gd name="connsiteY167" fmla="*/ 511200 h 683100"/>
                <a:gd name="connsiteX168" fmla="*/ 38700 w 691200"/>
                <a:gd name="connsiteY168" fmla="*/ 511200 h 683100"/>
                <a:gd name="connsiteX169" fmla="*/ 38700 w 691200"/>
                <a:gd name="connsiteY169" fmla="*/ 557460 h 683100"/>
                <a:gd name="connsiteX170" fmla="*/ 43740 w 691200"/>
                <a:gd name="connsiteY170" fmla="*/ 562500 h 683100"/>
                <a:gd name="connsiteX171" fmla="*/ 152460 w 691200"/>
                <a:gd name="connsiteY171" fmla="*/ 562500 h 683100"/>
                <a:gd name="connsiteX172" fmla="*/ 157500 w 691200"/>
                <a:gd name="connsiteY172" fmla="*/ 557460 h 683100"/>
                <a:gd name="connsiteX173" fmla="*/ 157500 w 691200"/>
                <a:gd name="connsiteY173" fmla="*/ 511200 h 683100"/>
                <a:gd name="connsiteX174" fmla="*/ 157500 w 691200"/>
                <a:gd name="connsiteY174" fmla="*/ 381240 h 683100"/>
                <a:gd name="connsiteX175" fmla="*/ 152460 w 691200"/>
                <a:gd name="connsiteY175" fmla="*/ 376200 h 683100"/>
                <a:gd name="connsiteX176" fmla="*/ 43740 w 691200"/>
                <a:gd name="connsiteY176" fmla="*/ 376200 h 683100"/>
                <a:gd name="connsiteX177" fmla="*/ 38700 w 691200"/>
                <a:gd name="connsiteY177" fmla="*/ 381240 h 683100"/>
                <a:gd name="connsiteX178" fmla="*/ 38700 w 691200"/>
                <a:gd name="connsiteY178" fmla="*/ 495000 h 683100"/>
                <a:gd name="connsiteX179" fmla="*/ 157500 w 691200"/>
                <a:gd name="connsiteY179" fmla="*/ 495000 h 683100"/>
                <a:gd name="connsiteX180" fmla="*/ 157500 w 691200"/>
                <a:gd name="connsiteY180" fmla="*/ 381240 h 6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91200" h="683100">
                  <a:moveTo>
                    <a:pt x="58815" y="193815"/>
                  </a:moveTo>
                  <a:lnTo>
                    <a:pt x="47385" y="182385"/>
                  </a:lnTo>
                  <a:lnTo>
                    <a:pt x="75398" y="154350"/>
                  </a:lnTo>
                  <a:lnTo>
                    <a:pt x="47385" y="126315"/>
                  </a:lnTo>
                  <a:lnTo>
                    <a:pt x="58838" y="114863"/>
                  </a:lnTo>
                  <a:lnTo>
                    <a:pt x="98303" y="154350"/>
                  </a:lnTo>
                  <a:lnTo>
                    <a:pt x="58815" y="193815"/>
                  </a:lnTo>
                  <a:close/>
                  <a:moveTo>
                    <a:pt x="53100" y="30600"/>
                  </a:moveTo>
                  <a:cubicBezTo>
                    <a:pt x="46890" y="30600"/>
                    <a:pt x="41850" y="35640"/>
                    <a:pt x="41850" y="41850"/>
                  </a:cubicBezTo>
                  <a:cubicBezTo>
                    <a:pt x="41850" y="48060"/>
                    <a:pt x="46890" y="53100"/>
                    <a:pt x="53100" y="53100"/>
                  </a:cubicBezTo>
                  <a:cubicBezTo>
                    <a:pt x="59310" y="53100"/>
                    <a:pt x="64350" y="48060"/>
                    <a:pt x="64350" y="41850"/>
                  </a:cubicBezTo>
                  <a:cubicBezTo>
                    <a:pt x="64350" y="35640"/>
                    <a:pt x="59310" y="30600"/>
                    <a:pt x="53100" y="30600"/>
                  </a:cubicBezTo>
                  <a:close/>
                  <a:moveTo>
                    <a:pt x="109350" y="41850"/>
                  </a:moveTo>
                  <a:cubicBezTo>
                    <a:pt x="109350" y="48060"/>
                    <a:pt x="104310" y="53100"/>
                    <a:pt x="98100" y="53100"/>
                  </a:cubicBezTo>
                  <a:cubicBezTo>
                    <a:pt x="91890" y="53100"/>
                    <a:pt x="86850" y="48060"/>
                    <a:pt x="86850" y="41850"/>
                  </a:cubicBezTo>
                  <a:cubicBezTo>
                    <a:pt x="86850" y="35640"/>
                    <a:pt x="91890" y="30600"/>
                    <a:pt x="98100" y="30600"/>
                  </a:cubicBezTo>
                  <a:cubicBezTo>
                    <a:pt x="104310" y="30600"/>
                    <a:pt x="109350" y="35640"/>
                    <a:pt x="109350" y="41850"/>
                  </a:cubicBezTo>
                  <a:close/>
                  <a:moveTo>
                    <a:pt x="154350" y="41850"/>
                  </a:moveTo>
                  <a:cubicBezTo>
                    <a:pt x="154350" y="48060"/>
                    <a:pt x="149310" y="53100"/>
                    <a:pt x="143100" y="53100"/>
                  </a:cubicBezTo>
                  <a:cubicBezTo>
                    <a:pt x="136890" y="53100"/>
                    <a:pt x="131850" y="48060"/>
                    <a:pt x="131850" y="41850"/>
                  </a:cubicBezTo>
                  <a:cubicBezTo>
                    <a:pt x="131850" y="35640"/>
                    <a:pt x="136890" y="30600"/>
                    <a:pt x="143100" y="30600"/>
                  </a:cubicBezTo>
                  <a:cubicBezTo>
                    <a:pt x="149310" y="30600"/>
                    <a:pt x="154350" y="35640"/>
                    <a:pt x="154350" y="41850"/>
                  </a:cubicBezTo>
                  <a:close/>
                  <a:moveTo>
                    <a:pt x="401850" y="131850"/>
                  </a:moveTo>
                  <a:cubicBezTo>
                    <a:pt x="401850" y="138060"/>
                    <a:pt x="396810" y="143100"/>
                    <a:pt x="390600" y="143100"/>
                  </a:cubicBezTo>
                  <a:cubicBezTo>
                    <a:pt x="384390" y="143100"/>
                    <a:pt x="379350" y="138060"/>
                    <a:pt x="379350" y="131850"/>
                  </a:cubicBezTo>
                  <a:cubicBezTo>
                    <a:pt x="379350" y="125640"/>
                    <a:pt x="384390" y="120600"/>
                    <a:pt x="390600" y="120600"/>
                  </a:cubicBezTo>
                  <a:cubicBezTo>
                    <a:pt x="396810" y="120600"/>
                    <a:pt x="401850" y="125640"/>
                    <a:pt x="401850" y="131850"/>
                  </a:cubicBezTo>
                  <a:close/>
                  <a:moveTo>
                    <a:pt x="446850" y="131850"/>
                  </a:moveTo>
                  <a:cubicBezTo>
                    <a:pt x="446850" y="138060"/>
                    <a:pt x="441810" y="143100"/>
                    <a:pt x="435600" y="143100"/>
                  </a:cubicBezTo>
                  <a:cubicBezTo>
                    <a:pt x="429390" y="143100"/>
                    <a:pt x="424350" y="138060"/>
                    <a:pt x="424350" y="131850"/>
                  </a:cubicBezTo>
                  <a:cubicBezTo>
                    <a:pt x="424350" y="125640"/>
                    <a:pt x="429390" y="120600"/>
                    <a:pt x="435600" y="120600"/>
                  </a:cubicBezTo>
                  <a:cubicBezTo>
                    <a:pt x="441810" y="120600"/>
                    <a:pt x="446850" y="125640"/>
                    <a:pt x="446850" y="131850"/>
                  </a:cubicBezTo>
                  <a:close/>
                  <a:moveTo>
                    <a:pt x="491850" y="131850"/>
                  </a:moveTo>
                  <a:cubicBezTo>
                    <a:pt x="491850" y="138060"/>
                    <a:pt x="486810" y="143100"/>
                    <a:pt x="480600" y="143100"/>
                  </a:cubicBezTo>
                  <a:cubicBezTo>
                    <a:pt x="474390" y="143100"/>
                    <a:pt x="469350" y="138060"/>
                    <a:pt x="469350" y="131850"/>
                  </a:cubicBezTo>
                  <a:cubicBezTo>
                    <a:pt x="469350" y="125640"/>
                    <a:pt x="474390" y="120600"/>
                    <a:pt x="480600" y="120600"/>
                  </a:cubicBezTo>
                  <a:cubicBezTo>
                    <a:pt x="486810" y="120600"/>
                    <a:pt x="491850" y="125640"/>
                    <a:pt x="491850" y="131850"/>
                  </a:cubicBezTo>
                  <a:close/>
                  <a:moveTo>
                    <a:pt x="109350" y="536850"/>
                  </a:moveTo>
                  <a:cubicBezTo>
                    <a:pt x="109350" y="543060"/>
                    <a:pt x="104310" y="548100"/>
                    <a:pt x="98100" y="548100"/>
                  </a:cubicBezTo>
                  <a:cubicBezTo>
                    <a:pt x="91890" y="548100"/>
                    <a:pt x="86850" y="543060"/>
                    <a:pt x="86850" y="536850"/>
                  </a:cubicBezTo>
                  <a:cubicBezTo>
                    <a:pt x="86850" y="530640"/>
                    <a:pt x="91890" y="525600"/>
                    <a:pt x="98100" y="525600"/>
                  </a:cubicBezTo>
                  <a:cubicBezTo>
                    <a:pt x="104310" y="525600"/>
                    <a:pt x="109350" y="530640"/>
                    <a:pt x="109350" y="536850"/>
                  </a:cubicBezTo>
                  <a:close/>
                  <a:moveTo>
                    <a:pt x="278100" y="308700"/>
                  </a:moveTo>
                  <a:lnTo>
                    <a:pt x="8100" y="308700"/>
                  </a:lnTo>
                  <a:cubicBezTo>
                    <a:pt x="3623" y="308700"/>
                    <a:pt x="0" y="305078"/>
                    <a:pt x="0" y="300600"/>
                  </a:cubicBezTo>
                  <a:lnTo>
                    <a:pt x="0" y="8100"/>
                  </a:lnTo>
                  <a:cubicBezTo>
                    <a:pt x="0" y="3623"/>
                    <a:pt x="3623" y="0"/>
                    <a:pt x="8100" y="0"/>
                  </a:cubicBezTo>
                  <a:lnTo>
                    <a:pt x="278100" y="0"/>
                  </a:lnTo>
                  <a:cubicBezTo>
                    <a:pt x="282578" y="0"/>
                    <a:pt x="286200" y="3623"/>
                    <a:pt x="286200" y="8100"/>
                  </a:cubicBezTo>
                  <a:lnTo>
                    <a:pt x="286200" y="300600"/>
                  </a:lnTo>
                  <a:cubicBezTo>
                    <a:pt x="286200" y="305078"/>
                    <a:pt x="282578" y="308700"/>
                    <a:pt x="278100" y="308700"/>
                  </a:cubicBezTo>
                  <a:close/>
                  <a:moveTo>
                    <a:pt x="270000" y="83700"/>
                  </a:moveTo>
                  <a:lnTo>
                    <a:pt x="16200" y="83700"/>
                  </a:lnTo>
                  <a:lnTo>
                    <a:pt x="16200" y="292500"/>
                  </a:lnTo>
                  <a:lnTo>
                    <a:pt x="270000" y="292500"/>
                  </a:lnTo>
                  <a:cubicBezTo>
                    <a:pt x="270000" y="292500"/>
                    <a:pt x="270000" y="83700"/>
                    <a:pt x="270000" y="83700"/>
                  </a:cubicBezTo>
                  <a:close/>
                  <a:moveTo>
                    <a:pt x="270000" y="16200"/>
                  </a:moveTo>
                  <a:lnTo>
                    <a:pt x="16200" y="16200"/>
                  </a:lnTo>
                  <a:lnTo>
                    <a:pt x="16200" y="67523"/>
                  </a:lnTo>
                  <a:lnTo>
                    <a:pt x="270000" y="67523"/>
                  </a:lnTo>
                  <a:cubicBezTo>
                    <a:pt x="270000" y="67523"/>
                    <a:pt x="270000" y="16200"/>
                    <a:pt x="270000" y="16200"/>
                  </a:cubicBezTo>
                  <a:close/>
                  <a:moveTo>
                    <a:pt x="691200" y="98100"/>
                  </a:moveTo>
                  <a:lnTo>
                    <a:pt x="691200" y="480600"/>
                  </a:lnTo>
                  <a:cubicBezTo>
                    <a:pt x="691200" y="485078"/>
                    <a:pt x="687578" y="488700"/>
                    <a:pt x="683100" y="488700"/>
                  </a:cubicBezTo>
                  <a:lnTo>
                    <a:pt x="428648" y="488700"/>
                  </a:lnTo>
                  <a:cubicBezTo>
                    <a:pt x="421875" y="499298"/>
                    <a:pt x="413123" y="508613"/>
                    <a:pt x="402728" y="516038"/>
                  </a:cubicBezTo>
                  <a:cubicBezTo>
                    <a:pt x="467415" y="539663"/>
                    <a:pt x="511155" y="601043"/>
                    <a:pt x="511155" y="671333"/>
                  </a:cubicBezTo>
                  <a:lnTo>
                    <a:pt x="511200" y="683055"/>
                  </a:lnTo>
                  <a:lnTo>
                    <a:pt x="494978" y="683100"/>
                  </a:lnTo>
                  <a:lnTo>
                    <a:pt x="494932" y="671355"/>
                  </a:lnTo>
                  <a:cubicBezTo>
                    <a:pt x="494932" y="602100"/>
                    <a:pt x="447908" y="542453"/>
                    <a:pt x="380565" y="526230"/>
                  </a:cubicBezTo>
                  <a:cubicBezTo>
                    <a:pt x="377190" y="525443"/>
                    <a:pt x="374715" y="522563"/>
                    <a:pt x="374400" y="519120"/>
                  </a:cubicBezTo>
                  <a:cubicBezTo>
                    <a:pt x="374085" y="515678"/>
                    <a:pt x="375975" y="512393"/>
                    <a:pt x="379147" y="510998"/>
                  </a:cubicBezTo>
                  <a:cubicBezTo>
                    <a:pt x="408735" y="497678"/>
                    <a:pt x="427860" y="468248"/>
                    <a:pt x="427860" y="435983"/>
                  </a:cubicBezTo>
                  <a:cubicBezTo>
                    <a:pt x="427860" y="390600"/>
                    <a:pt x="390960" y="353700"/>
                    <a:pt x="345600" y="353700"/>
                  </a:cubicBezTo>
                  <a:cubicBezTo>
                    <a:pt x="300195" y="353700"/>
                    <a:pt x="263250" y="390600"/>
                    <a:pt x="263250" y="435983"/>
                  </a:cubicBezTo>
                  <a:cubicBezTo>
                    <a:pt x="263250" y="468248"/>
                    <a:pt x="282375" y="497678"/>
                    <a:pt x="311985" y="510998"/>
                  </a:cubicBezTo>
                  <a:cubicBezTo>
                    <a:pt x="315158" y="512393"/>
                    <a:pt x="317048" y="515678"/>
                    <a:pt x="316733" y="519120"/>
                  </a:cubicBezTo>
                  <a:cubicBezTo>
                    <a:pt x="316418" y="522563"/>
                    <a:pt x="313920" y="525443"/>
                    <a:pt x="310568" y="526230"/>
                  </a:cubicBezTo>
                  <a:cubicBezTo>
                    <a:pt x="243225" y="542453"/>
                    <a:pt x="196178" y="602100"/>
                    <a:pt x="196178" y="671333"/>
                  </a:cubicBezTo>
                  <a:lnTo>
                    <a:pt x="196200" y="683055"/>
                  </a:lnTo>
                  <a:lnTo>
                    <a:pt x="180000" y="683100"/>
                  </a:lnTo>
                  <a:lnTo>
                    <a:pt x="179978" y="671355"/>
                  </a:lnTo>
                  <a:cubicBezTo>
                    <a:pt x="179978" y="601043"/>
                    <a:pt x="223695" y="539640"/>
                    <a:pt x="288405" y="516038"/>
                  </a:cubicBezTo>
                  <a:cubicBezTo>
                    <a:pt x="262800" y="497768"/>
                    <a:pt x="247050" y="468023"/>
                    <a:pt x="247050" y="435960"/>
                  </a:cubicBezTo>
                  <a:cubicBezTo>
                    <a:pt x="247050" y="384390"/>
                    <a:pt x="286920" y="341955"/>
                    <a:pt x="337500" y="337815"/>
                  </a:cubicBezTo>
                  <a:lnTo>
                    <a:pt x="337500" y="98100"/>
                  </a:lnTo>
                  <a:cubicBezTo>
                    <a:pt x="337500" y="93623"/>
                    <a:pt x="341123" y="90000"/>
                    <a:pt x="345600" y="90000"/>
                  </a:cubicBezTo>
                  <a:lnTo>
                    <a:pt x="683100" y="90000"/>
                  </a:lnTo>
                  <a:cubicBezTo>
                    <a:pt x="687578" y="90000"/>
                    <a:pt x="691200" y="93623"/>
                    <a:pt x="691200" y="98100"/>
                  </a:cubicBezTo>
                  <a:close/>
                  <a:moveTo>
                    <a:pt x="675000" y="173700"/>
                  </a:moveTo>
                  <a:lnTo>
                    <a:pt x="353700" y="173700"/>
                  </a:lnTo>
                  <a:lnTo>
                    <a:pt x="353700" y="337838"/>
                  </a:lnTo>
                  <a:cubicBezTo>
                    <a:pt x="404235" y="341978"/>
                    <a:pt x="444083" y="384413"/>
                    <a:pt x="444083" y="435983"/>
                  </a:cubicBezTo>
                  <a:cubicBezTo>
                    <a:pt x="444083" y="448718"/>
                    <a:pt x="441608" y="461070"/>
                    <a:pt x="436995" y="472500"/>
                  </a:cubicBezTo>
                  <a:lnTo>
                    <a:pt x="675000" y="472500"/>
                  </a:lnTo>
                  <a:lnTo>
                    <a:pt x="675000" y="173700"/>
                  </a:lnTo>
                  <a:close/>
                  <a:moveTo>
                    <a:pt x="675000" y="106200"/>
                  </a:moveTo>
                  <a:lnTo>
                    <a:pt x="353700" y="106200"/>
                  </a:lnTo>
                  <a:lnTo>
                    <a:pt x="353700" y="157500"/>
                  </a:lnTo>
                  <a:lnTo>
                    <a:pt x="675000" y="157500"/>
                  </a:lnTo>
                  <a:lnTo>
                    <a:pt x="675000" y="106200"/>
                  </a:lnTo>
                  <a:close/>
                  <a:moveTo>
                    <a:pt x="480600" y="247500"/>
                  </a:moveTo>
                  <a:lnTo>
                    <a:pt x="390600" y="247500"/>
                  </a:lnTo>
                  <a:lnTo>
                    <a:pt x="390600" y="263700"/>
                  </a:lnTo>
                  <a:lnTo>
                    <a:pt x="480600" y="263700"/>
                  </a:lnTo>
                  <a:lnTo>
                    <a:pt x="480600" y="247500"/>
                  </a:lnTo>
                  <a:close/>
                  <a:moveTo>
                    <a:pt x="517500" y="379350"/>
                  </a:moveTo>
                  <a:cubicBezTo>
                    <a:pt x="517500" y="343868"/>
                    <a:pt x="546368" y="315000"/>
                    <a:pt x="581850" y="315000"/>
                  </a:cubicBezTo>
                  <a:cubicBezTo>
                    <a:pt x="617333" y="315000"/>
                    <a:pt x="646200" y="343868"/>
                    <a:pt x="646200" y="379350"/>
                  </a:cubicBezTo>
                  <a:cubicBezTo>
                    <a:pt x="646200" y="414833"/>
                    <a:pt x="617333" y="443700"/>
                    <a:pt x="581850" y="443700"/>
                  </a:cubicBezTo>
                  <a:cubicBezTo>
                    <a:pt x="546368" y="443700"/>
                    <a:pt x="517500" y="414833"/>
                    <a:pt x="517500" y="379350"/>
                  </a:cubicBezTo>
                  <a:close/>
                  <a:moveTo>
                    <a:pt x="621045" y="351585"/>
                  </a:moveTo>
                  <a:lnTo>
                    <a:pt x="589928" y="382703"/>
                  </a:lnTo>
                  <a:lnTo>
                    <a:pt x="589838" y="426690"/>
                  </a:lnTo>
                  <a:cubicBezTo>
                    <a:pt x="612563" y="422843"/>
                    <a:pt x="629978" y="403155"/>
                    <a:pt x="629978" y="379350"/>
                  </a:cubicBezTo>
                  <a:cubicBezTo>
                    <a:pt x="630000" y="369000"/>
                    <a:pt x="626625" y="359438"/>
                    <a:pt x="621045" y="351585"/>
                  </a:cubicBezTo>
                  <a:close/>
                  <a:moveTo>
                    <a:pt x="533700" y="379350"/>
                  </a:moveTo>
                  <a:cubicBezTo>
                    <a:pt x="533700" y="403088"/>
                    <a:pt x="551003" y="422730"/>
                    <a:pt x="573615" y="426668"/>
                  </a:cubicBezTo>
                  <a:lnTo>
                    <a:pt x="573750" y="375975"/>
                  </a:lnTo>
                  <a:lnTo>
                    <a:pt x="609570" y="340133"/>
                  </a:lnTo>
                  <a:cubicBezTo>
                    <a:pt x="601718" y="334553"/>
                    <a:pt x="592178" y="331200"/>
                    <a:pt x="581828" y="331200"/>
                  </a:cubicBezTo>
                  <a:cubicBezTo>
                    <a:pt x="555300" y="331200"/>
                    <a:pt x="533700" y="352800"/>
                    <a:pt x="533700" y="379350"/>
                  </a:cubicBezTo>
                  <a:close/>
                  <a:moveTo>
                    <a:pt x="165600" y="202500"/>
                  </a:moveTo>
                  <a:lnTo>
                    <a:pt x="98100" y="202500"/>
                  </a:lnTo>
                  <a:lnTo>
                    <a:pt x="98100" y="218700"/>
                  </a:lnTo>
                  <a:lnTo>
                    <a:pt x="165600" y="218700"/>
                  </a:lnTo>
                  <a:lnTo>
                    <a:pt x="165600" y="202500"/>
                  </a:lnTo>
                  <a:close/>
                  <a:moveTo>
                    <a:pt x="64350" y="466200"/>
                  </a:moveTo>
                  <a:lnTo>
                    <a:pt x="131850" y="466200"/>
                  </a:lnTo>
                  <a:lnTo>
                    <a:pt x="131850" y="450000"/>
                  </a:lnTo>
                  <a:lnTo>
                    <a:pt x="64350" y="450000"/>
                  </a:lnTo>
                  <a:lnTo>
                    <a:pt x="64350" y="466200"/>
                  </a:lnTo>
                  <a:close/>
                  <a:moveTo>
                    <a:pt x="64350" y="421200"/>
                  </a:moveTo>
                  <a:lnTo>
                    <a:pt x="131850" y="421200"/>
                  </a:lnTo>
                  <a:lnTo>
                    <a:pt x="131850" y="405000"/>
                  </a:lnTo>
                  <a:lnTo>
                    <a:pt x="64350" y="405000"/>
                  </a:lnTo>
                  <a:lnTo>
                    <a:pt x="64350" y="421200"/>
                  </a:lnTo>
                  <a:close/>
                  <a:moveTo>
                    <a:pt x="480600" y="292500"/>
                  </a:moveTo>
                  <a:lnTo>
                    <a:pt x="390600" y="292500"/>
                  </a:lnTo>
                  <a:lnTo>
                    <a:pt x="390600" y="308700"/>
                  </a:lnTo>
                  <a:lnTo>
                    <a:pt x="480600" y="308700"/>
                  </a:lnTo>
                  <a:lnTo>
                    <a:pt x="480600" y="292500"/>
                  </a:lnTo>
                  <a:close/>
                  <a:moveTo>
                    <a:pt x="638100" y="247500"/>
                  </a:moveTo>
                  <a:lnTo>
                    <a:pt x="548100" y="247500"/>
                  </a:lnTo>
                  <a:lnTo>
                    <a:pt x="548100" y="263700"/>
                  </a:lnTo>
                  <a:lnTo>
                    <a:pt x="638100" y="263700"/>
                  </a:lnTo>
                  <a:lnTo>
                    <a:pt x="638100" y="247500"/>
                  </a:lnTo>
                  <a:close/>
                  <a:moveTo>
                    <a:pt x="638100" y="202500"/>
                  </a:moveTo>
                  <a:lnTo>
                    <a:pt x="548100" y="202500"/>
                  </a:lnTo>
                  <a:lnTo>
                    <a:pt x="548100" y="218700"/>
                  </a:lnTo>
                  <a:lnTo>
                    <a:pt x="638100" y="218700"/>
                  </a:lnTo>
                  <a:lnTo>
                    <a:pt x="638100" y="202500"/>
                  </a:lnTo>
                  <a:close/>
                  <a:moveTo>
                    <a:pt x="480600" y="202500"/>
                  </a:moveTo>
                  <a:lnTo>
                    <a:pt x="390600" y="202500"/>
                  </a:lnTo>
                  <a:lnTo>
                    <a:pt x="390600" y="218700"/>
                  </a:lnTo>
                  <a:lnTo>
                    <a:pt x="480600" y="218700"/>
                  </a:lnTo>
                  <a:lnTo>
                    <a:pt x="480600" y="202500"/>
                  </a:lnTo>
                  <a:close/>
                  <a:moveTo>
                    <a:pt x="173700" y="381240"/>
                  </a:moveTo>
                  <a:lnTo>
                    <a:pt x="173700" y="557460"/>
                  </a:lnTo>
                  <a:cubicBezTo>
                    <a:pt x="173700" y="569183"/>
                    <a:pt x="164183" y="578700"/>
                    <a:pt x="152460" y="578700"/>
                  </a:cubicBezTo>
                  <a:lnTo>
                    <a:pt x="43740" y="578700"/>
                  </a:lnTo>
                  <a:cubicBezTo>
                    <a:pt x="32018" y="578700"/>
                    <a:pt x="22500" y="569160"/>
                    <a:pt x="22500" y="557460"/>
                  </a:cubicBezTo>
                  <a:lnTo>
                    <a:pt x="22500" y="381240"/>
                  </a:lnTo>
                  <a:cubicBezTo>
                    <a:pt x="22500" y="369518"/>
                    <a:pt x="32018" y="360000"/>
                    <a:pt x="43740" y="360000"/>
                  </a:cubicBezTo>
                  <a:lnTo>
                    <a:pt x="152460" y="360000"/>
                  </a:lnTo>
                  <a:cubicBezTo>
                    <a:pt x="164183" y="360000"/>
                    <a:pt x="173700" y="369518"/>
                    <a:pt x="173700" y="381240"/>
                  </a:cubicBezTo>
                  <a:close/>
                  <a:moveTo>
                    <a:pt x="157500" y="511200"/>
                  </a:moveTo>
                  <a:lnTo>
                    <a:pt x="38700" y="511200"/>
                  </a:lnTo>
                  <a:lnTo>
                    <a:pt x="38700" y="557460"/>
                  </a:lnTo>
                  <a:cubicBezTo>
                    <a:pt x="38700" y="560228"/>
                    <a:pt x="40973" y="562500"/>
                    <a:pt x="43740" y="562500"/>
                  </a:cubicBezTo>
                  <a:lnTo>
                    <a:pt x="152460" y="562500"/>
                  </a:lnTo>
                  <a:cubicBezTo>
                    <a:pt x="155250" y="562500"/>
                    <a:pt x="157500" y="560228"/>
                    <a:pt x="157500" y="557460"/>
                  </a:cubicBezTo>
                  <a:cubicBezTo>
                    <a:pt x="157500" y="557460"/>
                    <a:pt x="157500" y="511200"/>
                    <a:pt x="157500" y="511200"/>
                  </a:cubicBezTo>
                  <a:close/>
                  <a:moveTo>
                    <a:pt x="157500" y="381240"/>
                  </a:moveTo>
                  <a:cubicBezTo>
                    <a:pt x="157500" y="378473"/>
                    <a:pt x="155228" y="376200"/>
                    <a:pt x="152460" y="376200"/>
                  </a:cubicBezTo>
                  <a:lnTo>
                    <a:pt x="43740" y="376200"/>
                  </a:lnTo>
                  <a:cubicBezTo>
                    <a:pt x="40950" y="376200"/>
                    <a:pt x="38700" y="378473"/>
                    <a:pt x="38700" y="381240"/>
                  </a:cubicBezTo>
                  <a:lnTo>
                    <a:pt x="38700" y="495000"/>
                  </a:lnTo>
                  <a:lnTo>
                    <a:pt x="157500" y="495000"/>
                  </a:lnTo>
                  <a:cubicBezTo>
                    <a:pt x="157500" y="495000"/>
                    <a:pt x="157500" y="381240"/>
                    <a:pt x="157500" y="381240"/>
                  </a:cubicBezTo>
                  <a:close/>
                </a:path>
              </a:pathLst>
            </a:custGeom>
            <a:solidFill>
              <a:schemeClr val="accent1"/>
            </a:solidFill>
            <a:ln w="22324" cap="flat">
              <a:noFill/>
              <a:prstDash val="solid"/>
              <a:miter/>
            </a:ln>
          </p:spPr>
          <p:txBody>
            <a:bodyPr rtlCol="0" anchor="ctr"/>
            <a:lstStyle/>
            <a:p>
              <a:endParaRPr lang="en-US"/>
            </a:p>
          </p:txBody>
        </p:sp>
        <p:sp>
          <p:nvSpPr>
            <p:cNvPr id="18" name="Forma Livre 19">
              <a:extLst>
                <a:ext uri="{FF2B5EF4-FFF2-40B4-BE49-F238E27FC236}">
                  <a16:creationId xmlns:a16="http://schemas.microsoft.com/office/drawing/2014/main" id="{53904C13-E0D8-B21D-7745-D5FF171F405B}"/>
                </a:ext>
              </a:extLst>
            </p:cNvPr>
            <p:cNvSpPr/>
            <p:nvPr/>
          </p:nvSpPr>
          <p:spPr>
            <a:xfrm>
              <a:off x="1005827" y="2805113"/>
              <a:ext cx="720000" cy="720000"/>
            </a:xfrm>
            <a:custGeom>
              <a:avLst/>
              <a:gdLst>
                <a:gd name="connsiteX0" fmla="*/ 0 w 720000"/>
                <a:gd name="connsiteY0" fmla="*/ 0 h 720000"/>
                <a:gd name="connsiteX1" fmla="*/ 720000 w 720000"/>
                <a:gd name="connsiteY1" fmla="*/ 0 h 720000"/>
                <a:gd name="connsiteX2" fmla="*/ 720000 w 720000"/>
                <a:gd name="connsiteY2" fmla="*/ 720000 h 720000"/>
                <a:gd name="connsiteX3" fmla="*/ 0 w 720000"/>
                <a:gd name="connsiteY3" fmla="*/ 720000 h 720000"/>
              </a:gdLst>
              <a:ahLst/>
              <a:cxnLst>
                <a:cxn ang="0">
                  <a:pos x="connsiteX0" y="connsiteY0"/>
                </a:cxn>
                <a:cxn ang="0">
                  <a:pos x="connsiteX1" y="connsiteY1"/>
                </a:cxn>
                <a:cxn ang="0">
                  <a:pos x="connsiteX2" y="connsiteY2"/>
                </a:cxn>
                <a:cxn ang="0">
                  <a:pos x="connsiteX3" y="connsiteY3"/>
                </a:cxn>
              </a:cxnLst>
              <a:rect l="l" t="t" r="r" b="b"/>
              <a:pathLst>
                <a:path w="720000" h="720000">
                  <a:moveTo>
                    <a:pt x="0" y="0"/>
                  </a:moveTo>
                  <a:lnTo>
                    <a:pt x="720000" y="0"/>
                  </a:lnTo>
                  <a:lnTo>
                    <a:pt x="720000" y="720000"/>
                  </a:lnTo>
                  <a:lnTo>
                    <a:pt x="0" y="720000"/>
                  </a:lnTo>
                  <a:close/>
                </a:path>
              </a:pathLst>
            </a:custGeom>
            <a:noFill/>
            <a:ln w="22324" cap="flat">
              <a:noFill/>
              <a:prstDash val="solid"/>
              <a:miter/>
            </a:ln>
          </p:spPr>
          <p:txBody>
            <a:bodyPr rtlCol="0" anchor="ctr"/>
            <a:lstStyle/>
            <a:p>
              <a:endParaRPr lang="en-US"/>
            </a:p>
          </p:txBody>
        </p:sp>
      </p:grpSp>
      <p:sp>
        <p:nvSpPr>
          <p:cNvPr id="19" name="Google Shape;509;p66">
            <a:extLst>
              <a:ext uri="{FF2B5EF4-FFF2-40B4-BE49-F238E27FC236}">
                <a16:creationId xmlns:a16="http://schemas.microsoft.com/office/drawing/2014/main" id="{4627CE8D-1C01-CC31-28BD-26ADB348A58A}"/>
              </a:ext>
            </a:extLst>
          </p:cNvPr>
          <p:cNvSpPr txBox="1"/>
          <p:nvPr/>
        </p:nvSpPr>
        <p:spPr>
          <a:xfrm>
            <a:off x="1758169" y="3260783"/>
            <a:ext cx="957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dirty="0">
                <a:solidFill>
                  <a:schemeClr val="accent1"/>
                </a:solidFill>
                <a:ea typeface="Open Sans SemiBold"/>
                <a:cs typeface="Open Sans SemiBold"/>
                <a:sym typeface="Open Sans SemiBold"/>
              </a:rPr>
              <a:t>Databand</a:t>
            </a:r>
            <a:endParaRPr dirty="0">
              <a:solidFill>
                <a:schemeClr val="accent1"/>
              </a:solidFill>
            </a:endParaRPr>
          </a:p>
        </p:txBody>
      </p:sp>
      <p:sp>
        <p:nvSpPr>
          <p:cNvPr id="20" name="TextBox 19">
            <a:extLst>
              <a:ext uri="{FF2B5EF4-FFF2-40B4-BE49-F238E27FC236}">
                <a16:creationId xmlns:a16="http://schemas.microsoft.com/office/drawing/2014/main" id="{989196B5-B8B4-D072-8C2F-F9F26D6D3BB2}"/>
              </a:ext>
            </a:extLst>
          </p:cNvPr>
          <p:cNvSpPr txBox="1"/>
          <p:nvPr/>
        </p:nvSpPr>
        <p:spPr>
          <a:xfrm>
            <a:off x="4104868" y="1873301"/>
            <a:ext cx="4833383" cy="2323713"/>
          </a:xfrm>
          <a:prstGeom prst="rect">
            <a:avLst/>
          </a:prstGeom>
          <a:noFill/>
        </p:spPr>
        <p:txBody>
          <a:bodyPr wrap="square">
            <a:spAutoFit/>
          </a:bodyPr>
          <a:lstStyle/>
          <a:p>
            <a:r>
              <a:rPr lang="en-US" sz="1200" dirty="0"/>
              <a:t>Top questions we ask:</a:t>
            </a:r>
          </a:p>
          <a:p>
            <a:pPr marL="342900" indent="-342900">
              <a:spcBef>
                <a:spcPts val="600"/>
              </a:spcBef>
              <a:buFont typeface="+mj-lt"/>
              <a:buAutoNum type="arabicPeriod"/>
            </a:pPr>
            <a:r>
              <a:rPr lang="en-US" sz="1200" dirty="0"/>
              <a:t>Which data pipeline and orchestration technologies do you use? Examples: </a:t>
            </a:r>
            <a:r>
              <a:rPr lang="en-US" sz="1200" dirty="0" err="1"/>
              <a:t>AirFlow</a:t>
            </a:r>
            <a:r>
              <a:rPr lang="en-US" sz="1200" dirty="0"/>
              <a:t>, Python data pipelines, Spark data pipelines, </a:t>
            </a:r>
            <a:r>
              <a:rPr lang="en-US" sz="1200" dirty="0" err="1"/>
              <a:t>dbt</a:t>
            </a:r>
            <a:endParaRPr lang="en-US" sz="1200" dirty="0"/>
          </a:p>
          <a:p>
            <a:pPr marL="342900" indent="-342900">
              <a:spcBef>
                <a:spcPts val="600"/>
              </a:spcBef>
              <a:buFont typeface="+mj-lt"/>
              <a:buAutoNum type="arabicPeriod"/>
            </a:pPr>
            <a:r>
              <a:rPr lang="en-US" sz="1200" dirty="0"/>
              <a:t>How do you assess quality of your data pipelines?</a:t>
            </a:r>
          </a:p>
          <a:p>
            <a:pPr marL="342900" indent="-342900">
              <a:spcBef>
                <a:spcPts val="600"/>
              </a:spcBef>
              <a:buFont typeface="+mj-lt"/>
              <a:buAutoNum type="arabicPeriod"/>
            </a:pPr>
            <a:r>
              <a:rPr lang="en-US" sz="1200" dirty="0"/>
              <a:t>How do you verify that your ingestion processes are delivering the right data?</a:t>
            </a:r>
          </a:p>
          <a:p>
            <a:pPr marL="342900" indent="-342900">
              <a:spcBef>
                <a:spcPts val="600"/>
              </a:spcBef>
              <a:buFont typeface="+mj-lt"/>
              <a:buAutoNum type="arabicPeriod"/>
            </a:pPr>
            <a:r>
              <a:rPr lang="en-US" sz="1200" dirty="0"/>
              <a:t>Do you trust that your data ingestion framework is working?</a:t>
            </a:r>
          </a:p>
          <a:p>
            <a:pPr marL="342900" indent="-342900">
              <a:spcBef>
                <a:spcPts val="600"/>
              </a:spcBef>
              <a:buFont typeface="+mj-lt"/>
              <a:buAutoNum type="arabicPeriod"/>
            </a:pPr>
            <a:r>
              <a:rPr lang="en-US" sz="1200" dirty="0"/>
              <a:t>What do your data teams do when issues are found during ingestion? How long does it take to pinpoint and resolve them?</a:t>
            </a:r>
          </a:p>
        </p:txBody>
      </p:sp>
    </p:spTree>
    <p:extLst>
      <p:ext uri="{BB962C8B-B14F-4D97-AF65-F5344CB8AC3E}">
        <p14:creationId xmlns:p14="http://schemas.microsoft.com/office/powerpoint/2010/main" val="281779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defTabSz="685983" rtl="0" eaLnBrk="1" fontAlgn="auto" latinLnBrk="0" hangingPunct="1">
              <a:lnSpc>
                <a:spcPct val="100000"/>
              </a:lnSpc>
              <a:spcBef>
                <a:spcPts val="0"/>
              </a:spcBef>
              <a:spcAft>
                <a:spcPts val="0"/>
              </a:spcAft>
              <a:buClrTx/>
              <a:buSzTx/>
              <a:buFontTx/>
              <a:buNone/>
              <a:tabLst/>
              <a:defRPr/>
            </a:pPr>
            <a:fld id="{00000000-1234-1234-1234-123412341234}" type="slidenum">
              <a:rPr kumimoji="0" lang="en"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16</a:t>
            </a:fld>
            <a:endParaRPr kumimoji="0"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765" name="Google Shape;765;p73"/>
          <p:cNvSpPr txBox="1">
            <a:spLocks noGrp="1"/>
          </p:cNvSpPr>
          <p:nvPr>
            <p:ph type="title"/>
          </p:nvPr>
        </p:nvSpPr>
        <p:spPr>
          <a:xfrm>
            <a:off x="238159" y="225029"/>
            <a:ext cx="7117501" cy="698312"/>
          </a:xfrm>
          <a:prstGeom prst="rect">
            <a:avLst/>
          </a:prstGeom>
        </p:spPr>
        <p:txBody>
          <a:bodyPr spcFirstLastPara="1" wrap="square" lIns="0" tIns="0" rIns="0" bIns="0" anchor="t" anchorCtr="0">
            <a:noAutofit/>
          </a:bodyPr>
          <a:lstStyle/>
          <a:p>
            <a:pPr lvl="0"/>
            <a:r>
              <a:rPr lang="en-US" dirty="0" err="1">
                <a:solidFill>
                  <a:schemeClr val="tx1"/>
                </a:solidFill>
              </a:rPr>
              <a:t>Databand</a:t>
            </a:r>
            <a:r>
              <a:rPr lang="en-US" dirty="0">
                <a:solidFill>
                  <a:schemeClr val="tx1"/>
                </a:solidFill>
              </a:rPr>
              <a:t> Integrations</a:t>
            </a:r>
            <a:endParaRPr dirty="0">
              <a:solidFill>
                <a:schemeClr val="tx1"/>
              </a:solidFill>
            </a:endParaRPr>
          </a:p>
        </p:txBody>
      </p:sp>
      <p:sp>
        <p:nvSpPr>
          <p:cNvPr id="792" name="Google Shape;792;p73"/>
          <p:cNvSpPr txBox="1"/>
          <p:nvPr/>
        </p:nvSpPr>
        <p:spPr>
          <a:xfrm>
            <a:off x="238159" y="1032867"/>
            <a:ext cx="4040738" cy="3077766"/>
          </a:xfrm>
          <a:prstGeom prst="rect">
            <a:avLst/>
          </a:prstGeom>
          <a:noFill/>
          <a:ln>
            <a:noFill/>
          </a:ln>
        </p:spPr>
        <p:txBody>
          <a:bodyPr spcFirstLastPara="1" wrap="square" lIns="0" tIns="0" rIns="0" bIns="0" anchor="t" anchorCtr="0">
            <a:spAutoFit/>
          </a:bodyPr>
          <a:lstStyle/>
          <a:p>
            <a:pPr fontAlgn="base">
              <a:buClr>
                <a:srgbClr val="000000"/>
              </a:buClr>
              <a:buSzPts val="1200"/>
              <a:defRPr/>
            </a:pPr>
            <a:r>
              <a:rPr lang="en-US" sz="1200" b="1" dirty="0">
                <a:sym typeface="Open Sans"/>
              </a:rPr>
              <a:t>Supported Languages</a:t>
            </a:r>
          </a:p>
          <a:p>
            <a:pPr fontAlgn="base">
              <a:buClr>
                <a:srgbClr val="000000"/>
              </a:buClr>
              <a:buSzPts val="1200"/>
              <a:defRPr/>
            </a:pPr>
            <a:r>
              <a:rPr lang="en-US" sz="1200" dirty="0">
                <a:sym typeface="Open Sans"/>
              </a:rPr>
              <a:t>    Python</a:t>
            </a:r>
          </a:p>
          <a:p>
            <a:pPr fontAlgn="base">
              <a:buClr>
                <a:srgbClr val="000000"/>
              </a:buClr>
              <a:buSzPts val="1200"/>
              <a:defRPr/>
            </a:pPr>
            <a:r>
              <a:rPr lang="en-US" sz="1200" dirty="0">
                <a:sym typeface="Open Sans"/>
              </a:rPr>
              <a:t>    Java</a:t>
            </a:r>
          </a:p>
          <a:p>
            <a:pPr fontAlgn="base">
              <a:buClr>
                <a:srgbClr val="000000"/>
              </a:buClr>
              <a:buSzPts val="1200"/>
              <a:defRPr/>
            </a:pPr>
            <a:r>
              <a:rPr lang="en-US" sz="1200" dirty="0">
                <a:sym typeface="Open Sans"/>
              </a:rPr>
              <a:t>    Scala</a:t>
            </a:r>
          </a:p>
          <a:p>
            <a:pPr fontAlgn="base">
              <a:buClr>
                <a:srgbClr val="000000"/>
              </a:buClr>
              <a:buSzPts val="1200"/>
              <a:defRPr/>
            </a:pPr>
            <a:endParaRPr lang="en-US" sz="1200" dirty="0">
              <a:sym typeface="Open Sans"/>
            </a:endParaRPr>
          </a:p>
          <a:p>
            <a:pPr fontAlgn="base">
              <a:buClr>
                <a:srgbClr val="000000"/>
              </a:buClr>
              <a:buSzPts val="1200"/>
              <a:defRPr/>
            </a:pPr>
            <a:r>
              <a:rPr lang="en-US" sz="1200" b="1" dirty="0">
                <a:sym typeface="Open Sans"/>
              </a:rPr>
              <a:t>Apache Spark</a:t>
            </a:r>
          </a:p>
          <a:p>
            <a:pPr fontAlgn="base">
              <a:buClr>
                <a:srgbClr val="000000"/>
              </a:buClr>
              <a:buSzPts val="1200"/>
              <a:defRPr/>
            </a:pPr>
            <a:r>
              <a:rPr lang="en-US" sz="1200" dirty="0">
                <a:sym typeface="Open Sans"/>
              </a:rPr>
              <a:t>    AWS EMR</a:t>
            </a:r>
          </a:p>
          <a:p>
            <a:pPr fontAlgn="base">
              <a:buClr>
                <a:srgbClr val="000000"/>
              </a:buClr>
              <a:buSzPts val="1200"/>
              <a:defRPr/>
            </a:pPr>
            <a:r>
              <a:rPr lang="en-US" sz="1200" dirty="0">
                <a:sym typeface="Open Sans"/>
              </a:rPr>
              <a:t>    GCP </a:t>
            </a:r>
            <a:r>
              <a:rPr lang="en-US" sz="1200" dirty="0" err="1">
                <a:sym typeface="Open Sans"/>
              </a:rPr>
              <a:t>Dataproc</a:t>
            </a:r>
            <a:endParaRPr lang="en-US" sz="1200" dirty="0">
              <a:sym typeface="Open Sans"/>
            </a:endParaRPr>
          </a:p>
          <a:p>
            <a:pPr fontAlgn="base">
              <a:buClr>
                <a:srgbClr val="000000"/>
              </a:buClr>
              <a:buSzPts val="1200"/>
              <a:defRPr/>
            </a:pPr>
            <a:r>
              <a:rPr lang="en-US" sz="1200" dirty="0">
                <a:sym typeface="Open Sans"/>
              </a:rPr>
              <a:t>    Local Spark</a:t>
            </a:r>
          </a:p>
          <a:p>
            <a:pPr fontAlgn="base">
              <a:buClr>
                <a:srgbClr val="000000"/>
              </a:buClr>
              <a:buSzPts val="1200"/>
              <a:defRPr/>
            </a:pPr>
            <a:r>
              <a:rPr lang="en-US" sz="1200" dirty="0">
                <a:sym typeface="Open Sans"/>
              </a:rPr>
              <a:t>    Databricks</a:t>
            </a:r>
          </a:p>
          <a:p>
            <a:pPr fontAlgn="base">
              <a:buClr>
                <a:srgbClr val="000000"/>
              </a:buClr>
              <a:buSzPts val="1200"/>
              <a:defRPr/>
            </a:pPr>
            <a:r>
              <a:rPr lang="en-US" sz="1200" dirty="0">
                <a:sym typeface="Open Sans"/>
              </a:rPr>
              <a:t>    </a:t>
            </a:r>
            <a:r>
              <a:rPr lang="en-US" sz="1200" dirty="0" err="1">
                <a:sym typeface="Open Sans"/>
              </a:rPr>
              <a:t>Qubole</a:t>
            </a:r>
            <a:endParaRPr lang="en-US" sz="1200" dirty="0">
              <a:sym typeface="Open Sans"/>
            </a:endParaRPr>
          </a:p>
          <a:p>
            <a:pPr fontAlgn="base">
              <a:buClr>
                <a:srgbClr val="000000"/>
              </a:buClr>
              <a:buSzPts val="1200"/>
              <a:defRPr/>
            </a:pPr>
            <a:r>
              <a:rPr lang="en-US" sz="1200" dirty="0">
                <a:sym typeface="Open Sans"/>
              </a:rPr>
              <a:t>    Any Spark server via Apache Livy</a:t>
            </a:r>
          </a:p>
          <a:p>
            <a:pPr fontAlgn="base">
              <a:buClr>
                <a:srgbClr val="000000"/>
              </a:buClr>
              <a:buSzPts val="1200"/>
              <a:defRPr/>
            </a:pPr>
            <a:endParaRPr lang="en-US" sz="1400" dirty="0">
              <a:sym typeface="Open Sans"/>
            </a:endParaRPr>
          </a:p>
          <a:p>
            <a:pPr fontAlgn="base">
              <a:buClr>
                <a:srgbClr val="000000"/>
              </a:buClr>
              <a:buSzPts val="1200"/>
              <a:defRPr/>
            </a:pPr>
            <a:endParaRPr lang="en-US" sz="1400" dirty="0">
              <a:sym typeface="Open Sans"/>
            </a:endParaRPr>
          </a:p>
          <a:p>
            <a:pPr fontAlgn="base">
              <a:buClr>
                <a:srgbClr val="000000"/>
              </a:buClr>
              <a:buSzPts val="1200"/>
              <a:defRPr/>
            </a:pPr>
            <a:endParaRPr lang="en-US" sz="1400" dirty="0">
              <a:sym typeface="Open Sans"/>
            </a:endParaRPr>
          </a:p>
          <a:p>
            <a:pPr fontAlgn="base">
              <a:buClr>
                <a:srgbClr val="000000"/>
              </a:buClr>
              <a:buSzPts val="1200"/>
              <a:defRPr/>
            </a:pPr>
            <a:endParaRPr lang="en-US" sz="1400" dirty="0">
              <a:sym typeface="Open Sans"/>
            </a:endParaRPr>
          </a:p>
        </p:txBody>
      </p:sp>
      <p:sp>
        <p:nvSpPr>
          <p:cNvPr id="2" name="TextBox 1">
            <a:extLst>
              <a:ext uri="{FF2B5EF4-FFF2-40B4-BE49-F238E27FC236}">
                <a16:creationId xmlns:a16="http://schemas.microsoft.com/office/drawing/2014/main" id="{7B56E087-1E11-C32E-2307-215CB3B13C19}"/>
              </a:ext>
            </a:extLst>
          </p:cNvPr>
          <p:cNvSpPr txBox="1"/>
          <p:nvPr/>
        </p:nvSpPr>
        <p:spPr>
          <a:xfrm>
            <a:off x="4736098" y="1032867"/>
            <a:ext cx="3900946" cy="3877985"/>
          </a:xfrm>
          <a:prstGeom prst="rect">
            <a:avLst/>
          </a:prstGeom>
          <a:noFill/>
        </p:spPr>
        <p:txBody>
          <a:bodyPr wrap="square" lIns="91440" tIns="91440" rIns="91440" bIns="91440" rtlCol="0">
            <a:spAutoFit/>
          </a:bodyPr>
          <a:lstStyle/>
          <a:p>
            <a:pPr algn="l"/>
            <a:r>
              <a:rPr lang="en-US" sz="1200" b="1" dirty="0">
                <a:solidFill>
                  <a:schemeClr val="tx1"/>
                </a:solidFill>
                <a:latin typeface="+mn-lt"/>
                <a:ea typeface="IBM Plex Sans" charset="0"/>
                <a:cs typeface="IBM Plex Sans" charset="0"/>
              </a:rPr>
              <a:t>Tracking Databases</a:t>
            </a:r>
          </a:p>
          <a:p>
            <a:pPr algn="l"/>
            <a:r>
              <a:rPr lang="en-US" sz="1200" dirty="0">
                <a:solidFill>
                  <a:schemeClr val="tx1"/>
                </a:solidFill>
                <a:latin typeface="+mn-lt"/>
                <a:ea typeface="IBM Plex Sans" charset="0"/>
                <a:cs typeface="IBM Plex Sans" charset="0"/>
              </a:rPr>
              <a:t>    Amazon Redshift</a:t>
            </a:r>
          </a:p>
          <a:p>
            <a:pPr algn="l"/>
            <a:r>
              <a:rPr lang="en-US" sz="1200" dirty="0">
                <a:solidFill>
                  <a:schemeClr val="tx1"/>
                </a:solidFill>
                <a:latin typeface="+mn-lt"/>
                <a:ea typeface="IBM Plex Sans" charset="0"/>
                <a:cs typeface="IBM Plex Sans" charset="0"/>
              </a:rPr>
              <a:t>    Snowflake</a:t>
            </a:r>
          </a:p>
          <a:p>
            <a:pPr algn="l"/>
            <a:r>
              <a:rPr lang="en-US" sz="1200" dirty="0">
                <a:solidFill>
                  <a:schemeClr val="tx1"/>
                </a:solidFill>
                <a:latin typeface="+mn-lt"/>
                <a:ea typeface="IBM Plex Sans" charset="0"/>
                <a:cs typeface="IBM Plex Sans" charset="0"/>
              </a:rPr>
              <a:t>    Tracking </a:t>
            </a:r>
            <a:r>
              <a:rPr lang="en-US" sz="1200" dirty="0" err="1">
                <a:solidFill>
                  <a:schemeClr val="tx1"/>
                </a:solidFill>
                <a:latin typeface="+mn-lt"/>
                <a:ea typeface="IBM Plex Sans" charset="0"/>
                <a:cs typeface="IBM Plex Sans" charset="0"/>
              </a:rPr>
              <a:t>BigQuery</a:t>
            </a:r>
            <a:endParaRPr lang="en-US" sz="1200" dirty="0">
              <a:solidFill>
                <a:schemeClr val="tx1"/>
              </a:solidFill>
              <a:latin typeface="+mn-lt"/>
              <a:ea typeface="IBM Plex Sans" charset="0"/>
              <a:cs typeface="IBM Plex Sans" charset="0"/>
            </a:endParaRPr>
          </a:p>
          <a:p>
            <a:pPr algn="l"/>
            <a:r>
              <a:rPr lang="en-US" sz="1200" dirty="0">
                <a:ea typeface="IBM Plex Sans" charset="0"/>
                <a:cs typeface="IBM Plex Sans" charset="0"/>
              </a:rPr>
              <a:t>    More to come </a:t>
            </a:r>
            <a:endParaRPr lang="en-US" sz="1200" dirty="0">
              <a:solidFill>
                <a:schemeClr val="tx1"/>
              </a:solidFill>
              <a:latin typeface="+mn-lt"/>
              <a:ea typeface="IBM Plex Sans" charset="0"/>
              <a:cs typeface="IBM Plex Sans" charset="0"/>
            </a:endParaRPr>
          </a:p>
          <a:p>
            <a:pPr algn="l"/>
            <a:endParaRPr lang="en-US" sz="1200" dirty="0">
              <a:solidFill>
                <a:schemeClr val="tx1"/>
              </a:solidFill>
              <a:latin typeface="+mn-lt"/>
              <a:ea typeface="IBM Plex Sans" charset="0"/>
              <a:cs typeface="IBM Plex Sans" charset="0"/>
            </a:endParaRPr>
          </a:p>
          <a:p>
            <a:pPr algn="l"/>
            <a:r>
              <a:rPr lang="en-US" sz="1200" b="1" dirty="0">
                <a:solidFill>
                  <a:schemeClr val="tx1"/>
                </a:solidFill>
                <a:latin typeface="+mn-lt"/>
                <a:ea typeface="IBM Plex Sans" charset="0"/>
                <a:cs typeface="IBM Plex Sans" charset="0"/>
              </a:rPr>
              <a:t>Tracking Apache Airflow</a:t>
            </a:r>
          </a:p>
          <a:p>
            <a:pPr algn="l"/>
            <a:r>
              <a:rPr lang="en-US" sz="1200" dirty="0">
                <a:solidFill>
                  <a:schemeClr val="tx1"/>
                </a:solidFill>
                <a:latin typeface="+mn-lt"/>
                <a:ea typeface="IBM Plex Sans" charset="0"/>
                <a:cs typeface="IBM Plex Sans" charset="0"/>
              </a:rPr>
              <a:t>    Integrating with Standard Apache Airflow Cluster</a:t>
            </a:r>
          </a:p>
          <a:p>
            <a:pPr algn="l"/>
            <a:r>
              <a:rPr lang="en-US" sz="1200" dirty="0">
                <a:solidFill>
                  <a:schemeClr val="tx1"/>
                </a:solidFill>
                <a:latin typeface="+mn-lt"/>
                <a:ea typeface="IBM Plex Sans" charset="0"/>
                <a:cs typeface="IBM Plex Sans" charset="0"/>
              </a:rPr>
              <a:t>    Integrating Amazon Managed Workflows Airflow</a:t>
            </a:r>
          </a:p>
          <a:p>
            <a:pPr algn="l"/>
            <a:r>
              <a:rPr lang="en-US" sz="1200" dirty="0">
                <a:solidFill>
                  <a:schemeClr val="tx1"/>
                </a:solidFill>
                <a:latin typeface="+mn-lt"/>
                <a:ea typeface="IBM Plex Sans" charset="0"/>
                <a:cs typeface="IBM Plex Sans" charset="0"/>
              </a:rPr>
              <a:t>    Integrating Google Cloud Composer</a:t>
            </a:r>
          </a:p>
          <a:p>
            <a:pPr algn="l"/>
            <a:r>
              <a:rPr lang="en-US" sz="1200" dirty="0">
                <a:solidFill>
                  <a:schemeClr val="tx1"/>
                </a:solidFill>
                <a:latin typeface="+mn-lt"/>
                <a:ea typeface="IBM Plex Sans" charset="0"/>
                <a:cs typeface="IBM Plex Sans" charset="0"/>
              </a:rPr>
              <a:t>    Integrating Astronomer</a:t>
            </a:r>
          </a:p>
          <a:p>
            <a:pPr algn="l"/>
            <a:endParaRPr lang="en-US" sz="1200" dirty="0">
              <a:ea typeface="IBM Plex Sans" charset="0"/>
              <a:cs typeface="IBM Plex Sans" charset="0"/>
            </a:endParaRPr>
          </a:p>
          <a:p>
            <a:pPr algn="l"/>
            <a:r>
              <a:rPr lang="en-US" sz="1200" b="1" dirty="0">
                <a:solidFill>
                  <a:schemeClr val="tx1"/>
                </a:solidFill>
                <a:latin typeface="+mn-lt"/>
                <a:ea typeface="IBM Plex Sans" charset="0"/>
                <a:cs typeface="IBM Plex Sans" charset="0"/>
              </a:rPr>
              <a:t>Tracking Other Orchestrators</a:t>
            </a:r>
          </a:p>
          <a:p>
            <a:pPr algn="l"/>
            <a:r>
              <a:rPr lang="en-US" sz="1200" dirty="0">
                <a:solidFill>
                  <a:schemeClr val="tx1"/>
                </a:solidFill>
                <a:latin typeface="+mn-lt"/>
                <a:ea typeface="IBM Plex Sans" charset="0"/>
                <a:cs typeface="IBM Plex Sans" charset="0"/>
              </a:rPr>
              <a:t>    Azkaban</a:t>
            </a:r>
          </a:p>
          <a:p>
            <a:pPr algn="l"/>
            <a:r>
              <a:rPr lang="en-US" sz="1200" dirty="0">
                <a:solidFill>
                  <a:schemeClr val="tx1"/>
                </a:solidFill>
                <a:latin typeface="+mn-lt"/>
                <a:ea typeface="IBM Plex Sans" charset="0"/>
                <a:cs typeface="IBM Plex Sans" charset="0"/>
              </a:rPr>
              <a:t>    DBND</a:t>
            </a:r>
          </a:p>
          <a:p>
            <a:pPr algn="l"/>
            <a:r>
              <a:rPr lang="en-US" sz="1200" dirty="0">
                <a:solidFill>
                  <a:schemeClr val="tx1"/>
                </a:solidFill>
                <a:latin typeface="+mn-lt"/>
                <a:ea typeface="IBM Plex Sans" charset="0"/>
                <a:cs typeface="IBM Plex Sans" charset="0"/>
              </a:rPr>
              <a:t>    Luigi</a:t>
            </a:r>
          </a:p>
          <a:p>
            <a:pPr algn="l"/>
            <a:endParaRPr lang="en-US" sz="1200" dirty="0">
              <a:solidFill>
                <a:schemeClr val="tx1"/>
              </a:solidFill>
              <a:latin typeface="+mn-lt"/>
              <a:ea typeface="IBM Plex Sans" charset="0"/>
              <a:cs typeface="IBM Plex Sans" charset="0"/>
            </a:endParaRPr>
          </a:p>
          <a:p>
            <a:pPr algn="l"/>
            <a:r>
              <a:rPr lang="en-US" sz="1200" b="1" dirty="0">
                <a:solidFill>
                  <a:schemeClr val="tx1"/>
                </a:solidFill>
                <a:latin typeface="+mn-lt"/>
                <a:ea typeface="IBM Plex Sans" charset="0"/>
                <a:cs typeface="IBM Plex Sans" charset="0"/>
              </a:rPr>
              <a:t>Tracking Other Trackers</a:t>
            </a:r>
          </a:p>
          <a:p>
            <a:pPr algn="l"/>
            <a:r>
              <a:rPr lang="en-US" sz="1200" dirty="0">
                <a:solidFill>
                  <a:schemeClr val="tx1"/>
                </a:solidFill>
                <a:latin typeface="+mn-lt"/>
                <a:ea typeface="IBM Plex Sans" charset="0"/>
                <a:cs typeface="IBM Plex Sans" charset="0"/>
              </a:rPr>
              <a:t>    </a:t>
            </a:r>
            <a:r>
              <a:rPr lang="en-US" sz="1200" dirty="0" err="1">
                <a:solidFill>
                  <a:schemeClr val="tx1"/>
                </a:solidFill>
                <a:latin typeface="+mn-lt"/>
                <a:ea typeface="IBM Plex Sans" charset="0"/>
                <a:cs typeface="IBM Plex Sans" charset="0"/>
              </a:rPr>
              <a:t>MLFlow</a:t>
            </a:r>
            <a:endParaRPr lang="en-US" sz="1200" dirty="0">
              <a:solidFill>
                <a:schemeClr val="tx1"/>
              </a:solidFill>
              <a:latin typeface="+mn-lt"/>
              <a:ea typeface="IBM Plex Sans" charset="0"/>
              <a:cs typeface="IBM Plex Sans" charset="0"/>
            </a:endParaRPr>
          </a:p>
          <a:p>
            <a:pPr algn="l"/>
            <a:endParaRPr lang="en-US" sz="1200" dirty="0">
              <a:solidFill>
                <a:schemeClr val="tx1"/>
              </a:solidFill>
              <a:latin typeface="+mn-lt"/>
              <a:ea typeface="IBM Plex Sans" charset="0"/>
              <a:cs typeface="IBM Plex Sans" charset="0"/>
            </a:endParaRPr>
          </a:p>
        </p:txBody>
      </p:sp>
      <p:sp>
        <p:nvSpPr>
          <p:cNvPr id="4" name="TextBox 3">
            <a:extLst>
              <a:ext uri="{FF2B5EF4-FFF2-40B4-BE49-F238E27FC236}">
                <a16:creationId xmlns:a16="http://schemas.microsoft.com/office/drawing/2014/main" id="{44160DEC-D576-87FD-3760-33717860A559}"/>
              </a:ext>
            </a:extLst>
          </p:cNvPr>
          <p:cNvSpPr txBox="1"/>
          <p:nvPr/>
        </p:nvSpPr>
        <p:spPr>
          <a:xfrm>
            <a:off x="238159" y="4110633"/>
            <a:ext cx="4686300" cy="276999"/>
          </a:xfrm>
          <a:prstGeom prst="rect">
            <a:avLst/>
          </a:prstGeom>
          <a:noFill/>
        </p:spPr>
        <p:txBody>
          <a:bodyPr wrap="square">
            <a:spAutoFit/>
          </a:bodyPr>
          <a:lstStyle/>
          <a:p>
            <a:pPr fontAlgn="base">
              <a:buClr>
                <a:srgbClr val="000000"/>
              </a:buClr>
              <a:buSzPts val="1200"/>
            </a:pPr>
            <a:r>
              <a:rPr kumimoji="0" lang="en-GB" sz="12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hlinkClick r:id="rId3"/>
              </a:rPr>
              <a:t>https://docs.databand.ai/docs/all-integrations</a:t>
            </a:r>
            <a:endParaRPr kumimoji="0" lang="en-GB" sz="12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spTree>
    <p:extLst>
      <p:ext uri="{BB962C8B-B14F-4D97-AF65-F5344CB8AC3E}">
        <p14:creationId xmlns:p14="http://schemas.microsoft.com/office/powerpoint/2010/main" val="184795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98ED70-9B80-4076-90F7-79C06512538B}"/>
              </a:ext>
            </a:extLst>
          </p:cNvPr>
          <p:cNvSpPr>
            <a:spLocks noGrp="1"/>
          </p:cNvSpPr>
          <p:nvPr>
            <p:ph type="title"/>
          </p:nvPr>
        </p:nvSpPr>
        <p:spPr>
          <a:xfrm>
            <a:off x="271068" y="249306"/>
            <a:ext cx="8375904" cy="381000"/>
          </a:xfrm>
        </p:spPr>
        <p:txBody>
          <a:bodyPr/>
          <a:lstStyle/>
          <a:p>
            <a:r>
              <a:rPr lang="en-US" dirty="0"/>
              <a:t>Databand integration</a:t>
            </a:r>
          </a:p>
        </p:txBody>
      </p:sp>
      <p:graphicFrame>
        <p:nvGraphicFramePr>
          <p:cNvPr id="2" name="Table 3">
            <a:extLst>
              <a:ext uri="{FF2B5EF4-FFF2-40B4-BE49-F238E27FC236}">
                <a16:creationId xmlns:a16="http://schemas.microsoft.com/office/drawing/2014/main" id="{FCB11D0D-E430-4E1B-8AFB-A85E209A56F5}"/>
              </a:ext>
            </a:extLst>
          </p:cNvPr>
          <p:cNvGraphicFramePr>
            <a:graphicFrameLocks noGrp="1"/>
          </p:cNvGraphicFramePr>
          <p:nvPr>
            <p:extLst>
              <p:ext uri="{D42A27DB-BD31-4B8C-83A1-F6EECF244321}">
                <p14:modId xmlns:p14="http://schemas.microsoft.com/office/powerpoint/2010/main" val="2691160704"/>
              </p:ext>
            </p:extLst>
          </p:nvPr>
        </p:nvGraphicFramePr>
        <p:xfrm>
          <a:off x="358140" y="966470"/>
          <a:ext cx="8330184" cy="3595244"/>
        </p:xfrm>
        <a:graphic>
          <a:graphicData uri="http://schemas.openxmlformats.org/drawingml/2006/table">
            <a:tbl>
              <a:tblPr firstRow="1" bandRow="1">
                <a:tableStyleId>{5C22544A-7EE6-4342-B048-85BDC9FD1C3A}</a:tableStyleId>
              </a:tblPr>
              <a:tblGrid>
                <a:gridCol w="2856856">
                  <a:extLst>
                    <a:ext uri="{9D8B030D-6E8A-4147-A177-3AD203B41FA5}">
                      <a16:colId xmlns:a16="http://schemas.microsoft.com/office/drawing/2014/main" val="2940653509"/>
                    </a:ext>
                  </a:extLst>
                </a:gridCol>
                <a:gridCol w="2736664">
                  <a:extLst>
                    <a:ext uri="{9D8B030D-6E8A-4147-A177-3AD203B41FA5}">
                      <a16:colId xmlns:a16="http://schemas.microsoft.com/office/drawing/2014/main" val="3643504573"/>
                    </a:ext>
                  </a:extLst>
                </a:gridCol>
                <a:gridCol w="2736664">
                  <a:extLst>
                    <a:ext uri="{9D8B030D-6E8A-4147-A177-3AD203B41FA5}">
                      <a16:colId xmlns:a16="http://schemas.microsoft.com/office/drawing/2014/main" val="81963058"/>
                    </a:ext>
                  </a:extLst>
                </a:gridCol>
              </a:tblGrid>
              <a:tr h="500592">
                <a:tc>
                  <a:txBody>
                    <a:bodyPr/>
                    <a:lstStyle/>
                    <a:p>
                      <a:pPr algn="ctr"/>
                      <a:r>
                        <a:rPr lang="en-US" dirty="0">
                          <a:solidFill>
                            <a:schemeClr val="bg1"/>
                          </a:solidFill>
                        </a:rPr>
                        <a:t>Pipeline implementation and deployment</a:t>
                      </a:r>
                    </a:p>
                  </a:txBody>
                  <a:tcPr/>
                </a:tc>
                <a:tc>
                  <a:txBody>
                    <a:bodyPr/>
                    <a:lstStyle/>
                    <a:p>
                      <a:pPr algn="ctr"/>
                      <a:r>
                        <a:rPr lang="en-US" dirty="0">
                          <a:solidFill>
                            <a:schemeClr val="bg1"/>
                          </a:solidFill>
                        </a:rPr>
                        <a:t>Databand integration</a:t>
                      </a:r>
                    </a:p>
                  </a:txBody>
                  <a:tcPr/>
                </a:tc>
                <a:tc>
                  <a:txBody>
                    <a:bodyPr/>
                    <a:lstStyle/>
                    <a:p>
                      <a:pPr algn="ctr"/>
                      <a:r>
                        <a:rPr lang="en-US" dirty="0">
                          <a:solidFill>
                            <a:schemeClr val="bg1"/>
                          </a:solidFill>
                        </a:rPr>
                        <a:t>Additional details</a:t>
                      </a:r>
                    </a:p>
                  </a:txBody>
                  <a:tcPr/>
                </a:tc>
                <a:extLst>
                  <a:ext uri="{0D108BD9-81ED-4DB2-BD59-A6C34878D82A}">
                    <a16:rowId xmlns:a16="http://schemas.microsoft.com/office/drawing/2014/main" val="795093650"/>
                  </a:ext>
                </a:extLst>
              </a:tr>
              <a:tr h="500592">
                <a:tc>
                  <a:txBody>
                    <a:bodyPr/>
                    <a:lstStyle/>
                    <a:p>
                      <a:r>
                        <a:rPr lang="en-US" dirty="0">
                          <a:solidFill>
                            <a:schemeClr val="tx1"/>
                          </a:solidFill>
                        </a:rPr>
                        <a:t>Spark (</a:t>
                      </a:r>
                      <a:r>
                        <a:rPr lang="en-US" dirty="0" err="1">
                          <a:solidFill>
                            <a:schemeClr val="tx1"/>
                          </a:solidFill>
                        </a:rPr>
                        <a:t>i.e</a:t>
                      </a:r>
                      <a:r>
                        <a:rPr lang="en-US" dirty="0">
                          <a:solidFill>
                            <a:schemeClr val="tx1"/>
                          </a:solidFill>
                        </a:rPr>
                        <a:t> Databricks)</a:t>
                      </a:r>
                    </a:p>
                  </a:txBody>
                  <a:tcPr/>
                </a:tc>
                <a:tc>
                  <a:txBody>
                    <a:bodyPr/>
                    <a:lstStyle/>
                    <a:p>
                      <a:r>
                        <a:rPr lang="en-US" dirty="0">
                          <a:solidFill>
                            <a:schemeClr val="tx1"/>
                          </a:solidFill>
                        </a:rPr>
                        <a:t>No code (optional SDK)</a:t>
                      </a:r>
                    </a:p>
                  </a:txBody>
                  <a:tcPr/>
                </a:tc>
                <a:tc>
                  <a:txBody>
                    <a:bodyPr/>
                    <a:lstStyle/>
                    <a:p>
                      <a:r>
                        <a:rPr lang="en-US" dirty="0">
                          <a:solidFill>
                            <a:schemeClr val="tx1"/>
                          </a:solidFill>
                        </a:rPr>
                        <a:t>Configuration in a Spark cluster – Databand provides a listener</a:t>
                      </a:r>
                    </a:p>
                  </a:txBody>
                  <a:tcPr/>
                </a:tc>
                <a:extLst>
                  <a:ext uri="{0D108BD9-81ED-4DB2-BD59-A6C34878D82A}">
                    <a16:rowId xmlns:a16="http://schemas.microsoft.com/office/drawing/2014/main" val="625854047"/>
                  </a:ext>
                </a:extLst>
              </a:tr>
              <a:tr h="500592">
                <a:tc>
                  <a:txBody>
                    <a:bodyPr/>
                    <a:lstStyle/>
                    <a:p>
                      <a:r>
                        <a:rPr lang="en-US" dirty="0">
                          <a:solidFill>
                            <a:schemeClr val="tx1"/>
                          </a:solidFill>
                        </a:rPr>
                        <a:t>Airflow (all pipelines)</a:t>
                      </a:r>
                    </a:p>
                  </a:txBody>
                  <a:tcPr/>
                </a:tc>
                <a:tc>
                  <a:txBody>
                    <a:bodyPr/>
                    <a:lstStyle/>
                    <a:p>
                      <a:r>
                        <a:rPr lang="en-US" dirty="0">
                          <a:solidFill>
                            <a:schemeClr val="tx1"/>
                          </a:solidFill>
                        </a:rPr>
                        <a:t>No code for pipeline status, SDK for dataset monitoring</a:t>
                      </a:r>
                    </a:p>
                  </a:txBody>
                  <a:tcPr/>
                </a:tc>
                <a:tc>
                  <a:txBody>
                    <a:bodyPr/>
                    <a:lstStyle/>
                    <a:p>
                      <a:endParaRPr lang="en-US"/>
                    </a:p>
                  </a:txBody>
                  <a:tcPr/>
                </a:tc>
                <a:extLst>
                  <a:ext uri="{0D108BD9-81ED-4DB2-BD59-A6C34878D82A}">
                    <a16:rowId xmlns:a16="http://schemas.microsoft.com/office/drawing/2014/main" val="2277445804"/>
                  </a:ext>
                </a:extLst>
              </a:tr>
              <a:tr h="341651">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dirty="0">
                          <a:solidFill>
                            <a:schemeClr val="tx1"/>
                          </a:solidFill>
                        </a:rPr>
                        <a:t>Python, </a:t>
                      </a:r>
                      <a:r>
                        <a:rPr lang="en-US" dirty="0" err="1">
                          <a:solidFill>
                            <a:schemeClr val="tx1"/>
                          </a:solidFill>
                        </a:rPr>
                        <a:t>PySpark</a:t>
                      </a:r>
                      <a:r>
                        <a:rPr lang="en-US" dirty="0">
                          <a:solidFill>
                            <a:schemeClr val="tx1"/>
                          </a:solidFill>
                        </a:rPr>
                        <a:t>, Java, Scala without a workflow engine</a:t>
                      </a:r>
                    </a:p>
                    <a:p>
                      <a:endParaRPr lang="en-US" dirty="0">
                        <a:solidFill>
                          <a:schemeClr val="tx1"/>
                        </a:solidFill>
                      </a:endParaRPr>
                    </a:p>
                  </a:txBody>
                  <a:tcPr/>
                </a:tc>
                <a:tc>
                  <a:txBody>
                    <a:bodyPr/>
                    <a:lstStyle/>
                    <a:p>
                      <a:r>
                        <a:rPr lang="en-US" dirty="0">
                          <a:solidFill>
                            <a:schemeClr val="tx1"/>
                          </a:solidFill>
                        </a:rPr>
                        <a:t>SDK for pipeline status and dataset monitoring</a:t>
                      </a:r>
                    </a:p>
                  </a:txBody>
                  <a:tcPr/>
                </a:tc>
                <a:tc>
                  <a:txBody>
                    <a:bodyPr/>
                    <a:lstStyle/>
                    <a:p>
                      <a:endParaRPr lang="en-US">
                        <a:solidFill>
                          <a:schemeClr val="tx1"/>
                        </a:solidFill>
                      </a:endParaRPr>
                    </a:p>
                  </a:txBody>
                  <a:tcPr/>
                </a:tc>
                <a:extLst>
                  <a:ext uri="{0D108BD9-81ED-4DB2-BD59-A6C34878D82A}">
                    <a16:rowId xmlns:a16="http://schemas.microsoft.com/office/drawing/2014/main" val="325721898"/>
                  </a:ext>
                </a:extLst>
              </a:tr>
              <a:tr h="420369">
                <a:tc>
                  <a:txBody>
                    <a:bodyPr/>
                    <a:lstStyle/>
                    <a:p>
                      <a:r>
                        <a:rPr lang="en-US" dirty="0" err="1">
                          <a:solidFill>
                            <a:schemeClr val="tx1"/>
                          </a:solidFill>
                        </a:rPr>
                        <a:t>dbt</a:t>
                      </a:r>
                      <a:r>
                        <a:rPr lang="en-US" dirty="0">
                          <a:solidFill>
                            <a:schemeClr val="tx1"/>
                          </a:solidFill>
                        </a:rPr>
                        <a:t> without Airflow</a:t>
                      </a:r>
                    </a:p>
                  </a:txBody>
                  <a:tcPr/>
                </a:tc>
                <a:tc>
                  <a:txBody>
                    <a:bodyPr/>
                    <a:lstStyle/>
                    <a:p>
                      <a:r>
                        <a:rPr lang="en-US" dirty="0">
                          <a:solidFill>
                            <a:schemeClr val="tx1"/>
                          </a:solidFill>
                        </a:rPr>
                        <a:t>No code for pipeline status, SDK for dataset monitoring</a:t>
                      </a:r>
                    </a:p>
                  </a:txBody>
                  <a:tcPr/>
                </a:tc>
                <a:tc>
                  <a:txBody>
                    <a:bodyPr/>
                    <a:lstStyle/>
                    <a:p>
                      <a:endParaRPr lang="en-US">
                        <a:solidFill>
                          <a:schemeClr val="tx1"/>
                        </a:solidFill>
                      </a:endParaRPr>
                    </a:p>
                  </a:txBody>
                  <a:tcPr/>
                </a:tc>
                <a:extLst>
                  <a:ext uri="{0D108BD9-81ED-4DB2-BD59-A6C34878D82A}">
                    <a16:rowId xmlns:a16="http://schemas.microsoft.com/office/drawing/2014/main" val="692461213"/>
                  </a:ext>
                </a:extLst>
              </a:tr>
              <a:tr h="500592">
                <a:tc>
                  <a:txBody>
                    <a:bodyPr/>
                    <a:lstStyle/>
                    <a:p>
                      <a:r>
                        <a:rPr lang="en-US" dirty="0">
                          <a:solidFill>
                            <a:schemeClr val="tx1"/>
                          </a:solidFill>
                        </a:rPr>
                        <a:t>DataStage *</a:t>
                      </a:r>
                    </a:p>
                  </a:txBody>
                  <a:tcPr/>
                </a:tc>
                <a:tc>
                  <a:txBody>
                    <a:bodyPr/>
                    <a:lstStyle/>
                    <a:p>
                      <a:r>
                        <a:rPr lang="en-US" dirty="0">
                          <a:solidFill>
                            <a:schemeClr val="tx1"/>
                          </a:solidFill>
                        </a:rPr>
                        <a:t>No code </a:t>
                      </a:r>
                    </a:p>
                  </a:txBody>
                  <a:tcPr/>
                </a:tc>
                <a:tc>
                  <a:txBody>
                    <a:bodyPr/>
                    <a:lstStyle/>
                    <a:p>
                      <a:r>
                        <a:rPr lang="en-US" dirty="0">
                          <a:solidFill>
                            <a:schemeClr val="tx1"/>
                          </a:solidFill>
                        </a:rPr>
                        <a:t>Supported for </a:t>
                      </a:r>
                      <a:r>
                        <a:rPr lang="en-US" i="1" dirty="0">
                          <a:solidFill>
                            <a:schemeClr val="tx1"/>
                          </a:solidFill>
                        </a:rPr>
                        <a:t>DataStage Next Gen</a:t>
                      </a:r>
                      <a:r>
                        <a:rPr lang="en-US" dirty="0">
                          <a:solidFill>
                            <a:schemeClr val="tx1"/>
                          </a:solidFill>
                        </a:rPr>
                        <a:t>. Configuration in Cloud Pak for Data</a:t>
                      </a:r>
                    </a:p>
                  </a:txBody>
                  <a:tcPr/>
                </a:tc>
                <a:extLst>
                  <a:ext uri="{0D108BD9-81ED-4DB2-BD59-A6C34878D82A}">
                    <a16:rowId xmlns:a16="http://schemas.microsoft.com/office/drawing/2014/main" val="2590320412"/>
                  </a:ext>
                </a:extLst>
              </a:tr>
            </a:tbl>
          </a:graphicData>
        </a:graphic>
      </p:graphicFrame>
    </p:spTree>
    <p:extLst>
      <p:ext uri="{BB962C8B-B14F-4D97-AF65-F5344CB8AC3E}">
        <p14:creationId xmlns:p14="http://schemas.microsoft.com/office/powerpoint/2010/main" val="2468161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73"/>
          <p:cNvSpPr txBox="1">
            <a:spLocks noGrp="1"/>
          </p:cNvSpPr>
          <p:nvPr>
            <p:ph type="title"/>
          </p:nvPr>
        </p:nvSpPr>
        <p:spPr>
          <a:xfrm>
            <a:off x="210312" y="201168"/>
            <a:ext cx="4142232" cy="804672"/>
          </a:xfrm>
        </p:spPr>
        <p:txBody>
          <a:bodyPr spcFirstLastPara="1" vert="horz" lIns="0" tIns="0" rIns="0" bIns="0" rtlCol="0" anchor="t" anchorCtr="0">
            <a:normAutofit/>
          </a:bodyPr>
          <a:lstStyle/>
          <a:p>
            <a:pPr marL="0" lvl="0" indent="0">
              <a:buNone/>
            </a:pPr>
            <a:r>
              <a:rPr lang="en-US" b="0" i="0">
                <a:latin typeface="IBM Plex Sans Light" panose="020B0403050203000203" pitchFamily="34" charset="0"/>
                <a:ea typeface="IBM Plex Sans Light" panose="020B0403050203000203" pitchFamily="34" charset="0"/>
                <a:cs typeface="IBM Plex Sans Light" panose="020B0403050203000203" pitchFamily="34" charset="0"/>
              </a:rPr>
              <a:t>Databand SDK</a:t>
            </a:r>
          </a:p>
        </p:txBody>
      </p:sp>
      <p:sp>
        <p:nvSpPr>
          <p:cNvPr id="792" name="Google Shape;792;p73"/>
          <p:cNvSpPr txBox="1"/>
          <p:nvPr/>
        </p:nvSpPr>
        <p:spPr>
          <a:xfrm>
            <a:off x="219456" y="1243584"/>
            <a:ext cx="2485644" cy="3252216"/>
          </a:xfrm>
          <a:prstGeom prst="rect">
            <a:avLst/>
          </a:prstGeom>
        </p:spPr>
        <p:txBody>
          <a:bodyPr spcFirstLastPara="1" vert="horz" lIns="0" tIns="0" rIns="0" bIns="0" rtlCol="0" anchorCtr="0">
            <a:normAutofit/>
          </a:bodyPr>
          <a:lstStyle/>
          <a:p>
            <a:pPr marL="0" marR="0" lvl="0" indent="0" algn="l" defTabSz="685983" rtl="0" eaLnBrk="1" fontAlgn="base" latinLnBrk="0" hangingPunct="1">
              <a:lnSpc>
                <a:spcPct val="100000"/>
              </a:lnSpc>
              <a:spcBef>
                <a:spcPts val="1100"/>
              </a:spcBef>
              <a:spcAft>
                <a:spcPct val="0"/>
              </a:spcAft>
              <a:buClr>
                <a:srgbClr val="001141"/>
              </a:buClr>
              <a:buSzPts val="1200"/>
              <a:buFontTx/>
              <a:buNone/>
              <a:tabLst/>
              <a:defRPr/>
            </a:pPr>
            <a:r>
              <a:rPr kumimoji="0" lang="en-US" sz="1800" b="1"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rPr>
              <a:t>Key steps</a:t>
            </a:r>
          </a:p>
          <a:p>
            <a:pPr marL="0" marR="0" lvl="0" indent="0" algn="l" defTabSz="685983" rtl="0" eaLnBrk="1" fontAlgn="base" latinLnBrk="0" hangingPunct="1">
              <a:lnSpc>
                <a:spcPct val="100000"/>
              </a:lnSpc>
              <a:spcBef>
                <a:spcPts val="1100"/>
              </a:spcBef>
              <a:spcAft>
                <a:spcPct val="0"/>
              </a:spcAft>
              <a:buClr>
                <a:srgbClr val="001141"/>
              </a:buClr>
              <a:buSzPts val="1200"/>
              <a:buFontTx/>
              <a:buNone/>
              <a:tabLst/>
              <a:defRPr/>
            </a:pP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endParaRP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rPr>
              <a:t>Start monitoring</a:t>
            </a: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F4F4F4">
                    <a:lumMod val="75000"/>
                  </a:srgbClr>
                </a:solidFill>
                <a:effectLst/>
                <a:uLnTx/>
                <a:uFillTx/>
                <a:latin typeface="IBM Plex Sans Light" panose="020B0403050203000203" pitchFamily="34" charset="0"/>
                <a:ea typeface="+mn-ea"/>
                <a:cs typeface="+mn-cs"/>
              </a:rPr>
              <a:t>Track pipeline steps</a:t>
            </a: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F4F4F4">
                    <a:lumMod val="75000"/>
                  </a:srgbClr>
                </a:solidFill>
                <a:effectLst/>
                <a:uLnTx/>
                <a:uFillTx/>
                <a:latin typeface="IBM Plex Sans Light" panose="020B0403050203000203" pitchFamily="34" charset="0"/>
                <a:ea typeface="+mn-ea"/>
                <a:cs typeface="+mn-cs"/>
              </a:rPr>
              <a:t>Track datasets</a:t>
            </a:r>
          </a:p>
          <a:p>
            <a:pPr marL="685891" marR="0" lvl="1"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endParaRPr>
          </a:p>
        </p:txBody>
      </p:sp>
      <p:pic>
        <p:nvPicPr>
          <p:cNvPr id="3" name="Picture 2" descr="Text, timeline&#10;&#10;Description automatically generated">
            <a:extLst>
              <a:ext uri="{FF2B5EF4-FFF2-40B4-BE49-F238E27FC236}">
                <a16:creationId xmlns:a16="http://schemas.microsoft.com/office/drawing/2014/main" id="{53DE8542-9278-45B6-897A-F17909578F42}"/>
              </a:ext>
            </a:extLst>
          </p:cNvPr>
          <p:cNvPicPr>
            <a:picLocks noChangeAspect="1"/>
          </p:cNvPicPr>
          <p:nvPr/>
        </p:nvPicPr>
        <p:blipFill>
          <a:blip r:embed="rId3"/>
          <a:stretch>
            <a:fillRect/>
          </a:stretch>
        </p:blipFill>
        <p:spPr>
          <a:xfrm>
            <a:off x="2836932" y="1243584"/>
            <a:ext cx="5756135" cy="3252216"/>
          </a:xfrm>
          <a:prstGeom prst="rect">
            <a:avLst/>
          </a:prstGeom>
          <a:noFill/>
        </p:spPr>
      </p:pic>
      <p:sp>
        <p:nvSpPr>
          <p:cNvPr id="797" name="Footer Placeholder 4">
            <a:extLst>
              <a:ext uri="{FF2B5EF4-FFF2-40B4-BE49-F238E27FC236}">
                <a16:creationId xmlns:a16="http://schemas.microsoft.com/office/drawing/2014/main" id="{2ED76862-6FCB-A2A7-7936-236A8114EB55}"/>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Data Fabric / © 2022 IBM Corporation</a:t>
            </a:r>
          </a:p>
        </p:txBody>
      </p:sp>
      <p:sp>
        <p:nvSpPr>
          <p:cNvPr id="764" name="Google Shape;764;p73"/>
          <p:cNvSpPr txBox="1">
            <a:spLocks noGrp="1"/>
          </p:cNvSpPr>
          <p:nvPr>
            <p:ph type="sldNum" sz="quarter" idx="11"/>
          </p:nvPr>
        </p:nvSpPr>
        <p:spPr>
          <a:xfrm>
            <a:off x="7086601" y="4800600"/>
            <a:ext cx="1828732" cy="166687"/>
          </a:xfrm>
        </p:spPr>
        <p:txBody>
          <a:bodyPr spcFirstLastPara="1" vert="horz" lIns="0" tIns="0" rIns="0" bIns="0" rtlCol="0" anchor="ctr" anchorCtr="0">
            <a:normAutofit/>
          </a:bodyPr>
          <a:lstStyle/>
          <a:p>
            <a:pPr marL="0" marR="0" lvl="0" indent="0" algn="r" defTabSz="685983" rtl="0" eaLnBrk="1" fontAlgn="auto" latinLnBrk="0" hangingPunct="1">
              <a:lnSpc>
                <a:spcPct val="90000"/>
              </a:lnSpc>
              <a:spcBef>
                <a:spcPts val="0"/>
              </a:spcBef>
              <a:spcAft>
                <a:spcPts val="600"/>
              </a:spcAft>
              <a:buClrTx/>
              <a:buSzTx/>
              <a:buFontTx/>
              <a:buNone/>
              <a:tabLst/>
              <a:defRPr/>
            </a:pPr>
            <a:fld id="{00000000-1234-1234-1234-123412341234}" type="slidenum">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90000"/>
                </a:lnSpc>
                <a:spcBef>
                  <a:spcPts val="0"/>
                </a:spcBef>
                <a:spcAft>
                  <a:spcPts val="600"/>
                </a:spcAft>
                <a:buClrTx/>
                <a:buSzTx/>
                <a:buFontTx/>
                <a:buNone/>
                <a:tabLst/>
                <a:defRPr/>
              </a:pPr>
              <a:t>18</a:t>
            </a:fld>
            <a:endPar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245374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73"/>
          <p:cNvSpPr txBox="1">
            <a:spLocks noGrp="1"/>
          </p:cNvSpPr>
          <p:nvPr>
            <p:ph type="title"/>
          </p:nvPr>
        </p:nvSpPr>
        <p:spPr>
          <a:xfrm>
            <a:off x="210312" y="201168"/>
            <a:ext cx="4142232" cy="804672"/>
          </a:xfrm>
        </p:spPr>
        <p:txBody>
          <a:bodyPr spcFirstLastPara="1" vert="horz" lIns="0" tIns="0" rIns="0" bIns="0" rtlCol="0" anchor="t" anchorCtr="0">
            <a:normAutofit/>
          </a:bodyPr>
          <a:lstStyle/>
          <a:p>
            <a:pPr marL="0" lvl="0" indent="0">
              <a:buNone/>
            </a:pPr>
            <a:r>
              <a:rPr lang="en-US" b="0" i="0">
                <a:latin typeface="IBM Plex Sans Light" panose="020B0403050203000203" pitchFamily="34" charset="0"/>
                <a:ea typeface="IBM Plex Sans Light" panose="020B0403050203000203" pitchFamily="34" charset="0"/>
                <a:cs typeface="IBM Plex Sans Light" panose="020B0403050203000203" pitchFamily="34" charset="0"/>
              </a:rPr>
              <a:t>Databand SDK</a:t>
            </a:r>
          </a:p>
        </p:txBody>
      </p:sp>
      <p:sp>
        <p:nvSpPr>
          <p:cNvPr id="792" name="Google Shape;792;p73"/>
          <p:cNvSpPr txBox="1"/>
          <p:nvPr/>
        </p:nvSpPr>
        <p:spPr>
          <a:xfrm>
            <a:off x="219456" y="1243584"/>
            <a:ext cx="2485644" cy="3252216"/>
          </a:xfrm>
          <a:prstGeom prst="rect">
            <a:avLst/>
          </a:prstGeom>
        </p:spPr>
        <p:txBody>
          <a:bodyPr spcFirstLastPara="1" vert="horz" lIns="0" tIns="0" rIns="0" bIns="0" rtlCol="0" anchorCtr="0">
            <a:normAutofit/>
          </a:bodyPr>
          <a:lstStyle/>
          <a:p>
            <a:pPr marL="0" marR="0" lvl="0" indent="0" algn="l" defTabSz="685983" rtl="0" eaLnBrk="1" fontAlgn="base" latinLnBrk="0" hangingPunct="1">
              <a:lnSpc>
                <a:spcPct val="100000"/>
              </a:lnSpc>
              <a:spcBef>
                <a:spcPts val="1100"/>
              </a:spcBef>
              <a:spcAft>
                <a:spcPct val="0"/>
              </a:spcAft>
              <a:buClr>
                <a:srgbClr val="001141"/>
              </a:buClr>
              <a:buSzPts val="1200"/>
              <a:buFontTx/>
              <a:buNone/>
              <a:tabLst/>
              <a:defRPr/>
            </a:pPr>
            <a:r>
              <a:rPr kumimoji="0" lang="en-US" sz="1800" b="1"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rPr>
              <a:t>Key steps</a:t>
            </a:r>
          </a:p>
          <a:p>
            <a:pPr marL="0" marR="0" lvl="0" indent="0" algn="l" defTabSz="685983" rtl="0" eaLnBrk="1" fontAlgn="base" latinLnBrk="0" hangingPunct="1">
              <a:lnSpc>
                <a:spcPct val="100000"/>
              </a:lnSpc>
              <a:spcBef>
                <a:spcPts val="1100"/>
              </a:spcBef>
              <a:spcAft>
                <a:spcPct val="0"/>
              </a:spcAft>
              <a:buClr>
                <a:srgbClr val="001141"/>
              </a:buClr>
              <a:buSzPts val="1200"/>
              <a:buFontTx/>
              <a:buNone/>
              <a:tabLst/>
              <a:defRPr/>
            </a:pP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endParaRP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F4F4F4">
                    <a:lumMod val="75000"/>
                  </a:srgbClr>
                </a:solidFill>
                <a:effectLst/>
                <a:uLnTx/>
                <a:uFillTx/>
                <a:latin typeface="IBM Plex Sans Light" panose="020B0403050203000203" pitchFamily="34" charset="0"/>
                <a:ea typeface="+mn-ea"/>
                <a:cs typeface="+mn-cs"/>
              </a:rPr>
              <a:t>Start monitoring</a:t>
            </a: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rPr>
              <a:t>Track pipeline steps</a:t>
            </a: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F4F4F4">
                    <a:lumMod val="75000"/>
                  </a:srgbClr>
                </a:solidFill>
                <a:effectLst/>
                <a:uLnTx/>
                <a:uFillTx/>
                <a:latin typeface="IBM Plex Sans Light" panose="020B0403050203000203" pitchFamily="34" charset="0"/>
                <a:ea typeface="+mn-ea"/>
                <a:cs typeface="+mn-cs"/>
              </a:rPr>
              <a:t>Track datasets</a:t>
            </a:r>
          </a:p>
          <a:p>
            <a:pPr marL="685891" marR="0" lvl="1"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endParaRPr>
          </a:p>
        </p:txBody>
      </p:sp>
      <p:sp>
        <p:nvSpPr>
          <p:cNvPr id="797" name="Footer Placeholder 4">
            <a:extLst>
              <a:ext uri="{FF2B5EF4-FFF2-40B4-BE49-F238E27FC236}">
                <a16:creationId xmlns:a16="http://schemas.microsoft.com/office/drawing/2014/main" id="{2ED76862-6FCB-A2A7-7936-236A8114EB55}"/>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Data Fabric / © 2022 IBM Corporation</a:t>
            </a:r>
          </a:p>
        </p:txBody>
      </p:sp>
      <p:sp>
        <p:nvSpPr>
          <p:cNvPr id="764" name="Google Shape;764;p73"/>
          <p:cNvSpPr txBox="1">
            <a:spLocks noGrp="1"/>
          </p:cNvSpPr>
          <p:nvPr>
            <p:ph type="sldNum" sz="quarter" idx="11"/>
          </p:nvPr>
        </p:nvSpPr>
        <p:spPr>
          <a:xfrm>
            <a:off x="7086601" y="4800600"/>
            <a:ext cx="1828732" cy="166687"/>
          </a:xfrm>
        </p:spPr>
        <p:txBody>
          <a:bodyPr spcFirstLastPara="1" vert="horz" lIns="0" tIns="0" rIns="0" bIns="0" rtlCol="0" anchor="ctr" anchorCtr="0">
            <a:normAutofit/>
          </a:bodyPr>
          <a:lstStyle/>
          <a:p>
            <a:pPr marL="0" marR="0" lvl="0" indent="0" algn="r" defTabSz="685983" rtl="0" eaLnBrk="1" fontAlgn="auto" latinLnBrk="0" hangingPunct="1">
              <a:lnSpc>
                <a:spcPct val="90000"/>
              </a:lnSpc>
              <a:spcBef>
                <a:spcPts val="0"/>
              </a:spcBef>
              <a:spcAft>
                <a:spcPts val="600"/>
              </a:spcAft>
              <a:buClrTx/>
              <a:buSzTx/>
              <a:buFontTx/>
              <a:buNone/>
              <a:tabLst/>
              <a:defRPr/>
            </a:pPr>
            <a:fld id="{00000000-1234-1234-1234-123412341234}" type="slidenum">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90000"/>
                </a:lnSpc>
                <a:spcBef>
                  <a:spcPts val="0"/>
                </a:spcBef>
                <a:spcAft>
                  <a:spcPts val="600"/>
                </a:spcAft>
                <a:buClrTx/>
                <a:buSzTx/>
                <a:buFontTx/>
                <a:buNone/>
                <a:tabLst/>
                <a:defRPr/>
              </a:pPr>
              <a:t>19</a:t>
            </a:fld>
            <a:endPar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pic>
        <p:nvPicPr>
          <p:cNvPr id="4" name="Picture 3">
            <a:extLst>
              <a:ext uri="{FF2B5EF4-FFF2-40B4-BE49-F238E27FC236}">
                <a16:creationId xmlns:a16="http://schemas.microsoft.com/office/drawing/2014/main" id="{DC0D85FB-7DF3-4C5D-8311-DE9AB5A05DEB}"/>
              </a:ext>
            </a:extLst>
          </p:cNvPr>
          <p:cNvPicPr>
            <a:picLocks noChangeAspect="1"/>
          </p:cNvPicPr>
          <p:nvPr/>
        </p:nvPicPr>
        <p:blipFill>
          <a:blip r:embed="rId3"/>
          <a:stretch>
            <a:fillRect/>
          </a:stretch>
        </p:blipFill>
        <p:spPr>
          <a:xfrm>
            <a:off x="2811213" y="937261"/>
            <a:ext cx="5597752" cy="3710940"/>
          </a:xfrm>
          <a:prstGeom prst="rect">
            <a:avLst/>
          </a:prstGeom>
        </p:spPr>
      </p:pic>
    </p:spTree>
    <p:extLst>
      <p:ext uri="{BB962C8B-B14F-4D97-AF65-F5344CB8AC3E}">
        <p14:creationId xmlns:p14="http://schemas.microsoft.com/office/powerpoint/2010/main" val="353512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Dear IBM leader,…"/>
          <p:cNvSpPr txBox="1">
            <a:spLocks noGrp="1"/>
          </p:cNvSpPr>
          <p:nvPr>
            <p:ph type="body" idx="1"/>
          </p:nvPr>
        </p:nvSpPr>
        <p:spPr>
          <a:xfrm>
            <a:off x="2520128" y="401154"/>
            <a:ext cx="6392720" cy="4341192"/>
          </a:xfrm>
          <a:prstGeom prst="rect">
            <a:avLst/>
          </a:prstGeom>
        </p:spPr>
        <p:txBody>
          <a:bodyPr>
            <a:normAutofit fontScale="55000" lnSpcReduction="20000"/>
          </a:bodyPr>
          <a:lstStyle/>
          <a:p>
            <a:pPr defTabSz="171450">
              <a:spcBef>
                <a:spcPts val="0"/>
              </a:spcBef>
              <a:defRPr sz="2400"/>
            </a:pPr>
            <a:r>
              <a:rPr lang="en-US" sz="2900" b="1" dirty="0">
                <a:latin typeface="IBM Plex Sans" panose="020B0503050203000203" pitchFamily="34" charset="0"/>
              </a:rPr>
              <a:t>Please Note</a:t>
            </a:r>
            <a:endParaRPr lang="en-US" sz="2400" dirty="0">
              <a:solidFill>
                <a:schemeClr val="tx1"/>
              </a:solidFill>
              <a:latin typeface="IBM Plex Sans" panose="020B0503050203000203" pitchFamily="34" charset="0"/>
              <a:cs typeface="Microsoft Sans Serif" panose="020B0604020202020204" pitchFamily="34" charset="0"/>
            </a:endParaRPr>
          </a:p>
          <a:p>
            <a:pPr defTabSz="685651">
              <a:lnSpc>
                <a:spcPct val="120000"/>
              </a:lnSpc>
              <a:spcBef>
                <a:spcPts val="1200"/>
              </a:spcBef>
              <a:spcAft>
                <a:spcPts val="0"/>
              </a:spcAft>
              <a:buClr>
                <a:srgbClr val="000000"/>
              </a:buClr>
              <a:defRPr/>
            </a:pPr>
            <a:r>
              <a:rPr lang="en-US" sz="2400" dirty="0">
                <a:solidFill>
                  <a:schemeClr val="tx1"/>
                </a:solidFill>
                <a:latin typeface="IBM Plex Sans" panose="020B0503050203000203" pitchFamily="34" charset="0"/>
                <a:cs typeface="Microsoft Sans Serif" panose="020B0604020202020204" pitchFamily="34" charset="0"/>
              </a:rPr>
              <a:t>IBM’s statements regarding its plans, directions, and intent are subject to change or withdrawal without notice and at IBM’s sole discretion. </a:t>
            </a:r>
          </a:p>
          <a:p>
            <a:pPr defTabSz="685651">
              <a:lnSpc>
                <a:spcPct val="120000"/>
              </a:lnSpc>
              <a:spcBef>
                <a:spcPts val="1200"/>
              </a:spcBef>
              <a:spcAft>
                <a:spcPts val="0"/>
              </a:spcAft>
              <a:buClr>
                <a:srgbClr val="000000"/>
              </a:buClr>
              <a:defRPr/>
            </a:pPr>
            <a:r>
              <a:rPr lang="en-US" sz="2400" dirty="0">
                <a:solidFill>
                  <a:schemeClr val="tx1"/>
                </a:solidFill>
                <a:latin typeface="IBM Plex Sans" panose="020B0503050203000203" pitchFamily="34" charset="0"/>
                <a:cs typeface="Microsoft Sans Serif" panose="020B0604020202020204" pitchFamily="34" charset="0"/>
              </a:rPr>
              <a:t>Information regarding potential future products is intended to outline our general product direction and it should not be relied on in making a purchasing decision.</a:t>
            </a:r>
          </a:p>
          <a:p>
            <a:pPr defTabSz="685651">
              <a:lnSpc>
                <a:spcPct val="120000"/>
              </a:lnSpc>
              <a:spcBef>
                <a:spcPts val="1200"/>
              </a:spcBef>
              <a:spcAft>
                <a:spcPts val="0"/>
              </a:spcAft>
              <a:buClr>
                <a:srgbClr val="000000"/>
              </a:buClr>
              <a:defRPr/>
            </a:pPr>
            <a:r>
              <a:rPr lang="en-US" sz="2400" dirty="0">
                <a:solidFill>
                  <a:schemeClr val="tx1"/>
                </a:solidFill>
                <a:latin typeface="IBM Plex Sans" panose="020B0503050203000203" pitchFamily="34" charset="0"/>
                <a:cs typeface="Microsoft Sans Serif" panose="020B0604020202020204" pitchFamily="34" charset="0"/>
              </a:rPr>
              <a:t>The information mentioned regarding potential future products is not a commitment, promise, or legal obligation to deliver any material, code or functionality. Information about potential future products may not be incorporated into any contract.</a:t>
            </a:r>
          </a:p>
          <a:p>
            <a:pPr defTabSz="685651">
              <a:lnSpc>
                <a:spcPct val="120000"/>
              </a:lnSpc>
              <a:spcBef>
                <a:spcPts val="1200"/>
              </a:spcBef>
              <a:spcAft>
                <a:spcPts val="0"/>
              </a:spcAft>
              <a:buClr>
                <a:srgbClr val="000000"/>
              </a:buClr>
              <a:defRPr/>
            </a:pPr>
            <a:r>
              <a:rPr lang="en-US" sz="2400" dirty="0">
                <a:solidFill>
                  <a:schemeClr val="tx1"/>
                </a:solidFill>
                <a:latin typeface="IBM Plex Sans" panose="020B0503050203000203" pitchFamily="34" charset="0"/>
                <a:cs typeface="Microsoft Sans Serif" panose="020B0604020202020204" pitchFamily="34" charset="0"/>
              </a:rPr>
              <a:t>The development, release, and timing of any future features or functionality described for our products remains at our sole discretion.</a:t>
            </a:r>
          </a:p>
          <a:p>
            <a:pPr defTabSz="685651">
              <a:lnSpc>
                <a:spcPct val="120000"/>
              </a:lnSpc>
              <a:spcBef>
                <a:spcPts val="1200"/>
              </a:spcBef>
              <a:spcAft>
                <a:spcPts val="0"/>
              </a:spcAft>
              <a:buClr>
                <a:srgbClr val="000000"/>
              </a:buClr>
              <a:defRPr/>
            </a:pPr>
            <a:r>
              <a:rPr lang="en-US" sz="2400" dirty="0">
                <a:solidFill>
                  <a:schemeClr val="tx1"/>
                </a:solidFill>
                <a:latin typeface="IBM Plex Sans" panose="020B0503050203000203" pitchFamily="34" charset="0"/>
                <a:cs typeface="Microsoft Sans Serif" panose="020B0604020202020204" pitchFamily="34" charset="0"/>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defTabSz="171450">
              <a:spcBef>
                <a:spcPts val="0"/>
              </a:spcBef>
              <a:defRPr sz="2400"/>
            </a:pPr>
            <a:r>
              <a:rPr dirty="0"/>
              <a:t> </a:t>
            </a:r>
          </a:p>
          <a:p>
            <a:pPr defTabSz="171450">
              <a:spcBef>
                <a:spcPts val="0"/>
              </a:spcBef>
              <a:defRPr sz="2400"/>
            </a:pPr>
            <a:endParaRPr dirty="0"/>
          </a:p>
        </p:txBody>
      </p:sp>
      <p:pic>
        <p:nvPicPr>
          <p:cNvPr id="926" name="Markers_Mark_Pattern_19.png" descr="Markers_Mark_Pattern_1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01453" y="0"/>
            <a:ext cx="5143500" cy="514350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73"/>
          <p:cNvSpPr txBox="1">
            <a:spLocks noGrp="1"/>
          </p:cNvSpPr>
          <p:nvPr>
            <p:ph type="title"/>
          </p:nvPr>
        </p:nvSpPr>
        <p:spPr>
          <a:xfrm>
            <a:off x="210312" y="201168"/>
            <a:ext cx="4142232" cy="804672"/>
          </a:xfrm>
        </p:spPr>
        <p:txBody>
          <a:bodyPr spcFirstLastPara="1" vert="horz" lIns="0" tIns="0" rIns="0" bIns="0" rtlCol="0" anchor="t" anchorCtr="0">
            <a:normAutofit/>
          </a:bodyPr>
          <a:lstStyle/>
          <a:p>
            <a:pPr marL="0" lvl="0" indent="0">
              <a:buNone/>
            </a:pPr>
            <a:r>
              <a:rPr lang="en-US" b="0" i="0">
                <a:latin typeface="IBM Plex Sans Light" panose="020B0403050203000203" pitchFamily="34" charset="0"/>
                <a:ea typeface="IBM Plex Sans Light" panose="020B0403050203000203" pitchFamily="34" charset="0"/>
                <a:cs typeface="IBM Plex Sans Light" panose="020B0403050203000203" pitchFamily="34" charset="0"/>
              </a:rPr>
              <a:t>Databand SDK</a:t>
            </a:r>
          </a:p>
        </p:txBody>
      </p:sp>
      <p:sp>
        <p:nvSpPr>
          <p:cNvPr id="792" name="Google Shape;792;p73"/>
          <p:cNvSpPr txBox="1"/>
          <p:nvPr/>
        </p:nvSpPr>
        <p:spPr>
          <a:xfrm>
            <a:off x="219456" y="1243584"/>
            <a:ext cx="2485644" cy="3252216"/>
          </a:xfrm>
          <a:prstGeom prst="rect">
            <a:avLst/>
          </a:prstGeom>
        </p:spPr>
        <p:txBody>
          <a:bodyPr spcFirstLastPara="1" vert="horz" lIns="0" tIns="0" rIns="0" bIns="0" rtlCol="0" anchorCtr="0">
            <a:normAutofit/>
          </a:bodyPr>
          <a:lstStyle/>
          <a:p>
            <a:pPr marL="0" marR="0" lvl="0" indent="0" algn="l" defTabSz="685983" rtl="0" eaLnBrk="1" fontAlgn="base" latinLnBrk="0" hangingPunct="1">
              <a:lnSpc>
                <a:spcPct val="100000"/>
              </a:lnSpc>
              <a:spcBef>
                <a:spcPts val="1100"/>
              </a:spcBef>
              <a:spcAft>
                <a:spcPct val="0"/>
              </a:spcAft>
              <a:buClr>
                <a:srgbClr val="001141"/>
              </a:buClr>
              <a:buSzPts val="1200"/>
              <a:buFontTx/>
              <a:buNone/>
              <a:tabLst/>
              <a:defRPr/>
            </a:pPr>
            <a:r>
              <a:rPr kumimoji="0" lang="en-US" sz="1800" b="1"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rPr>
              <a:t>Key steps</a:t>
            </a:r>
          </a:p>
          <a:p>
            <a:pPr marL="0" marR="0" lvl="0" indent="0" algn="l" defTabSz="685983" rtl="0" eaLnBrk="1" fontAlgn="base" latinLnBrk="0" hangingPunct="1">
              <a:lnSpc>
                <a:spcPct val="100000"/>
              </a:lnSpc>
              <a:spcBef>
                <a:spcPts val="1100"/>
              </a:spcBef>
              <a:spcAft>
                <a:spcPct val="0"/>
              </a:spcAft>
              <a:buClr>
                <a:srgbClr val="001141"/>
              </a:buClr>
              <a:buSzPts val="1200"/>
              <a:buFontTx/>
              <a:buNone/>
              <a:tabLst/>
              <a:defRPr/>
            </a:pP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endParaRP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F4F4F4">
                    <a:lumMod val="75000"/>
                  </a:srgbClr>
                </a:solidFill>
                <a:effectLst/>
                <a:uLnTx/>
                <a:uFillTx/>
                <a:latin typeface="IBM Plex Sans Light" panose="020B0403050203000203" pitchFamily="34" charset="0"/>
                <a:ea typeface="+mn-ea"/>
                <a:cs typeface="+mn-cs"/>
              </a:rPr>
              <a:t>Start monitoring</a:t>
            </a: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F4F4F4">
                    <a:lumMod val="75000"/>
                  </a:srgbClr>
                </a:solidFill>
                <a:effectLst/>
                <a:uLnTx/>
                <a:uFillTx/>
                <a:latin typeface="IBM Plex Sans Light" panose="020B0403050203000203" pitchFamily="34" charset="0"/>
                <a:ea typeface="+mn-ea"/>
                <a:cs typeface="+mn-cs"/>
              </a:rPr>
              <a:t>Track pipeline steps</a:t>
            </a:r>
          </a:p>
          <a:p>
            <a:pPr marL="342900" marR="0" lvl="0"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rPr>
              <a:t>Track datasets</a:t>
            </a:r>
          </a:p>
          <a:p>
            <a:pPr marL="685891" marR="0" lvl="1" indent="-342900" algn="l" defTabSz="685983" rtl="0" eaLnBrk="1" fontAlgn="base" latinLnBrk="0" hangingPunct="1">
              <a:lnSpc>
                <a:spcPct val="100000"/>
              </a:lnSpc>
              <a:spcBef>
                <a:spcPts val="1100"/>
              </a:spcBef>
              <a:spcAft>
                <a:spcPct val="0"/>
              </a:spcAft>
              <a:buClr>
                <a:srgbClr val="001141"/>
              </a:buClr>
              <a:buSzPts val="1200"/>
              <a:buFont typeface="+mj-lt"/>
              <a:buAutoNum type="arabicPeriod"/>
              <a:tabLst/>
              <a:defRPr/>
            </a:pP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a typeface="+mn-ea"/>
              <a:cs typeface="+mn-cs"/>
            </a:endParaRPr>
          </a:p>
        </p:txBody>
      </p:sp>
      <p:sp>
        <p:nvSpPr>
          <p:cNvPr id="797" name="Footer Placeholder 4">
            <a:extLst>
              <a:ext uri="{FF2B5EF4-FFF2-40B4-BE49-F238E27FC236}">
                <a16:creationId xmlns:a16="http://schemas.microsoft.com/office/drawing/2014/main" id="{2ED76862-6FCB-A2A7-7936-236A8114EB55}"/>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 2022 IBM Corporation</a:t>
            </a:r>
          </a:p>
        </p:txBody>
      </p:sp>
      <p:sp>
        <p:nvSpPr>
          <p:cNvPr id="764" name="Google Shape;764;p73"/>
          <p:cNvSpPr txBox="1">
            <a:spLocks noGrp="1"/>
          </p:cNvSpPr>
          <p:nvPr>
            <p:ph type="sldNum" sz="quarter" idx="11"/>
          </p:nvPr>
        </p:nvSpPr>
        <p:spPr>
          <a:xfrm>
            <a:off x="7086601" y="4800600"/>
            <a:ext cx="1828732" cy="166687"/>
          </a:xfrm>
        </p:spPr>
        <p:txBody>
          <a:bodyPr spcFirstLastPara="1" vert="horz" lIns="0" tIns="0" rIns="0" bIns="0" rtlCol="0" anchor="ctr" anchorCtr="0">
            <a:normAutofit/>
          </a:bodyPr>
          <a:lstStyle/>
          <a:p>
            <a:pPr marL="0" marR="0" lvl="0" indent="0" algn="r" defTabSz="685983" rtl="0" eaLnBrk="1" fontAlgn="auto" latinLnBrk="0" hangingPunct="1">
              <a:lnSpc>
                <a:spcPct val="90000"/>
              </a:lnSpc>
              <a:spcBef>
                <a:spcPts val="0"/>
              </a:spcBef>
              <a:spcAft>
                <a:spcPts val="600"/>
              </a:spcAft>
              <a:buClrTx/>
              <a:buSzTx/>
              <a:buFontTx/>
              <a:buNone/>
              <a:tabLst/>
              <a:defRPr/>
            </a:pPr>
            <a:fld id="{00000000-1234-1234-1234-123412341234}" type="slidenum">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90000"/>
                </a:lnSpc>
                <a:spcBef>
                  <a:spcPts val="0"/>
                </a:spcBef>
                <a:spcAft>
                  <a:spcPts val="600"/>
                </a:spcAft>
                <a:buClrTx/>
                <a:buSzTx/>
                <a:buFontTx/>
                <a:buNone/>
                <a:tabLst/>
                <a:defRPr/>
              </a:pPr>
              <a:t>20</a:t>
            </a:fld>
            <a:endPar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pic>
        <p:nvPicPr>
          <p:cNvPr id="3" name="Picture 2">
            <a:extLst>
              <a:ext uri="{FF2B5EF4-FFF2-40B4-BE49-F238E27FC236}">
                <a16:creationId xmlns:a16="http://schemas.microsoft.com/office/drawing/2014/main" id="{E01186B4-36A0-4313-BBB6-C48FD94AC406}"/>
              </a:ext>
            </a:extLst>
          </p:cNvPr>
          <p:cNvPicPr>
            <a:picLocks noChangeAspect="1"/>
          </p:cNvPicPr>
          <p:nvPr/>
        </p:nvPicPr>
        <p:blipFill>
          <a:blip r:embed="rId3"/>
          <a:stretch>
            <a:fillRect/>
          </a:stretch>
        </p:blipFill>
        <p:spPr>
          <a:xfrm>
            <a:off x="2705585" y="716281"/>
            <a:ext cx="5733857" cy="3829050"/>
          </a:xfrm>
          <a:prstGeom prst="rect">
            <a:avLst/>
          </a:prstGeom>
        </p:spPr>
      </p:pic>
    </p:spTree>
    <p:extLst>
      <p:ext uri="{BB962C8B-B14F-4D97-AF65-F5344CB8AC3E}">
        <p14:creationId xmlns:p14="http://schemas.microsoft.com/office/powerpoint/2010/main" val="397673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E98CF-3874-44F6-86F2-65B2CC435E3C}"/>
              </a:ext>
            </a:extLst>
          </p:cNvPr>
          <p:cNvSpPr>
            <a:spLocks noGrp="1"/>
          </p:cNvSpPr>
          <p:nvPr>
            <p:ph type="title"/>
          </p:nvPr>
        </p:nvSpPr>
        <p:spPr/>
        <p:txBody>
          <a:bodyPr/>
          <a:lstStyle/>
          <a:p>
            <a:r>
              <a:rPr lang="en-US" dirty="0"/>
              <a:t>Spark Integration</a:t>
            </a:r>
          </a:p>
        </p:txBody>
      </p:sp>
      <p:sp>
        <p:nvSpPr>
          <p:cNvPr id="7" name="Text Placeholder 6">
            <a:extLst>
              <a:ext uri="{FF2B5EF4-FFF2-40B4-BE49-F238E27FC236}">
                <a16:creationId xmlns:a16="http://schemas.microsoft.com/office/drawing/2014/main" id="{5BBA9998-3561-4EEA-BFB0-061A1FA31BA7}"/>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Databand supports </a:t>
            </a:r>
            <a:r>
              <a:rPr lang="en-US" i="1" dirty="0"/>
              <a:t>SDK</a:t>
            </a:r>
            <a:r>
              <a:rPr lang="en-US" dirty="0"/>
              <a:t> and </a:t>
            </a:r>
            <a:r>
              <a:rPr lang="en-US" i="1" dirty="0"/>
              <a:t>no-code</a:t>
            </a:r>
            <a:r>
              <a:rPr lang="en-US" dirty="0"/>
              <a:t> integration with Spark runtime</a:t>
            </a:r>
          </a:p>
          <a:p>
            <a:pPr marL="285750" indent="-285750">
              <a:buFont typeface="Arial" panose="020B0604020202020204" pitchFamily="34" charset="0"/>
              <a:buChar char="•"/>
            </a:pPr>
            <a:r>
              <a:rPr lang="en-US" dirty="0"/>
              <a:t>SDK integration is the same as the Python integration reviewed in the previous section</a:t>
            </a:r>
          </a:p>
          <a:p>
            <a:pPr marL="457202" lvl="1" indent="-285750">
              <a:buFont typeface="Arial" panose="020B0604020202020204" pitchFamily="34" charset="0"/>
              <a:buChar char="•"/>
            </a:pPr>
            <a:r>
              <a:rPr lang="en-US" dirty="0"/>
              <a:t>The only difference is the library that’s used: </a:t>
            </a:r>
            <a:r>
              <a:rPr lang="en-US" dirty="0" err="1"/>
              <a:t>dbnd</a:t>
            </a:r>
            <a:r>
              <a:rPr lang="en-US" dirty="0"/>
              <a:t>-spark</a:t>
            </a:r>
          </a:p>
          <a:p>
            <a:pPr marL="285750" indent="-285750">
              <a:buFont typeface="Arial" panose="020B0604020202020204" pitchFamily="34" charset="0"/>
              <a:buChar char="•"/>
            </a:pPr>
            <a:r>
              <a:rPr lang="en-US" dirty="0">
                <a:hlinkClick r:id="rId2"/>
              </a:rPr>
              <a:t>No-code integration </a:t>
            </a:r>
            <a:r>
              <a:rPr lang="en-US" dirty="0"/>
              <a:t>for dataset tracking:</a:t>
            </a:r>
          </a:p>
          <a:p>
            <a:pPr marL="457202" lvl="1" indent="-285750">
              <a:buFont typeface="Arial" panose="020B0604020202020204" pitchFamily="34" charset="0"/>
              <a:buChar char="•"/>
            </a:pPr>
            <a:r>
              <a:rPr lang="en-US" dirty="0"/>
              <a:t>Databand can capture Spark I/O operations. Databand Query Execution listener will capture any read/write operation performed by spark and will track the following metrics: data path, schema, and rows count as a dataset operation.</a:t>
            </a:r>
          </a:p>
        </p:txBody>
      </p:sp>
      <p:sp>
        <p:nvSpPr>
          <p:cNvPr id="3" name="Footer Placeholder 2">
            <a:extLst>
              <a:ext uri="{FF2B5EF4-FFF2-40B4-BE49-F238E27FC236}">
                <a16:creationId xmlns:a16="http://schemas.microsoft.com/office/drawing/2014/main" id="{F0F4E0E2-D134-491B-BC59-44016D9E2B8A}"/>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Data Fabric / © 2022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4" name="Slide Number Placeholder 3">
            <a:extLst>
              <a:ext uri="{FF2B5EF4-FFF2-40B4-BE49-F238E27FC236}">
                <a16:creationId xmlns:a16="http://schemas.microsoft.com/office/drawing/2014/main" id="{C64C93F0-BAA2-4E2F-A8D6-A2E7F16D11F4}"/>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21</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pic>
        <p:nvPicPr>
          <p:cNvPr id="9" name="Picture 8">
            <a:extLst>
              <a:ext uri="{FF2B5EF4-FFF2-40B4-BE49-F238E27FC236}">
                <a16:creationId xmlns:a16="http://schemas.microsoft.com/office/drawing/2014/main" id="{201F2BBB-6E54-4921-A417-6F9D0E36220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1112519"/>
            <a:ext cx="3911326" cy="1341195"/>
          </a:xfrm>
          <a:prstGeom prst="rect">
            <a:avLst/>
          </a:prstGeom>
        </p:spPr>
      </p:pic>
    </p:spTree>
    <p:extLst>
      <p:ext uri="{BB962C8B-B14F-4D97-AF65-F5344CB8AC3E}">
        <p14:creationId xmlns:p14="http://schemas.microsoft.com/office/powerpoint/2010/main" val="181227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E98CF-3874-44F6-86F2-65B2CC435E3C}"/>
              </a:ext>
            </a:extLst>
          </p:cNvPr>
          <p:cNvSpPr>
            <a:spLocks noGrp="1"/>
          </p:cNvSpPr>
          <p:nvPr>
            <p:ph type="title"/>
          </p:nvPr>
        </p:nvSpPr>
        <p:spPr/>
        <p:txBody>
          <a:bodyPr/>
          <a:lstStyle/>
          <a:p>
            <a:r>
              <a:rPr lang="en-US" dirty="0"/>
              <a:t>Lineage</a:t>
            </a:r>
          </a:p>
        </p:txBody>
      </p:sp>
      <p:sp>
        <p:nvSpPr>
          <p:cNvPr id="7" name="Text Placeholder 6">
            <a:extLst>
              <a:ext uri="{FF2B5EF4-FFF2-40B4-BE49-F238E27FC236}">
                <a16:creationId xmlns:a16="http://schemas.microsoft.com/office/drawing/2014/main" id="{5BBA9998-3561-4EEA-BFB0-061A1FA31BA7}"/>
              </a:ext>
            </a:extLst>
          </p:cNvPr>
          <p:cNvSpPr>
            <a:spLocks noGrp="1"/>
          </p:cNvSpPr>
          <p:nvPr>
            <p:ph type="body" sz="quarter" idx="13"/>
          </p:nvPr>
        </p:nvSpPr>
        <p:spPr>
          <a:xfrm>
            <a:off x="210312" y="801624"/>
            <a:ext cx="8606028" cy="3252216"/>
          </a:xfrm>
        </p:spPr>
        <p:txBody>
          <a:bodyPr/>
          <a:lstStyle/>
          <a:p>
            <a:pPr marL="285750" indent="-285750">
              <a:buFont typeface="Arial" panose="020B0604020202020204" pitchFamily="34" charset="0"/>
              <a:buChar char="•"/>
            </a:pPr>
            <a:r>
              <a:rPr lang="en-US" dirty="0"/>
              <a:t>Lineage is generated based on the </a:t>
            </a:r>
            <a:r>
              <a:rPr lang="en-US" i="1" dirty="0"/>
              <a:t>dataset names </a:t>
            </a:r>
            <a:r>
              <a:rPr lang="en-US" dirty="0"/>
              <a:t>provided in the </a:t>
            </a:r>
            <a:r>
              <a:rPr lang="en-US" b="1" dirty="0"/>
              <a:t>logger</a:t>
            </a:r>
            <a:r>
              <a:rPr lang="en-US" dirty="0"/>
              <a:t> calls</a:t>
            </a:r>
          </a:p>
          <a:p>
            <a:pPr marL="457202" lvl="1" indent="-285750">
              <a:buFont typeface="Arial" panose="020B0604020202020204" pitchFamily="34" charset="0"/>
              <a:buChar char="•"/>
            </a:pPr>
            <a:r>
              <a:rPr lang="en-US" sz="1200" dirty="0"/>
              <a:t>Any value can be provided for the name, but the recommendation is to make it as close to the dataset path as possible to simplify troubleshooting, for example a DB2 table name can be “db2://</a:t>
            </a:r>
            <a:r>
              <a:rPr lang="en-US" sz="1200" dirty="0" err="1"/>
              <a:t>bludb</a:t>
            </a:r>
            <a:r>
              <a:rPr lang="en-US" sz="1200" dirty="0"/>
              <a:t>/sales/</a:t>
            </a:r>
            <a:r>
              <a:rPr lang="en-US" sz="1200" dirty="0" err="1"/>
              <a:t>camping_equip</a:t>
            </a:r>
            <a:r>
              <a:rPr lang="en-US" sz="1200" dirty="0"/>
              <a:t>”</a:t>
            </a:r>
          </a:p>
        </p:txBody>
      </p:sp>
      <p:sp>
        <p:nvSpPr>
          <p:cNvPr id="3" name="Footer Placeholder 2">
            <a:extLst>
              <a:ext uri="{FF2B5EF4-FFF2-40B4-BE49-F238E27FC236}">
                <a16:creationId xmlns:a16="http://schemas.microsoft.com/office/drawing/2014/main" id="{F0F4E0E2-D134-491B-BC59-44016D9E2B8A}"/>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Data Fabric / © 2022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4" name="Slide Number Placeholder 3">
            <a:extLst>
              <a:ext uri="{FF2B5EF4-FFF2-40B4-BE49-F238E27FC236}">
                <a16:creationId xmlns:a16="http://schemas.microsoft.com/office/drawing/2014/main" id="{C64C93F0-BAA2-4E2F-A8D6-A2E7F16D11F4}"/>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22</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pic>
        <p:nvPicPr>
          <p:cNvPr id="6" name="Picture 5">
            <a:extLst>
              <a:ext uri="{FF2B5EF4-FFF2-40B4-BE49-F238E27FC236}">
                <a16:creationId xmlns:a16="http://schemas.microsoft.com/office/drawing/2014/main" id="{BAB7F67B-9BEE-4B69-B4AF-F3E258AB136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4657" y="1684020"/>
            <a:ext cx="4383564" cy="2485217"/>
          </a:xfrm>
          <a:prstGeom prst="rect">
            <a:avLst/>
          </a:prstGeom>
        </p:spPr>
      </p:pic>
      <p:pic>
        <p:nvPicPr>
          <p:cNvPr id="10" name="Picture 9">
            <a:extLst>
              <a:ext uri="{FF2B5EF4-FFF2-40B4-BE49-F238E27FC236}">
                <a16:creationId xmlns:a16="http://schemas.microsoft.com/office/drawing/2014/main" id="{95C94141-64B0-4BD6-8C4D-FA091CA95D5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9949" y="1956373"/>
            <a:ext cx="3606391" cy="2076574"/>
          </a:xfrm>
          <a:prstGeom prst="rect">
            <a:avLst/>
          </a:prstGeom>
        </p:spPr>
      </p:pic>
    </p:spTree>
    <p:extLst>
      <p:ext uri="{BB962C8B-B14F-4D97-AF65-F5344CB8AC3E}">
        <p14:creationId xmlns:p14="http://schemas.microsoft.com/office/powerpoint/2010/main" val="80252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E98CF-3874-44F6-86F2-65B2CC435E3C}"/>
              </a:ext>
            </a:extLst>
          </p:cNvPr>
          <p:cNvSpPr>
            <a:spLocks noGrp="1"/>
          </p:cNvSpPr>
          <p:nvPr>
            <p:ph type="title"/>
          </p:nvPr>
        </p:nvSpPr>
        <p:spPr/>
        <p:txBody>
          <a:bodyPr/>
          <a:lstStyle/>
          <a:p>
            <a:r>
              <a:rPr lang="en-US" dirty="0"/>
              <a:t>Monitoring other pipelines</a:t>
            </a:r>
          </a:p>
        </p:txBody>
      </p:sp>
      <p:sp>
        <p:nvSpPr>
          <p:cNvPr id="7" name="Text Placeholder 6">
            <a:extLst>
              <a:ext uri="{FF2B5EF4-FFF2-40B4-BE49-F238E27FC236}">
                <a16:creationId xmlns:a16="http://schemas.microsoft.com/office/drawing/2014/main" id="{5BBA9998-3561-4EEA-BFB0-061A1FA31BA7}"/>
              </a:ext>
            </a:extLst>
          </p:cNvPr>
          <p:cNvSpPr>
            <a:spLocks noGrp="1"/>
          </p:cNvSpPr>
          <p:nvPr>
            <p:ph type="body" sz="quarter" idx="13"/>
          </p:nvPr>
        </p:nvSpPr>
        <p:spPr>
          <a:xfrm>
            <a:off x="210312" y="801624"/>
            <a:ext cx="4255008" cy="3252216"/>
          </a:xfrm>
        </p:spPr>
        <p:txBody>
          <a:bodyPr/>
          <a:lstStyle/>
          <a:p>
            <a:pPr marL="377190" marR="0" indent="-285750">
              <a:spcBef>
                <a:spcPts val="0"/>
              </a:spcBef>
              <a:spcAft>
                <a:spcPts val="0"/>
              </a:spcAft>
              <a:buFont typeface="Arial" panose="020B0604020202020204" pitchFamily="34" charset="0"/>
              <a:buChar char="•"/>
            </a:pPr>
            <a:r>
              <a:rPr lang="en-US" dirty="0">
                <a:effectLst/>
                <a:latin typeface="+mj-lt"/>
                <a:ea typeface="Times New Roman" panose="02020603050405020304" pitchFamily="18" charset="0"/>
                <a:cs typeface="Verdana" panose="020B0604030504040204" pitchFamily="34" charset="0"/>
              </a:rPr>
              <a:t>While Databand is primarily used to monitor data pipelines, the SDK can also be used to monitor Machine Learning pipelines. </a:t>
            </a:r>
          </a:p>
          <a:p>
            <a:pPr marL="377190" marR="0" indent="-285750">
              <a:spcBef>
                <a:spcPts val="0"/>
              </a:spcBef>
              <a:spcAft>
                <a:spcPts val="0"/>
              </a:spcAft>
              <a:buFont typeface="Arial" panose="020B0604020202020204" pitchFamily="34" charset="0"/>
              <a:buChar char="•"/>
            </a:pPr>
            <a:endParaRPr lang="en-US" dirty="0">
              <a:effectLst/>
              <a:latin typeface="+mj-lt"/>
              <a:ea typeface="Times New Roman" panose="02020603050405020304" pitchFamily="18" charset="0"/>
              <a:cs typeface="Verdana" panose="020B0604030504040204" pitchFamily="34" charset="0"/>
            </a:endParaRPr>
          </a:p>
          <a:p>
            <a:pPr marL="377190" marR="0" indent="-285750">
              <a:spcBef>
                <a:spcPts val="0"/>
              </a:spcBef>
              <a:spcAft>
                <a:spcPts val="0"/>
              </a:spcAft>
              <a:buFont typeface="Arial" panose="020B0604020202020204" pitchFamily="34" charset="0"/>
              <a:buChar char="•"/>
            </a:pPr>
            <a:r>
              <a:rPr lang="en-US" dirty="0">
                <a:effectLst/>
                <a:latin typeface="+mj-lt"/>
                <a:ea typeface="Times New Roman" panose="02020603050405020304" pitchFamily="18" charset="0"/>
                <a:cs typeface="Verdana" panose="020B0604030504040204" pitchFamily="34" charset="0"/>
              </a:rPr>
              <a:t>Examples of monitoring</a:t>
            </a:r>
          </a:p>
          <a:p>
            <a:pPr marL="91440" marR="0">
              <a:spcBef>
                <a:spcPts val="0"/>
              </a:spcBef>
              <a:spcAft>
                <a:spcPts val="0"/>
              </a:spcAft>
            </a:pPr>
            <a:endParaRPr lang="en-US" dirty="0">
              <a:effectLst/>
              <a:latin typeface="+mj-lt"/>
              <a:ea typeface="Times New Roman" panose="02020603050405020304" pitchFamily="18" charset="0"/>
              <a:cs typeface="Verdana" panose="020B0604030504040204" pitchFamily="34" charset="0"/>
            </a:endParaRPr>
          </a:p>
          <a:p>
            <a:pPr marL="628655" lvl="2" indent="-285750">
              <a:spcBef>
                <a:spcPts val="0"/>
              </a:spcBef>
              <a:spcAft>
                <a:spcPts val="0"/>
              </a:spcAft>
            </a:pPr>
            <a:r>
              <a:rPr lang="en-US" dirty="0">
                <a:effectLst/>
                <a:latin typeface="+mj-lt"/>
                <a:ea typeface="Times New Roman" panose="02020603050405020304" pitchFamily="18" charset="0"/>
                <a:cs typeface="Verdana" panose="020B0604030504040204" pitchFamily="34" charset="0"/>
              </a:rPr>
              <a:t>Model building or scoring pipeline status</a:t>
            </a:r>
          </a:p>
          <a:p>
            <a:pPr marL="628655" lvl="2" indent="-285750">
              <a:spcBef>
                <a:spcPts val="0"/>
              </a:spcBef>
              <a:spcAft>
                <a:spcPts val="0"/>
              </a:spcAft>
            </a:pPr>
            <a:r>
              <a:rPr lang="en-US" dirty="0">
                <a:effectLst/>
                <a:latin typeface="+mj-lt"/>
                <a:ea typeface="Times New Roman" panose="02020603050405020304" pitchFamily="18" charset="0"/>
                <a:cs typeface="Verdana" panose="020B0604030504040204" pitchFamily="34" charset="0"/>
              </a:rPr>
              <a:t>Schema change in a model building pipeline</a:t>
            </a:r>
          </a:p>
          <a:p>
            <a:pPr marL="628655" lvl="2" indent="-285750">
              <a:spcBef>
                <a:spcPts val="0"/>
              </a:spcBef>
              <a:spcAft>
                <a:spcPts val="0"/>
              </a:spcAft>
            </a:pPr>
            <a:r>
              <a:rPr lang="en-US" dirty="0">
                <a:effectLst/>
                <a:latin typeface="+mj-lt"/>
                <a:ea typeface="Times New Roman" panose="02020603050405020304" pitchFamily="18" charset="0"/>
                <a:cs typeface="Verdana" panose="020B0604030504040204" pitchFamily="34" charset="0"/>
              </a:rPr>
              <a:t>Schema change in a model scoring pipeline</a:t>
            </a:r>
          </a:p>
          <a:p>
            <a:pPr marL="628655" lvl="2" indent="-285750">
              <a:spcBef>
                <a:spcPts val="0"/>
              </a:spcBef>
              <a:spcAft>
                <a:spcPts val="0"/>
              </a:spcAft>
            </a:pPr>
            <a:r>
              <a:rPr lang="en-US" dirty="0">
                <a:effectLst/>
                <a:latin typeface="+mj-lt"/>
                <a:ea typeface="Times New Roman" panose="02020603050405020304" pitchFamily="18" charset="0"/>
                <a:cs typeface="Verdana" panose="020B0604030504040204" pitchFamily="34" charset="0"/>
              </a:rPr>
              <a:t>Change in feature importance</a:t>
            </a:r>
          </a:p>
          <a:p>
            <a:pPr marL="628655" lvl="2" indent="-285750">
              <a:spcBef>
                <a:spcPts val="0"/>
              </a:spcBef>
              <a:spcAft>
                <a:spcPts val="0"/>
              </a:spcAft>
            </a:pPr>
            <a:r>
              <a:rPr lang="en-US" dirty="0">
                <a:effectLst/>
                <a:latin typeface="+mj-lt"/>
                <a:ea typeface="Times New Roman" panose="02020603050405020304" pitchFamily="18" charset="0"/>
                <a:cs typeface="Verdana" panose="020B0604030504040204" pitchFamily="34" charset="0"/>
              </a:rPr>
              <a:t>Values below threshold in a model building pipeline. </a:t>
            </a:r>
          </a:p>
        </p:txBody>
      </p:sp>
      <p:sp>
        <p:nvSpPr>
          <p:cNvPr id="3" name="Footer Placeholder 2">
            <a:extLst>
              <a:ext uri="{FF2B5EF4-FFF2-40B4-BE49-F238E27FC236}">
                <a16:creationId xmlns:a16="http://schemas.microsoft.com/office/drawing/2014/main" id="{F0F4E0E2-D134-491B-BC59-44016D9E2B8A}"/>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Data Fabric / © 2022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4" name="Slide Number Placeholder 3">
            <a:extLst>
              <a:ext uri="{FF2B5EF4-FFF2-40B4-BE49-F238E27FC236}">
                <a16:creationId xmlns:a16="http://schemas.microsoft.com/office/drawing/2014/main" id="{C64C93F0-BAA2-4E2F-A8D6-A2E7F16D11F4}"/>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23</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pic>
        <p:nvPicPr>
          <p:cNvPr id="8" name="Picture 7">
            <a:extLst>
              <a:ext uri="{FF2B5EF4-FFF2-40B4-BE49-F238E27FC236}">
                <a16:creationId xmlns:a16="http://schemas.microsoft.com/office/drawing/2014/main" id="{0D9A1687-4049-4670-BE6A-17D51A4481B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52651" y="495790"/>
            <a:ext cx="2610249" cy="1524353"/>
          </a:xfrm>
          <a:prstGeom prst="rect">
            <a:avLst/>
          </a:prstGeom>
        </p:spPr>
      </p:pic>
      <p:pic>
        <p:nvPicPr>
          <p:cNvPr id="11" name="Picture 10">
            <a:extLst>
              <a:ext uri="{FF2B5EF4-FFF2-40B4-BE49-F238E27FC236}">
                <a16:creationId xmlns:a16="http://schemas.microsoft.com/office/drawing/2014/main" id="{EDD5FDBF-5638-4842-932A-F109BE621F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49257" y="2169827"/>
            <a:ext cx="1985983" cy="1745367"/>
          </a:xfrm>
          <a:prstGeom prst="rect">
            <a:avLst/>
          </a:prstGeom>
        </p:spPr>
      </p:pic>
      <p:pic>
        <p:nvPicPr>
          <p:cNvPr id="13" name="Picture 12">
            <a:extLst>
              <a:ext uri="{FF2B5EF4-FFF2-40B4-BE49-F238E27FC236}">
                <a16:creationId xmlns:a16="http://schemas.microsoft.com/office/drawing/2014/main" id="{EA627104-7AB8-49C4-874F-05AABFB977F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60907" y="4163016"/>
            <a:ext cx="3562682" cy="484694"/>
          </a:xfrm>
          <a:prstGeom prst="rect">
            <a:avLst/>
          </a:prstGeom>
        </p:spPr>
      </p:pic>
    </p:spTree>
    <p:extLst>
      <p:ext uri="{BB962C8B-B14F-4D97-AF65-F5344CB8AC3E}">
        <p14:creationId xmlns:p14="http://schemas.microsoft.com/office/powerpoint/2010/main" val="404101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E98CF-3874-44F6-86F2-65B2CC435E3C}"/>
              </a:ext>
            </a:extLst>
          </p:cNvPr>
          <p:cNvSpPr>
            <a:spLocks noGrp="1"/>
          </p:cNvSpPr>
          <p:nvPr>
            <p:ph type="title"/>
          </p:nvPr>
        </p:nvSpPr>
        <p:spPr/>
        <p:txBody>
          <a:bodyPr/>
          <a:lstStyle/>
          <a:p>
            <a:r>
              <a:rPr lang="en-US" dirty="0"/>
              <a:t>Airflow integration</a:t>
            </a:r>
          </a:p>
        </p:txBody>
      </p:sp>
      <p:sp>
        <p:nvSpPr>
          <p:cNvPr id="7" name="Text Placeholder 6">
            <a:extLst>
              <a:ext uri="{FF2B5EF4-FFF2-40B4-BE49-F238E27FC236}">
                <a16:creationId xmlns:a16="http://schemas.microsoft.com/office/drawing/2014/main" id="{5BBA9998-3561-4EEA-BFB0-061A1FA31BA7}"/>
              </a:ext>
            </a:extLst>
          </p:cNvPr>
          <p:cNvSpPr>
            <a:spLocks noGrp="1"/>
          </p:cNvSpPr>
          <p:nvPr>
            <p:ph type="body" sz="quarter" idx="13"/>
          </p:nvPr>
        </p:nvSpPr>
        <p:spPr>
          <a:xfrm>
            <a:off x="210312" y="801624"/>
            <a:ext cx="4255008" cy="3252216"/>
          </a:xfrm>
        </p:spPr>
        <p:txBody>
          <a:bodyPr/>
          <a:lstStyle/>
          <a:p>
            <a:pPr marL="377190" marR="0" indent="-285750">
              <a:spcBef>
                <a:spcPts val="0"/>
              </a:spcBef>
              <a:spcAft>
                <a:spcPts val="0"/>
              </a:spcAft>
              <a:buFont typeface="Arial" panose="020B0604020202020204" pitchFamily="34" charset="0"/>
              <a:buChar char="•"/>
            </a:pPr>
            <a:r>
              <a:rPr lang="en-US" dirty="0">
                <a:latin typeface="+mj-lt"/>
                <a:ea typeface="Times New Roman" panose="02020603050405020304" pitchFamily="18" charset="0"/>
                <a:cs typeface="Verdana" panose="020B0604030504040204" pitchFamily="34" charset="0"/>
              </a:rPr>
              <a:t>Airflow syncer in Databand will monitor </a:t>
            </a:r>
            <a:r>
              <a:rPr lang="en-US" i="1" dirty="0">
                <a:latin typeface="+mj-lt"/>
                <a:ea typeface="Times New Roman" panose="02020603050405020304" pitchFamily="18" charset="0"/>
                <a:cs typeface="Verdana" panose="020B0604030504040204" pitchFamily="34" charset="0"/>
              </a:rPr>
              <a:t>pipeline status</a:t>
            </a:r>
          </a:p>
          <a:p>
            <a:pPr marL="548642" lvl="1" indent="-285750">
              <a:spcBef>
                <a:spcPts val="0"/>
              </a:spcBef>
              <a:spcAft>
                <a:spcPts val="0"/>
              </a:spcAft>
              <a:buFont typeface="Arial" panose="020B0604020202020204" pitchFamily="34" charset="0"/>
              <a:buChar char="•"/>
            </a:pPr>
            <a:r>
              <a:rPr lang="en-US" dirty="0">
                <a:effectLst/>
                <a:latin typeface="+mj-lt"/>
                <a:ea typeface="Times New Roman" panose="02020603050405020304" pitchFamily="18" charset="0"/>
                <a:cs typeface="Verdana" panose="020B0604030504040204" pitchFamily="34" charset="0"/>
              </a:rPr>
              <a:t>No code required</a:t>
            </a:r>
          </a:p>
          <a:p>
            <a:pPr marL="548642" lvl="1" indent="-285750">
              <a:spcBef>
                <a:spcPts val="0"/>
              </a:spcBef>
              <a:spcAft>
                <a:spcPts val="0"/>
              </a:spcAft>
              <a:buFont typeface="Arial" panose="020B0604020202020204" pitchFamily="34" charset="0"/>
              <a:buChar char="•"/>
            </a:pPr>
            <a:endParaRPr lang="en-US" dirty="0">
              <a:latin typeface="+mj-lt"/>
              <a:ea typeface="Times New Roman" panose="02020603050405020304" pitchFamily="18" charset="0"/>
              <a:cs typeface="Verdana" panose="020B0604030504040204" pitchFamily="34" charset="0"/>
            </a:endParaRPr>
          </a:p>
          <a:p>
            <a:pPr marL="377190" indent="-285750">
              <a:spcBef>
                <a:spcPts val="0"/>
              </a:spcBef>
              <a:spcAft>
                <a:spcPts val="0"/>
              </a:spcAft>
              <a:buFont typeface="Arial" panose="020B0604020202020204" pitchFamily="34" charset="0"/>
              <a:buChar char="•"/>
            </a:pPr>
            <a:r>
              <a:rPr lang="en-US" dirty="0">
                <a:latin typeface="+mj-lt"/>
                <a:ea typeface="Times New Roman" panose="02020603050405020304" pitchFamily="18" charset="0"/>
                <a:cs typeface="Verdana" panose="020B0604030504040204" pitchFamily="34" charset="0"/>
              </a:rPr>
              <a:t>For monitoring </a:t>
            </a:r>
            <a:r>
              <a:rPr lang="en-US" i="1" dirty="0">
                <a:latin typeface="+mj-lt"/>
                <a:ea typeface="Times New Roman" panose="02020603050405020304" pitchFamily="18" charset="0"/>
                <a:cs typeface="Verdana" panose="020B0604030504040204" pitchFamily="34" charset="0"/>
              </a:rPr>
              <a:t>datasets</a:t>
            </a:r>
          </a:p>
          <a:p>
            <a:pPr marL="548642" lvl="1" indent="-285750">
              <a:spcBef>
                <a:spcPts val="0"/>
              </a:spcBef>
              <a:spcAft>
                <a:spcPts val="0"/>
              </a:spcAft>
              <a:buFont typeface="Arial" panose="020B0604020202020204" pitchFamily="34" charset="0"/>
              <a:buChar char="•"/>
            </a:pPr>
            <a:r>
              <a:rPr lang="en-US" dirty="0">
                <a:effectLst/>
                <a:latin typeface="+mj-lt"/>
                <a:ea typeface="Times New Roman" panose="02020603050405020304" pitchFamily="18" charset="0"/>
                <a:cs typeface="Verdana" panose="020B0604030504040204" pitchFamily="34" charset="0"/>
              </a:rPr>
              <a:t>No code for Spark pipelines (Spark listener in a Spark cluster)</a:t>
            </a:r>
          </a:p>
          <a:p>
            <a:pPr marL="548642" lvl="1" indent="-285750">
              <a:spcBef>
                <a:spcPts val="0"/>
              </a:spcBef>
              <a:spcAft>
                <a:spcPts val="0"/>
              </a:spcAft>
              <a:buFont typeface="Arial" panose="020B0604020202020204" pitchFamily="34" charset="0"/>
              <a:buChar char="•"/>
            </a:pPr>
            <a:r>
              <a:rPr lang="en-US" dirty="0">
                <a:latin typeface="+mj-lt"/>
                <a:ea typeface="Times New Roman" panose="02020603050405020304" pitchFamily="18" charset="0"/>
                <a:cs typeface="Verdana" panose="020B0604030504040204" pitchFamily="34" charset="0"/>
              </a:rPr>
              <a:t>Logger API in all other pipeline types</a:t>
            </a:r>
            <a:r>
              <a:rPr lang="en-US" dirty="0">
                <a:effectLst/>
                <a:latin typeface="+mj-lt"/>
                <a:ea typeface="Times New Roman" panose="02020603050405020304" pitchFamily="18" charset="0"/>
                <a:cs typeface="Verdana" panose="020B0604030504040204" pitchFamily="34" charset="0"/>
              </a:rPr>
              <a:t> </a:t>
            </a:r>
          </a:p>
        </p:txBody>
      </p:sp>
      <p:sp>
        <p:nvSpPr>
          <p:cNvPr id="3" name="Footer Placeholder 2">
            <a:extLst>
              <a:ext uri="{FF2B5EF4-FFF2-40B4-BE49-F238E27FC236}">
                <a16:creationId xmlns:a16="http://schemas.microsoft.com/office/drawing/2014/main" id="{F0F4E0E2-D134-491B-BC59-44016D9E2B8A}"/>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Data Fabric / © 2022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4" name="Slide Number Placeholder 3">
            <a:extLst>
              <a:ext uri="{FF2B5EF4-FFF2-40B4-BE49-F238E27FC236}">
                <a16:creationId xmlns:a16="http://schemas.microsoft.com/office/drawing/2014/main" id="{C64C93F0-BAA2-4E2F-A8D6-A2E7F16D11F4}"/>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24</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pic>
        <p:nvPicPr>
          <p:cNvPr id="6" name="Picture 5">
            <a:extLst>
              <a:ext uri="{FF2B5EF4-FFF2-40B4-BE49-F238E27FC236}">
                <a16:creationId xmlns:a16="http://schemas.microsoft.com/office/drawing/2014/main" id="{D5CF6642-ACF2-47EB-957D-34E32894289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8682" y="1511460"/>
            <a:ext cx="3806423" cy="2272009"/>
          </a:xfrm>
          <a:prstGeom prst="rect">
            <a:avLst/>
          </a:prstGeom>
        </p:spPr>
      </p:pic>
    </p:spTree>
    <p:extLst>
      <p:ext uri="{BB962C8B-B14F-4D97-AF65-F5344CB8AC3E}">
        <p14:creationId xmlns:p14="http://schemas.microsoft.com/office/powerpoint/2010/main" val="76668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E98CF-3874-44F6-86F2-65B2CC435E3C}"/>
              </a:ext>
            </a:extLst>
          </p:cNvPr>
          <p:cNvSpPr>
            <a:spLocks noGrp="1"/>
          </p:cNvSpPr>
          <p:nvPr>
            <p:ph type="title"/>
          </p:nvPr>
        </p:nvSpPr>
        <p:spPr>
          <a:xfrm>
            <a:off x="210312" y="201168"/>
            <a:ext cx="4142232" cy="804672"/>
          </a:xfrm>
        </p:spPr>
        <p:txBody>
          <a:bodyPr anchor="t">
            <a:normAutofit/>
          </a:bodyPr>
          <a:lstStyle/>
          <a:p>
            <a:r>
              <a:rPr lang="en-US" dirty="0"/>
              <a:t>Airflow integration</a:t>
            </a:r>
          </a:p>
        </p:txBody>
      </p:sp>
      <p:sp>
        <p:nvSpPr>
          <p:cNvPr id="7" name="Text Placeholder 6">
            <a:extLst>
              <a:ext uri="{FF2B5EF4-FFF2-40B4-BE49-F238E27FC236}">
                <a16:creationId xmlns:a16="http://schemas.microsoft.com/office/drawing/2014/main" id="{5BBA9998-3561-4EEA-BFB0-061A1FA31BA7}"/>
              </a:ext>
            </a:extLst>
          </p:cNvPr>
          <p:cNvSpPr>
            <a:spLocks noGrp="1"/>
          </p:cNvSpPr>
          <p:nvPr>
            <p:ph type="body" sz="quarter" idx="13"/>
          </p:nvPr>
        </p:nvSpPr>
        <p:spPr>
          <a:xfrm>
            <a:off x="219456" y="1243584"/>
            <a:ext cx="4123944" cy="3252216"/>
          </a:xfrm>
        </p:spPr>
        <p:txBody>
          <a:bodyPr>
            <a:normAutofit/>
          </a:bodyPr>
          <a:lstStyle/>
          <a:p>
            <a:pPr marL="377190" marR="0" indent="-285750">
              <a:lnSpc>
                <a:spcPct val="90000"/>
              </a:lnSpc>
              <a:spcBef>
                <a:spcPts val="0"/>
              </a:spcBef>
              <a:spcAft>
                <a:spcPts val="600"/>
              </a:spcAft>
              <a:buFont typeface="Arial" panose="020B0604020202020204" pitchFamily="34" charset="0"/>
              <a:buChar char="•"/>
            </a:pPr>
            <a:r>
              <a:rPr lang="en-US" sz="1200" dirty="0"/>
              <a:t>Integration steps</a:t>
            </a:r>
          </a:p>
          <a:p>
            <a:pPr marL="742950" marR="0" lvl="1" indent="-285750">
              <a:lnSpc>
                <a:spcPct val="90000"/>
              </a:lnSpc>
              <a:spcBef>
                <a:spcPts val="0"/>
              </a:spcBef>
              <a:spcAft>
                <a:spcPts val="600"/>
              </a:spcAft>
              <a:buFont typeface="+mj-lt"/>
              <a:buAutoNum type="arabicPeriod"/>
            </a:pPr>
            <a:r>
              <a:rPr lang="en-US" sz="1200" dirty="0">
                <a:effectLst/>
              </a:rPr>
              <a:t>Install the Databand SDK in the Airflow cluster</a:t>
            </a:r>
          </a:p>
          <a:p>
            <a:pPr marL="742950" marR="0" lvl="1" indent="-285750">
              <a:lnSpc>
                <a:spcPct val="90000"/>
              </a:lnSpc>
              <a:spcBef>
                <a:spcPts val="0"/>
              </a:spcBef>
              <a:spcAft>
                <a:spcPts val="600"/>
              </a:spcAft>
              <a:buFont typeface="+mj-lt"/>
              <a:buAutoNum type="arabicPeriod"/>
            </a:pPr>
            <a:r>
              <a:rPr lang="en-US" sz="1200" dirty="0">
                <a:effectLst/>
              </a:rPr>
              <a:t>Add the Databand monitoring DAG (provided by Databand)</a:t>
            </a:r>
          </a:p>
          <a:p>
            <a:pPr marL="742950" marR="0" lvl="1" indent="-285750">
              <a:lnSpc>
                <a:spcPct val="90000"/>
              </a:lnSpc>
              <a:spcBef>
                <a:spcPts val="0"/>
              </a:spcBef>
              <a:spcAft>
                <a:spcPts val="600"/>
              </a:spcAft>
              <a:buFont typeface="+mj-lt"/>
              <a:buAutoNum type="arabicPeriod"/>
            </a:pPr>
            <a:r>
              <a:rPr lang="en-US" sz="1200" dirty="0">
                <a:effectLst/>
              </a:rPr>
              <a:t>Configure a syncer in Databand UI. When creating a syncer, capture the connection details (will be entered in the next step)</a:t>
            </a:r>
          </a:p>
          <a:p>
            <a:pPr marL="742950" marR="0" lvl="1" indent="-285750">
              <a:lnSpc>
                <a:spcPct val="90000"/>
              </a:lnSpc>
              <a:spcBef>
                <a:spcPts val="0"/>
              </a:spcBef>
              <a:spcAft>
                <a:spcPts val="600"/>
              </a:spcAft>
              <a:buFont typeface="+mj-lt"/>
              <a:buAutoNum type="arabicPeriod"/>
            </a:pPr>
            <a:r>
              <a:rPr lang="en-US" sz="1200" dirty="0">
                <a:effectLst/>
              </a:rPr>
              <a:t>In Airflow, create a connection to Databand, and paste the details from the previous step</a:t>
            </a:r>
          </a:p>
          <a:p>
            <a:pPr marL="742950" marR="0" lvl="1" indent="-285750">
              <a:lnSpc>
                <a:spcPct val="90000"/>
              </a:lnSpc>
              <a:spcBef>
                <a:spcPts val="0"/>
              </a:spcBef>
              <a:spcAft>
                <a:spcPts val="600"/>
              </a:spcAft>
              <a:buFont typeface="+mj-lt"/>
              <a:buAutoNum type="arabicPeriod"/>
            </a:pPr>
            <a:r>
              <a:rPr lang="en-US" sz="1200" dirty="0">
                <a:effectLst/>
              </a:rPr>
              <a:t>Enable the monitoring DAG in Airflow (disabled by default)</a:t>
            </a:r>
          </a:p>
          <a:p>
            <a:pPr marL="742950" marR="0" lvl="1" indent="-285750">
              <a:lnSpc>
                <a:spcPct val="90000"/>
              </a:lnSpc>
              <a:spcBef>
                <a:spcPts val="0"/>
              </a:spcBef>
              <a:spcAft>
                <a:spcPts val="600"/>
              </a:spcAft>
              <a:buFont typeface="+mj-lt"/>
              <a:buAutoNum type="arabicPeriod"/>
            </a:pPr>
            <a:r>
              <a:rPr lang="en-US" sz="1200" dirty="0">
                <a:effectLst/>
              </a:rPr>
              <a:t>Test connection to Airflow.</a:t>
            </a:r>
          </a:p>
          <a:p>
            <a:pPr marL="320040" marR="0" indent="-228600">
              <a:lnSpc>
                <a:spcPct val="90000"/>
              </a:lnSpc>
              <a:spcBef>
                <a:spcPts val="0"/>
              </a:spcBef>
              <a:spcAft>
                <a:spcPts val="600"/>
              </a:spcAft>
            </a:pPr>
            <a:r>
              <a:rPr lang="en-US" sz="1300" dirty="0">
                <a:effectLst/>
              </a:rPr>
              <a:t> </a:t>
            </a:r>
          </a:p>
          <a:p>
            <a:pPr marL="0" marR="0" indent="0">
              <a:lnSpc>
                <a:spcPct val="90000"/>
              </a:lnSpc>
              <a:spcBef>
                <a:spcPts val="0"/>
              </a:spcBef>
              <a:spcAft>
                <a:spcPts val="600"/>
              </a:spcAft>
            </a:pPr>
            <a:r>
              <a:rPr lang="en-US" sz="1300" dirty="0">
                <a:effectLst/>
              </a:rPr>
              <a:t>These steps are captured in Databand </a:t>
            </a:r>
            <a:r>
              <a:rPr lang="en-US" sz="1300" u="sng" dirty="0">
                <a:effectLst/>
                <a:hlinkClick r:id="rId2"/>
              </a:rPr>
              <a:t>documentation</a:t>
            </a:r>
            <a:r>
              <a:rPr lang="en-US" sz="1300" dirty="0">
                <a:effectLst/>
              </a:rPr>
              <a:t>.  </a:t>
            </a:r>
          </a:p>
          <a:p>
            <a:pPr marL="548642" lvl="1" indent="-285750">
              <a:lnSpc>
                <a:spcPct val="90000"/>
              </a:lnSpc>
              <a:spcBef>
                <a:spcPts val="0"/>
              </a:spcBef>
              <a:spcAft>
                <a:spcPts val="600"/>
              </a:spcAft>
              <a:buFont typeface="Arial" panose="020B0604020202020204" pitchFamily="34" charset="0"/>
              <a:buChar char="•"/>
            </a:pPr>
            <a:endParaRPr lang="en-US" sz="1300" dirty="0">
              <a:effectLst/>
            </a:endParaRPr>
          </a:p>
        </p:txBody>
      </p:sp>
      <p:sp>
        <p:nvSpPr>
          <p:cNvPr id="3" name="Footer Placeholder 2">
            <a:extLst>
              <a:ext uri="{FF2B5EF4-FFF2-40B4-BE49-F238E27FC236}">
                <a16:creationId xmlns:a16="http://schemas.microsoft.com/office/drawing/2014/main" id="{F0F4E0E2-D134-491B-BC59-44016D9E2B8A}"/>
              </a:ext>
            </a:extLst>
          </p:cNvPr>
          <p:cNvSpPr>
            <a:spLocks noGrp="1"/>
          </p:cNvSpPr>
          <p:nvPr>
            <p:ph type="ftr" sz="quarter" idx="10"/>
          </p:nvPr>
        </p:nvSpPr>
        <p:spPr>
          <a:xfrm>
            <a:off x="237809" y="4800599"/>
            <a:ext cx="4114735" cy="166687"/>
          </a:xfrm>
        </p:spPr>
        <p:txBody>
          <a:bodyPr anchor="ctr">
            <a:normAutofit/>
          </a:bodyPr>
          <a:lstStyle/>
          <a:p>
            <a:pPr marL="0" marR="0" lvl="0" indent="0" algn="l" defTabSz="685992"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 2022 IBM Corporation</a:t>
            </a:r>
          </a:p>
        </p:txBody>
      </p:sp>
      <p:sp>
        <p:nvSpPr>
          <p:cNvPr id="4" name="Slide Number Placeholder 3">
            <a:extLst>
              <a:ext uri="{FF2B5EF4-FFF2-40B4-BE49-F238E27FC236}">
                <a16:creationId xmlns:a16="http://schemas.microsoft.com/office/drawing/2014/main" id="{C64C93F0-BAA2-4E2F-A8D6-A2E7F16D11F4}"/>
              </a:ext>
            </a:extLst>
          </p:cNvPr>
          <p:cNvSpPr>
            <a:spLocks noGrp="1"/>
          </p:cNvSpPr>
          <p:nvPr>
            <p:ph type="sldNum" sz="quarter" idx="11"/>
          </p:nvPr>
        </p:nvSpPr>
        <p:spPr>
          <a:xfrm>
            <a:off x="7086601" y="4800600"/>
            <a:ext cx="1828732" cy="166687"/>
          </a:xfrm>
        </p:spPr>
        <p:txBody>
          <a:bodyPr anchor="ctr">
            <a:normAutofit/>
          </a:bodyPr>
          <a:lstStyle/>
          <a:p>
            <a:pPr marL="0" marR="0" lvl="0" indent="0" algn="r" defTabSz="685983" rtl="0" eaLnBrk="1" fontAlgn="auto" latinLnBrk="0" hangingPunct="1">
              <a:lnSpc>
                <a:spcPct val="100000"/>
              </a:lnSpc>
              <a:spcBef>
                <a:spcPts val="0"/>
              </a:spcBef>
              <a:spcAft>
                <a:spcPts val="60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600"/>
                </a:spcAft>
                <a:buClrTx/>
                <a:buSzTx/>
                <a:buFontTx/>
                <a:buNone/>
                <a:tabLst/>
                <a:defRPr/>
              </a:pPr>
              <a:t>25</a:t>
            </a:fld>
            <a:endPar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pic>
        <p:nvPicPr>
          <p:cNvPr id="10" name="Picture 9">
            <a:extLst>
              <a:ext uri="{FF2B5EF4-FFF2-40B4-BE49-F238E27FC236}">
                <a16:creationId xmlns:a16="http://schemas.microsoft.com/office/drawing/2014/main" id="{A435F4D2-43F5-498B-8DAF-2305C86BE6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9002" y="1178052"/>
            <a:ext cx="4081683" cy="2787396"/>
          </a:xfrm>
          <a:prstGeom prst="rect">
            <a:avLst/>
          </a:prstGeom>
        </p:spPr>
      </p:pic>
    </p:spTree>
    <p:extLst>
      <p:ext uri="{BB962C8B-B14F-4D97-AF65-F5344CB8AC3E}">
        <p14:creationId xmlns:p14="http://schemas.microsoft.com/office/powerpoint/2010/main" val="498629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E60D-6A9E-469C-6EF5-089A4D8F3DB4}"/>
              </a:ext>
            </a:extLst>
          </p:cNvPr>
          <p:cNvSpPr>
            <a:spLocks noGrp="1"/>
          </p:cNvSpPr>
          <p:nvPr>
            <p:ph type="title"/>
          </p:nvPr>
        </p:nvSpPr>
        <p:spPr/>
        <p:txBody>
          <a:bodyPr/>
          <a:lstStyle/>
          <a:p>
            <a:r>
              <a:rPr lang="en-US" dirty="0"/>
              <a:t>Alerting</a:t>
            </a:r>
          </a:p>
        </p:txBody>
      </p:sp>
      <p:sp>
        <p:nvSpPr>
          <p:cNvPr id="3" name="Footer Placeholder 2">
            <a:extLst>
              <a:ext uri="{FF2B5EF4-FFF2-40B4-BE49-F238E27FC236}">
                <a16:creationId xmlns:a16="http://schemas.microsoft.com/office/drawing/2014/main" id="{2C71AE5A-EB01-5BDF-1DAB-BC91BDC8EF4C}"/>
              </a:ext>
            </a:extLst>
          </p:cNvPr>
          <p:cNvSpPr>
            <a:spLocks noGrp="1"/>
          </p:cNvSpPr>
          <p:nvPr>
            <p:ph type="ftr" sz="quarter" idx="10"/>
          </p:nvPr>
        </p:nvSpPr>
        <p:spPr/>
        <p:txBody>
          <a:bodyPr/>
          <a:lstStyle/>
          <a:p>
            <a:r>
              <a:rPr lang="en-US"/>
              <a:t>Data Fabric / © 2022 IBM Corporation</a:t>
            </a:r>
            <a:endParaRPr lang="en-US" dirty="0"/>
          </a:p>
        </p:txBody>
      </p:sp>
      <p:sp>
        <p:nvSpPr>
          <p:cNvPr id="4" name="Slide Number Placeholder 3">
            <a:extLst>
              <a:ext uri="{FF2B5EF4-FFF2-40B4-BE49-F238E27FC236}">
                <a16:creationId xmlns:a16="http://schemas.microsoft.com/office/drawing/2014/main" id="{9EF76A2C-A21B-4F74-96C3-972AE8CDFA11}"/>
              </a:ext>
            </a:extLst>
          </p:cNvPr>
          <p:cNvSpPr>
            <a:spLocks noGrp="1"/>
          </p:cNvSpPr>
          <p:nvPr>
            <p:ph type="sldNum" sz="quarter" idx="11"/>
          </p:nvPr>
        </p:nvSpPr>
        <p:spPr/>
        <p:txBody>
          <a:bodyPr/>
          <a:lstStyle/>
          <a:p>
            <a:fld id="{59395FB3-9C97-154F-86B2-7E381B951268}" type="slidenum">
              <a:rPr lang="en-US" smtClean="0"/>
              <a:pPr/>
              <a:t>26</a:t>
            </a:fld>
            <a:endParaRPr lang="en-US" dirty="0"/>
          </a:p>
        </p:txBody>
      </p:sp>
      <p:pic>
        <p:nvPicPr>
          <p:cNvPr id="8" name="Picture 7">
            <a:extLst>
              <a:ext uri="{FF2B5EF4-FFF2-40B4-BE49-F238E27FC236}">
                <a16:creationId xmlns:a16="http://schemas.microsoft.com/office/drawing/2014/main" id="{8C63A105-0C98-040D-1F6A-687E744055F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1053" y="2014380"/>
            <a:ext cx="7268548" cy="2641452"/>
          </a:xfrm>
          <a:prstGeom prst="rect">
            <a:avLst/>
          </a:prstGeom>
        </p:spPr>
      </p:pic>
      <p:sp>
        <p:nvSpPr>
          <p:cNvPr id="9" name="TextBox 8">
            <a:extLst>
              <a:ext uri="{FF2B5EF4-FFF2-40B4-BE49-F238E27FC236}">
                <a16:creationId xmlns:a16="http://schemas.microsoft.com/office/drawing/2014/main" id="{23677884-7222-6088-6CF1-F63E91367625}"/>
              </a:ext>
            </a:extLst>
          </p:cNvPr>
          <p:cNvSpPr txBox="1"/>
          <p:nvPr/>
        </p:nvSpPr>
        <p:spPr>
          <a:xfrm>
            <a:off x="457201" y="718151"/>
            <a:ext cx="7153881" cy="1113125"/>
          </a:xfrm>
          <a:prstGeom prst="rect">
            <a:avLst/>
          </a:prstGeom>
          <a:noFill/>
        </p:spPr>
        <p:txBody>
          <a:bodyPr wrap="none" lIns="91440" tIns="91440" rIns="91440" bIns="91440" rtlCol="0">
            <a:spAutoFit/>
          </a:bodyPr>
          <a:lstStyle/>
          <a:p>
            <a:pPr marL="173736" indent="-173736" algn="l">
              <a:spcBef>
                <a:spcPts val="1100"/>
              </a:spcBef>
              <a:buFont typeface="System Font Regular"/>
              <a:buChar char="–"/>
            </a:pPr>
            <a:r>
              <a:rPr lang="en-US" sz="1400" dirty="0">
                <a:solidFill>
                  <a:schemeClr val="tx1"/>
                </a:solidFill>
                <a:latin typeface="+mn-lt"/>
                <a:ea typeface="IBM Plex Sans" charset="0"/>
                <a:cs typeface="IBM Plex Sans" charset="0"/>
              </a:rPr>
              <a:t>Alerts can be defined and automatically notify required teams</a:t>
            </a:r>
          </a:p>
          <a:p>
            <a:pPr marL="516727" lvl="1" indent="-173736">
              <a:spcBef>
                <a:spcPts val="1100"/>
              </a:spcBef>
              <a:buFont typeface="System Font Regular"/>
              <a:buChar char="–"/>
            </a:pPr>
            <a:r>
              <a:rPr lang="en-US" sz="1400" dirty="0">
                <a:ea typeface="IBM Plex Sans" charset="0"/>
                <a:cs typeface="IBM Plex Sans" charset="0"/>
              </a:rPr>
              <a:t>Email, slack, pager-duty</a:t>
            </a:r>
          </a:p>
          <a:p>
            <a:pPr marL="173736" indent="-173736">
              <a:spcBef>
                <a:spcPts val="1100"/>
              </a:spcBef>
              <a:buFont typeface="System Font Regular"/>
              <a:buChar char="–"/>
            </a:pPr>
            <a:r>
              <a:rPr lang="en-US" sz="1400" dirty="0">
                <a:solidFill>
                  <a:schemeClr val="tx1"/>
                </a:solidFill>
                <a:latin typeface="+mn-lt"/>
                <a:ea typeface="IBM Plex Sans" charset="0"/>
                <a:cs typeface="IBM Plex Sans" charset="0"/>
              </a:rPr>
              <a:t>Alerts against pipeline, multiple pipelines from a source, data availability, data quality </a:t>
            </a:r>
          </a:p>
        </p:txBody>
      </p:sp>
    </p:spTree>
    <p:extLst>
      <p:ext uri="{BB962C8B-B14F-4D97-AF65-F5344CB8AC3E}">
        <p14:creationId xmlns:p14="http://schemas.microsoft.com/office/powerpoint/2010/main" val="2073196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E60D-6A9E-469C-6EF5-089A4D8F3DB4}"/>
              </a:ext>
            </a:extLst>
          </p:cNvPr>
          <p:cNvSpPr>
            <a:spLocks noGrp="1"/>
          </p:cNvSpPr>
          <p:nvPr>
            <p:ph type="title"/>
          </p:nvPr>
        </p:nvSpPr>
        <p:spPr/>
        <p:txBody>
          <a:bodyPr/>
          <a:lstStyle/>
          <a:p>
            <a:r>
              <a:rPr lang="en-US" dirty="0"/>
              <a:t>Alerting</a:t>
            </a:r>
          </a:p>
        </p:txBody>
      </p:sp>
      <p:sp>
        <p:nvSpPr>
          <p:cNvPr id="3" name="Footer Placeholder 2">
            <a:extLst>
              <a:ext uri="{FF2B5EF4-FFF2-40B4-BE49-F238E27FC236}">
                <a16:creationId xmlns:a16="http://schemas.microsoft.com/office/drawing/2014/main" id="{2C71AE5A-EB01-5BDF-1DAB-BC91BDC8EF4C}"/>
              </a:ext>
            </a:extLst>
          </p:cNvPr>
          <p:cNvSpPr>
            <a:spLocks noGrp="1"/>
          </p:cNvSpPr>
          <p:nvPr>
            <p:ph type="ftr" sz="quarter" idx="10"/>
          </p:nvPr>
        </p:nvSpPr>
        <p:spPr/>
        <p:txBody>
          <a:bodyPr/>
          <a:lstStyle/>
          <a:p>
            <a:r>
              <a:rPr lang="en-US"/>
              <a:t>Data Fabric / © 2022 IBM Corporation</a:t>
            </a:r>
            <a:endParaRPr lang="en-US" dirty="0"/>
          </a:p>
        </p:txBody>
      </p:sp>
      <p:sp>
        <p:nvSpPr>
          <p:cNvPr id="4" name="Slide Number Placeholder 3">
            <a:extLst>
              <a:ext uri="{FF2B5EF4-FFF2-40B4-BE49-F238E27FC236}">
                <a16:creationId xmlns:a16="http://schemas.microsoft.com/office/drawing/2014/main" id="{9EF76A2C-A21B-4F74-96C3-972AE8CDFA11}"/>
              </a:ext>
            </a:extLst>
          </p:cNvPr>
          <p:cNvSpPr>
            <a:spLocks noGrp="1"/>
          </p:cNvSpPr>
          <p:nvPr>
            <p:ph type="sldNum" sz="quarter" idx="11"/>
          </p:nvPr>
        </p:nvSpPr>
        <p:spPr/>
        <p:txBody>
          <a:bodyPr/>
          <a:lstStyle/>
          <a:p>
            <a:fld id="{59395FB3-9C97-154F-86B2-7E381B951268}" type="slidenum">
              <a:rPr lang="en-US" smtClean="0"/>
              <a:pPr/>
              <a:t>27</a:t>
            </a:fld>
            <a:endParaRPr lang="en-US" dirty="0"/>
          </a:p>
        </p:txBody>
      </p:sp>
      <p:pic>
        <p:nvPicPr>
          <p:cNvPr id="6" name="Picture 5">
            <a:extLst>
              <a:ext uri="{FF2B5EF4-FFF2-40B4-BE49-F238E27FC236}">
                <a16:creationId xmlns:a16="http://schemas.microsoft.com/office/drawing/2014/main" id="{6A174D1C-8736-E1F6-A877-25A706DF4C9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89241" y="409624"/>
            <a:ext cx="4044447" cy="4324252"/>
          </a:xfrm>
          <a:prstGeom prst="rect">
            <a:avLst/>
          </a:prstGeom>
        </p:spPr>
      </p:pic>
      <p:pic>
        <p:nvPicPr>
          <p:cNvPr id="7" name="Picture 6">
            <a:extLst>
              <a:ext uri="{FF2B5EF4-FFF2-40B4-BE49-F238E27FC236}">
                <a16:creationId xmlns:a16="http://schemas.microsoft.com/office/drawing/2014/main" id="{301DBC1B-AD7B-6E45-CD7D-97FC97A4DF1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4624" y="1327834"/>
            <a:ext cx="4668169" cy="2875592"/>
          </a:xfrm>
          <a:prstGeom prst="rect">
            <a:avLst/>
          </a:prstGeom>
        </p:spPr>
      </p:pic>
    </p:spTree>
    <p:extLst>
      <p:ext uri="{BB962C8B-B14F-4D97-AF65-F5344CB8AC3E}">
        <p14:creationId xmlns:p14="http://schemas.microsoft.com/office/powerpoint/2010/main" val="3869865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defTabSz="685983" rtl="0" eaLnBrk="1" fontAlgn="auto" latinLnBrk="0" hangingPunct="1">
              <a:lnSpc>
                <a:spcPct val="100000"/>
              </a:lnSpc>
              <a:spcBef>
                <a:spcPts val="0"/>
              </a:spcBef>
              <a:spcAft>
                <a:spcPts val="0"/>
              </a:spcAft>
              <a:buClrTx/>
              <a:buSzTx/>
              <a:buFontTx/>
              <a:buNone/>
              <a:tabLst/>
              <a:defRPr/>
            </a:pPr>
            <a:fld id="{00000000-1234-1234-1234-123412341234}" type="slidenum">
              <a:rPr kumimoji="0" lang="en"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28</a:t>
            </a:fld>
            <a:endParaRPr kumimoji="0"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765" name="Google Shape;765;p73"/>
          <p:cNvSpPr txBox="1">
            <a:spLocks noGrp="1"/>
          </p:cNvSpPr>
          <p:nvPr>
            <p:ph type="title"/>
          </p:nvPr>
        </p:nvSpPr>
        <p:spPr>
          <a:xfrm>
            <a:off x="238159" y="225029"/>
            <a:ext cx="4755179" cy="69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Data Observability Demo</a:t>
            </a:r>
            <a:endParaRPr dirty="0">
              <a:solidFill>
                <a:schemeClr val="tx1"/>
              </a:solidFill>
            </a:endParaRPr>
          </a:p>
        </p:txBody>
      </p:sp>
      <p:sp>
        <p:nvSpPr>
          <p:cNvPr id="792" name="Google Shape;792;p73"/>
          <p:cNvSpPr txBox="1"/>
          <p:nvPr/>
        </p:nvSpPr>
        <p:spPr>
          <a:xfrm>
            <a:off x="4687213" y="1212733"/>
            <a:ext cx="3670031" cy="1292662"/>
          </a:xfrm>
          <a:prstGeom prst="rect">
            <a:avLst/>
          </a:prstGeom>
          <a:noFill/>
          <a:ln>
            <a:noFill/>
          </a:ln>
        </p:spPr>
        <p:txBody>
          <a:bodyPr spcFirstLastPara="1" wrap="square" lIns="0" tIns="0" rIns="0" bIns="0" anchor="t" anchorCtr="0">
            <a:spAutoFit/>
          </a:bodyPr>
          <a:lstStyle/>
          <a:p>
            <a:pPr marL="342900" marR="0" lvl="0" indent="-342900" algn="l" defTabSz="685983" rtl="0" eaLnBrk="1" fontAlgn="base" latinLnBrk="0" hangingPunct="1">
              <a:lnSpc>
                <a:spcPct val="100000"/>
              </a:lnSpc>
              <a:spcBef>
                <a:spcPts val="0"/>
              </a:spcBef>
              <a:spcAft>
                <a:spcPts val="0"/>
              </a:spcAft>
              <a:buClr>
                <a:srgbClr val="000000"/>
              </a:buClr>
              <a:buSzPts val="1200"/>
              <a:buFont typeface="+mj-lt"/>
              <a:buAutoNum type="arabicPeriod"/>
              <a:tabLst/>
              <a:defRPr/>
            </a:pPr>
            <a:r>
              <a:rPr kumimoji="0" lang="en-US" sz="14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Process quality</a:t>
            </a: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mj-lt"/>
              <a:buAutoNum type="arabicPeriod"/>
            </a:pPr>
            <a:r>
              <a:rPr lang="en-US" sz="1400" b="1" dirty="0">
                <a:solidFill>
                  <a:srgbClr val="000000"/>
                </a:solidFill>
                <a:latin typeface="IBM Plex Sans Light" panose="020B0403050203000203" pitchFamily="34" charset="0"/>
                <a:ea typeface="Open Sans"/>
                <a:cs typeface="Open Sans"/>
                <a:sym typeface="Open Sans"/>
              </a:rPr>
              <a:t>Monitor</a:t>
            </a:r>
            <a:r>
              <a:rPr lang="en-US" sz="1400" dirty="0">
                <a:solidFill>
                  <a:srgbClr val="000000"/>
                </a:solidFill>
                <a:latin typeface="IBM Plex Sans Light" panose="020B0403050203000203" pitchFamily="34" charset="0"/>
                <a:ea typeface="Open Sans"/>
                <a:cs typeface="Open Sans"/>
                <a:sym typeface="Open Sans"/>
              </a:rPr>
              <a:t> jobs (DAGs) running in Airflow clusters</a:t>
            </a:r>
          </a:p>
          <a:p>
            <a:pPr marL="685891" lvl="1" indent="-342900" fontAlgn="base">
              <a:buClr>
                <a:srgbClr val="000000"/>
              </a:buClr>
              <a:buSzPts val="1200"/>
              <a:buFont typeface="+mj-lt"/>
              <a:buAutoNum type="arabicPeriod"/>
            </a:pPr>
            <a:r>
              <a:rPr lang="en-US" sz="1400" dirty="0">
                <a:solidFill>
                  <a:srgbClr val="000000"/>
                </a:solidFill>
                <a:latin typeface="IBM Plex Sans Light" panose="020B0403050203000203" pitchFamily="34" charset="0"/>
                <a:ea typeface="Open Sans"/>
                <a:cs typeface="Open Sans"/>
                <a:sym typeface="Open Sans"/>
              </a:rPr>
              <a:t>Perform </a:t>
            </a:r>
            <a:r>
              <a:rPr lang="en-US" sz="1400" b="1" dirty="0">
                <a:solidFill>
                  <a:srgbClr val="000000"/>
                </a:solidFill>
                <a:latin typeface="IBM Plex Sans Light" panose="020B0403050203000203" pitchFamily="34" charset="0"/>
                <a:ea typeface="Open Sans"/>
                <a:cs typeface="Open Sans"/>
                <a:sym typeface="Open Sans"/>
              </a:rPr>
              <a:t>impact analysis</a:t>
            </a:r>
          </a:p>
          <a:p>
            <a:pPr marL="685891" lvl="1" indent="-342900" fontAlgn="base">
              <a:buClr>
                <a:srgbClr val="000000"/>
              </a:buClr>
              <a:buSzPts val="1200"/>
              <a:buFont typeface="+mj-lt"/>
              <a:buAutoNum type="arabicPeriod"/>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cxnSp>
        <p:nvCxnSpPr>
          <p:cNvPr id="34" name="Straight Connector 12">
            <a:extLst>
              <a:ext uri="{FF2B5EF4-FFF2-40B4-BE49-F238E27FC236}">
                <a16:creationId xmlns:a16="http://schemas.microsoft.com/office/drawing/2014/main" id="{722F1402-B5B7-7D8A-4B59-26B587FD6E2F}"/>
              </a:ext>
            </a:extLst>
          </p:cNvPr>
          <p:cNvCxnSpPr>
            <a:cxnSpLocks/>
          </p:cNvCxnSpPr>
          <p:nvPr/>
        </p:nvCxnSpPr>
        <p:spPr bwMode="auto">
          <a:xfrm flipV="1">
            <a:off x="4329953" y="1246440"/>
            <a:ext cx="0" cy="3612456"/>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7" name="Google Shape;792;p73">
            <a:extLst>
              <a:ext uri="{FF2B5EF4-FFF2-40B4-BE49-F238E27FC236}">
                <a16:creationId xmlns:a16="http://schemas.microsoft.com/office/drawing/2014/main" id="{EC948658-838B-46B9-9C1A-4538783440B9}"/>
              </a:ext>
            </a:extLst>
          </p:cNvPr>
          <p:cNvSpPr txBox="1"/>
          <p:nvPr/>
        </p:nvSpPr>
        <p:spPr>
          <a:xfrm>
            <a:off x="4687214" y="2505395"/>
            <a:ext cx="3670031" cy="1077218"/>
          </a:xfrm>
          <a:prstGeom prst="rect">
            <a:avLst/>
          </a:prstGeom>
          <a:noFill/>
          <a:ln>
            <a:noFill/>
          </a:ln>
        </p:spPr>
        <p:txBody>
          <a:bodyPr spcFirstLastPara="1" wrap="square" lIns="0" tIns="0" rIns="0" bIns="0" anchor="t" anchorCtr="0">
            <a:spAutoFit/>
          </a:bodyPr>
          <a:lstStyle/>
          <a:p>
            <a:pPr marL="342900" marR="0" lvl="0" indent="-342900" algn="l" defTabSz="685983" rtl="0" eaLnBrk="1" fontAlgn="base" latinLnBrk="0" hangingPunct="1">
              <a:lnSpc>
                <a:spcPct val="100000"/>
              </a:lnSpc>
              <a:spcBef>
                <a:spcPts val="0"/>
              </a:spcBef>
              <a:spcAft>
                <a:spcPts val="0"/>
              </a:spcAft>
              <a:buClr>
                <a:srgbClr val="000000"/>
              </a:buClr>
              <a:buSzPts val="1200"/>
              <a:buFont typeface="+mj-lt"/>
              <a:buAutoNum type="arabicPeriod" startAt="2"/>
              <a:tabLst/>
              <a:defRPr/>
            </a:pPr>
            <a:r>
              <a:rPr kumimoji="0" lang="en-US" sz="14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Data quality</a:t>
            </a: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mj-lt"/>
              <a:buAutoNum type="arabicPeriod"/>
            </a:pPr>
            <a:r>
              <a:rPr lang="en-US" sz="1400" b="1" dirty="0">
                <a:solidFill>
                  <a:srgbClr val="000000"/>
                </a:solidFill>
                <a:latin typeface="IBM Plex Sans Light" panose="020B0403050203000203" pitchFamily="34" charset="0"/>
                <a:ea typeface="Open Sans"/>
                <a:cs typeface="Open Sans"/>
                <a:sym typeface="Open Sans"/>
              </a:rPr>
              <a:t>Investigate </a:t>
            </a:r>
            <a:r>
              <a:rPr lang="en-US" sz="1400" dirty="0">
                <a:solidFill>
                  <a:srgbClr val="000000"/>
                </a:solidFill>
                <a:latin typeface="IBM Plex Sans Light" panose="020B0403050203000203" pitchFamily="34" charset="0"/>
                <a:ea typeface="Open Sans"/>
                <a:cs typeface="Open Sans"/>
                <a:sym typeface="Open Sans"/>
              </a:rPr>
              <a:t>schema changes</a:t>
            </a:r>
          </a:p>
          <a:p>
            <a:pPr marL="685891" lvl="1" indent="-342900" fontAlgn="base">
              <a:buClr>
                <a:srgbClr val="000000"/>
              </a:buClr>
              <a:buSzPts val="1200"/>
              <a:buFont typeface="+mj-lt"/>
              <a:buAutoNum type="arabicPeriod"/>
            </a:pPr>
            <a:r>
              <a:rPr lang="en-US" sz="1400" b="1" dirty="0">
                <a:solidFill>
                  <a:srgbClr val="000000"/>
                </a:solidFill>
                <a:latin typeface="IBM Plex Sans Light" panose="020B0403050203000203" pitchFamily="34" charset="0"/>
                <a:ea typeface="Open Sans"/>
                <a:cs typeface="Open Sans"/>
                <a:sym typeface="Open Sans"/>
              </a:rPr>
              <a:t>Review data shape</a:t>
            </a:r>
          </a:p>
          <a:p>
            <a:pPr lvl="1" fontAlgn="base">
              <a:buClr>
                <a:srgbClr val="000000"/>
              </a:buClr>
              <a:buSzPts val="1200"/>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sp>
        <p:nvSpPr>
          <p:cNvPr id="38" name="Google Shape;792;p73">
            <a:extLst>
              <a:ext uri="{FF2B5EF4-FFF2-40B4-BE49-F238E27FC236}">
                <a16:creationId xmlns:a16="http://schemas.microsoft.com/office/drawing/2014/main" id="{3D5D4C78-5396-466D-9056-EDFF874D1EF9}"/>
              </a:ext>
            </a:extLst>
          </p:cNvPr>
          <p:cNvSpPr txBox="1"/>
          <p:nvPr/>
        </p:nvSpPr>
        <p:spPr>
          <a:xfrm>
            <a:off x="4687214" y="3781678"/>
            <a:ext cx="3670031" cy="1077218"/>
          </a:xfrm>
          <a:prstGeom prst="rect">
            <a:avLst/>
          </a:prstGeom>
          <a:noFill/>
          <a:ln>
            <a:noFill/>
          </a:ln>
        </p:spPr>
        <p:txBody>
          <a:bodyPr spcFirstLastPara="1" wrap="square" lIns="0" tIns="0" rIns="0" bIns="0" anchor="t" anchorCtr="0">
            <a:spAutoFit/>
          </a:bodyPr>
          <a:lstStyle/>
          <a:p>
            <a:pPr marL="342900" marR="0" lvl="0" indent="-342900" algn="l" defTabSz="685983" rtl="0" eaLnBrk="1" fontAlgn="base" latinLnBrk="0" hangingPunct="1">
              <a:lnSpc>
                <a:spcPct val="100000"/>
              </a:lnSpc>
              <a:spcBef>
                <a:spcPts val="0"/>
              </a:spcBef>
              <a:spcAft>
                <a:spcPts val="0"/>
              </a:spcAft>
              <a:buClr>
                <a:srgbClr val="000000"/>
              </a:buClr>
              <a:buSzPts val="1200"/>
              <a:buFont typeface="+mj-lt"/>
              <a:buAutoNum type="arabicPeriod" startAt="3"/>
              <a:tabLst/>
              <a:defRPr/>
            </a:pPr>
            <a:r>
              <a:rPr kumimoji="0" lang="en-US" sz="14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rPr>
              <a:t>Configuring data observability</a:t>
            </a:r>
          </a:p>
          <a:p>
            <a:pPr marR="0" lvl="0" algn="l" defTabSz="685983" rtl="0" eaLnBrk="1" fontAlgn="base" latinLnBrk="0" hangingPunct="1">
              <a:lnSpc>
                <a:spcPct val="100000"/>
              </a:lnSpc>
              <a:spcBef>
                <a:spcPts val="0"/>
              </a:spcBef>
              <a:spcAft>
                <a:spcPts val="0"/>
              </a:spcAft>
              <a:buClr>
                <a:srgbClr val="000000"/>
              </a:buClr>
              <a:buSzPts val="1200"/>
              <a:tabLst/>
              <a:defRPr/>
            </a:pPr>
            <a:endParaRPr kumimoji="0" lang="en-US" sz="1400" b="1"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a:p>
            <a:pPr marL="685891" lvl="1" indent="-342900" fontAlgn="base">
              <a:buClr>
                <a:srgbClr val="000000"/>
              </a:buClr>
              <a:buSzPts val="1200"/>
              <a:buFont typeface="+mj-lt"/>
              <a:buAutoNum type="arabicPeriod"/>
            </a:pPr>
            <a:r>
              <a:rPr lang="en-US" sz="1400" dirty="0">
                <a:solidFill>
                  <a:srgbClr val="000000"/>
                </a:solidFill>
                <a:latin typeface="IBM Plex Sans Light" panose="020B0403050203000203" pitchFamily="34" charset="0"/>
                <a:ea typeface="Open Sans"/>
                <a:cs typeface="Open Sans"/>
                <a:sym typeface="Open Sans"/>
              </a:rPr>
              <a:t>Configuration in Databand</a:t>
            </a:r>
          </a:p>
          <a:p>
            <a:pPr marL="685891" lvl="1" indent="-342900" fontAlgn="base">
              <a:buClr>
                <a:srgbClr val="000000"/>
              </a:buClr>
              <a:buSzPts val="1200"/>
              <a:buFont typeface="+mj-lt"/>
              <a:buAutoNum type="arabicPeriod"/>
            </a:pPr>
            <a:r>
              <a:rPr lang="en-US" sz="1400" dirty="0">
                <a:solidFill>
                  <a:srgbClr val="000000"/>
                </a:solidFill>
                <a:latin typeface="IBM Plex Sans Light" panose="020B0403050203000203" pitchFamily="34" charset="0"/>
                <a:ea typeface="Open Sans"/>
                <a:cs typeface="Open Sans"/>
                <a:sym typeface="Open Sans"/>
              </a:rPr>
              <a:t>Configuration in Airflow</a:t>
            </a:r>
          </a:p>
          <a:p>
            <a:pPr lvl="1" fontAlgn="base">
              <a:buClr>
                <a:srgbClr val="000000"/>
              </a:buClr>
              <a:buSzPts val="1200"/>
            </a:pPr>
            <a:endParaRPr kumimoji="0" sz="1400" b="0" i="0" u="none" strike="noStrike" kern="1200" cap="none" spc="0" normalizeH="0" baseline="0" noProof="0" dirty="0">
              <a:ln>
                <a:noFill/>
              </a:ln>
              <a:solidFill>
                <a:srgbClr val="000000"/>
              </a:solidFill>
              <a:effectLst/>
              <a:uLnTx/>
              <a:uFillTx/>
              <a:latin typeface="IBM Plex Sans Light" panose="020B0403050203000203" pitchFamily="34" charset="0"/>
              <a:ea typeface="Open Sans"/>
              <a:cs typeface="Open Sans"/>
              <a:sym typeface="Open Sans"/>
            </a:endParaRPr>
          </a:p>
        </p:txBody>
      </p:sp>
      <p:grpSp>
        <p:nvGrpSpPr>
          <p:cNvPr id="2" name="Google Shape;794;p71">
            <a:extLst>
              <a:ext uri="{FF2B5EF4-FFF2-40B4-BE49-F238E27FC236}">
                <a16:creationId xmlns:a16="http://schemas.microsoft.com/office/drawing/2014/main" id="{D4ECD230-60A8-6FB6-CF63-ECC5369E2DA8}"/>
              </a:ext>
            </a:extLst>
          </p:cNvPr>
          <p:cNvGrpSpPr/>
          <p:nvPr/>
        </p:nvGrpSpPr>
        <p:grpSpPr>
          <a:xfrm>
            <a:off x="620396" y="1492058"/>
            <a:ext cx="2983249" cy="2983249"/>
            <a:chOff x="4192204" y="2084968"/>
            <a:chExt cx="3807593" cy="3807593"/>
          </a:xfrm>
        </p:grpSpPr>
        <p:grpSp>
          <p:nvGrpSpPr>
            <p:cNvPr id="3" name="Google Shape;795;p71">
              <a:extLst>
                <a:ext uri="{FF2B5EF4-FFF2-40B4-BE49-F238E27FC236}">
                  <a16:creationId xmlns:a16="http://schemas.microsoft.com/office/drawing/2014/main" id="{9C1A21EF-A37B-AB50-2355-CF0791642F09}"/>
                </a:ext>
              </a:extLst>
            </p:cNvPr>
            <p:cNvGrpSpPr/>
            <p:nvPr/>
          </p:nvGrpSpPr>
          <p:grpSpPr>
            <a:xfrm>
              <a:off x="4192204" y="2084968"/>
              <a:ext cx="2293556" cy="1903797"/>
              <a:chOff x="4192204" y="1844018"/>
              <a:chExt cx="2293556" cy="1903797"/>
            </a:xfrm>
          </p:grpSpPr>
          <p:sp>
            <p:nvSpPr>
              <p:cNvPr id="14" name="Google Shape;796;p71">
                <a:extLst>
                  <a:ext uri="{FF2B5EF4-FFF2-40B4-BE49-F238E27FC236}">
                    <a16:creationId xmlns:a16="http://schemas.microsoft.com/office/drawing/2014/main" id="{C44FF87C-4335-E3FE-52CD-F394B9CEE1AA}"/>
                  </a:ext>
                </a:extLst>
              </p:cNvPr>
              <p:cNvSpPr/>
              <p:nvPr/>
            </p:nvSpPr>
            <p:spPr>
              <a:xfrm>
                <a:off x="4192204" y="1844018"/>
                <a:ext cx="2293556" cy="1903797"/>
              </a:xfrm>
              <a:custGeom>
                <a:avLst/>
                <a:gdLst/>
                <a:ahLst/>
                <a:cxnLst/>
                <a:rect l="l" t="t" r="r" b="b"/>
                <a:pathLst>
                  <a:path w="1012" h="840" extrusionOk="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2">
                  <a:lumMod val="60000"/>
                  <a:lumOff val="40000"/>
                </a:schemeClr>
              </a:solidFill>
              <a:ln>
                <a:noFill/>
              </a:ln>
              <a:effectLst>
                <a:outerShdw blurRad="660400" dist="152400" dir="8100000" algn="tr"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 name="Google Shape;797;p71">
                <a:extLst>
                  <a:ext uri="{FF2B5EF4-FFF2-40B4-BE49-F238E27FC236}">
                    <a16:creationId xmlns:a16="http://schemas.microsoft.com/office/drawing/2014/main" id="{27344EBF-1E80-7DBB-46C1-9E914EA0F104}"/>
                  </a:ext>
                </a:extLst>
              </p:cNvPr>
              <p:cNvSpPr txBox="1"/>
              <p:nvPr/>
            </p:nvSpPr>
            <p:spPr>
              <a:xfrm rot="-2436971">
                <a:off x="4497174" y="2454438"/>
                <a:ext cx="1126748" cy="432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Collect</a:t>
                </a:r>
                <a:endParaRPr/>
              </a:p>
            </p:txBody>
          </p:sp>
        </p:grpSp>
        <p:grpSp>
          <p:nvGrpSpPr>
            <p:cNvPr id="5" name="Google Shape;798;p71">
              <a:extLst>
                <a:ext uri="{FF2B5EF4-FFF2-40B4-BE49-F238E27FC236}">
                  <a16:creationId xmlns:a16="http://schemas.microsoft.com/office/drawing/2014/main" id="{DED6E024-6F82-B06C-7F42-BB161E0CE1B5}"/>
                </a:ext>
              </a:extLst>
            </p:cNvPr>
            <p:cNvGrpSpPr/>
            <p:nvPr/>
          </p:nvGrpSpPr>
          <p:grpSpPr>
            <a:xfrm>
              <a:off x="6096000" y="2084968"/>
              <a:ext cx="1903797" cy="2290683"/>
              <a:chOff x="6096000" y="1844018"/>
              <a:chExt cx="1903797" cy="2290683"/>
            </a:xfrm>
          </p:grpSpPr>
          <p:sp>
            <p:nvSpPr>
              <p:cNvPr id="12" name="Google Shape;799;p71">
                <a:extLst>
                  <a:ext uri="{FF2B5EF4-FFF2-40B4-BE49-F238E27FC236}">
                    <a16:creationId xmlns:a16="http://schemas.microsoft.com/office/drawing/2014/main" id="{4D7E8372-B3B4-6D44-D599-F490EFC4B76F}"/>
                  </a:ext>
                </a:extLst>
              </p:cNvPr>
              <p:cNvSpPr/>
              <p:nvPr/>
            </p:nvSpPr>
            <p:spPr>
              <a:xfrm>
                <a:off x="6096000" y="1844018"/>
                <a:ext cx="1903797" cy="2290683"/>
              </a:xfrm>
              <a:custGeom>
                <a:avLst/>
                <a:gdLst/>
                <a:ahLst/>
                <a:cxnLst/>
                <a:rect l="l" t="t" r="r" b="b"/>
                <a:pathLst>
                  <a:path w="840" h="1011" extrusionOk="0">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accent2">
                  <a:lumMod val="40000"/>
                  <a:lumOff val="60000"/>
                </a:schemeClr>
              </a:solidFill>
              <a:ln>
                <a:noFill/>
              </a:ln>
              <a:effectLst>
                <a:outerShdw blurRad="660400" dist="152400" dir="8100000" algn="tr"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13" name="Google Shape;800;p71">
                <a:extLst>
                  <a:ext uri="{FF2B5EF4-FFF2-40B4-BE49-F238E27FC236}">
                    <a16:creationId xmlns:a16="http://schemas.microsoft.com/office/drawing/2014/main" id="{16745D1F-192B-95B8-DD8F-CAD2FC8A63E7}"/>
                  </a:ext>
                </a:extLst>
              </p:cNvPr>
              <p:cNvSpPr txBox="1"/>
              <p:nvPr/>
            </p:nvSpPr>
            <p:spPr>
              <a:xfrm rot="3072768">
                <a:off x="6589752" y="2538501"/>
                <a:ext cx="1180021" cy="4321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Profile</a:t>
                </a:r>
                <a:endParaRPr/>
              </a:p>
            </p:txBody>
          </p:sp>
        </p:grpSp>
        <p:grpSp>
          <p:nvGrpSpPr>
            <p:cNvPr id="6" name="Google Shape;801;p71">
              <a:extLst>
                <a:ext uri="{FF2B5EF4-FFF2-40B4-BE49-F238E27FC236}">
                  <a16:creationId xmlns:a16="http://schemas.microsoft.com/office/drawing/2014/main" id="{2717B90B-F7F6-7F47-8CD3-F50E32446CB0}"/>
                </a:ext>
              </a:extLst>
            </p:cNvPr>
            <p:cNvGrpSpPr/>
            <p:nvPr/>
          </p:nvGrpSpPr>
          <p:grpSpPr>
            <a:xfrm>
              <a:off x="4192204" y="3602834"/>
              <a:ext cx="1903797" cy="2289726"/>
              <a:chOff x="4192204" y="3361884"/>
              <a:chExt cx="1903797" cy="2289726"/>
            </a:xfrm>
          </p:grpSpPr>
          <p:sp>
            <p:nvSpPr>
              <p:cNvPr id="10" name="Google Shape;802;p71">
                <a:extLst>
                  <a:ext uri="{FF2B5EF4-FFF2-40B4-BE49-F238E27FC236}">
                    <a16:creationId xmlns:a16="http://schemas.microsoft.com/office/drawing/2014/main" id="{5AC5CDF7-02B4-1B66-66A4-3362ACD76AF5}"/>
                  </a:ext>
                </a:extLst>
              </p:cNvPr>
              <p:cNvSpPr/>
              <p:nvPr/>
            </p:nvSpPr>
            <p:spPr>
              <a:xfrm>
                <a:off x="4192204" y="3361884"/>
                <a:ext cx="1903797" cy="2289726"/>
              </a:xfrm>
              <a:custGeom>
                <a:avLst/>
                <a:gdLst/>
                <a:ahLst/>
                <a:cxnLst/>
                <a:rect l="l" t="t" r="r" b="b"/>
                <a:pathLst>
                  <a:path w="840" h="1010" extrusionOk="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chemeClr val="accent2">
                  <a:lumMod val="75000"/>
                </a:schemeClr>
              </a:solidFill>
              <a:ln>
                <a:noFill/>
              </a:ln>
              <a:effectLst>
                <a:outerShdw blurRad="660400" dist="38100" dir="16200000"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 name="Google Shape;803;p71">
                <a:extLst>
                  <a:ext uri="{FF2B5EF4-FFF2-40B4-BE49-F238E27FC236}">
                    <a16:creationId xmlns:a16="http://schemas.microsoft.com/office/drawing/2014/main" id="{5BD0F66D-5AA5-715E-18E8-A2509D779C20}"/>
                  </a:ext>
                </a:extLst>
              </p:cNvPr>
              <p:cNvSpPr txBox="1"/>
              <p:nvPr/>
            </p:nvSpPr>
            <p:spPr>
              <a:xfrm rot="3006811" flipH="1">
                <a:off x="4336997" y="4523064"/>
                <a:ext cx="1332827" cy="432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Resolve</a:t>
                </a:r>
                <a:endParaRPr/>
              </a:p>
            </p:txBody>
          </p:sp>
        </p:grpSp>
        <p:grpSp>
          <p:nvGrpSpPr>
            <p:cNvPr id="7" name="Google Shape;804;p71">
              <a:extLst>
                <a:ext uri="{FF2B5EF4-FFF2-40B4-BE49-F238E27FC236}">
                  <a16:creationId xmlns:a16="http://schemas.microsoft.com/office/drawing/2014/main" id="{6BB1FC3B-2CA9-9626-A31E-A3CE0B256A2C}"/>
                </a:ext>
              </a:extLst>
            </p:cNvPr>
            <p:cNvGrpSpPr/>
            <p:nvPr/>
          </p:nvGrpSpPr>
          <p:grpSpPr>
            <a:xfrm>
              <a:off x="5711027" y="3988764"/>
              <a:ext cx="2288769" cy="1903797"/>
              <a:chOff x="5711027" y="3747814"/>
              <a:chExt cx="2288769" cy="1903797"/>
            </a:xfrm>
          </p:grpSpPr>
          <p:sp>
            <p:nvSpPr>
              <p:cNvPr id="8" name="Google Shape;805;p71">
                <a:extLst>
                  <a:ext uri="{FF2B5EF4-FFF2-40B4-BE49-F238E27FC236}">
                    <a16:creationId xmlns:a16="http://schemas.microsoft.com/office/drawing/2014/main" id="{D456A568-AE42-79CB-0FE1-B37BA74430F7}"/>
                  </a:ext>
                </a:extLst>
              </p:cNvPr>
              <p:cNvSpPr/>
              <p:nvPr/>
            </p:nvSpPr>
            <p:spPr>
              <a:xfrm>
                <a:off x="5711027" y="3747814"/>
                <a:ext cx="2288769" cy="1903797"/>
              </a:xfrm>
              <a:custGeom>
                <a:avLst/>
                <a:gdLst/>
                <a:ahLst/>
                <a:cxnLst/>
                <a:rect l="l" t="t" r="r" b="b"/>
                <a:pathLst>
                  <a:path w="1010" h="840" extrusionOk="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chemeClr val="accent2">
                  <a:lumMod val="50000"/>
                </a:schemeClr>
              </a:solidFill>
              <a:ln>
                <a:noFill/>
              </a:ln>
              <a:effectLst>
                <a:outerShdw blurRad="660400" dist="38100" dir="16200000" rotWithShape="0">
                  <a:srgbClr val="000000">
                    <a:alpha val="2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 name="Google Shape;806;p71">
                <a:extLst>
                  <a:ext uri="{FF2B5EF4-FFF2-40B4-BE49-F238E27FC236}">
                    <a16:creationId xmlns:a16="http://schemas.microsoft.com/office/drawing/2014/main" id="{BCD70DE4-B9F9-1538-5BFD-5BEB6821676B}"/>
                  </a:ext>
                </a:extLst>
              </p:cNvPr>
              <p:cNvSpPr txBox="1"/>
              <p:nvPr/>
            </p:nvSpPr>
            <p:spPr>
              <a:xfrm rot="-2561442" flipH="1">
                <a:off x="6579314" y="4476373"/>
                <a:ext cx="1247713" cy="4322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a:solidFill>
                      <a:schemeClr val="lt2"/>
                    </a:solidFill>
                    <a:latin typeface="Open Sans"/>
                    <a:ea typeface="Open Sans"/>
                    <a:cs typeface="Open Sans"/>
                    <a:sym typeface="Open Sans"/>
                  </a:rPr>
                  <a:t>Alert</a:t>
                </a:r>
                <a:endParaRPr/>
              </a:p>
            </p:txBody>
          </p:sp>
        </p:grpSp>
      </p:grpSp>
      <p:grpSp>
        <p:nvGrpSpPr>
          <p:cNvPr id="16" name="Agrupar 14">
            <a:extLst>
              <a:ext uri="{FF2B5EF4-FFF2-40B4-BE49-F238E27FC236}">
                <a16:creationId xmlns:a16="http://schemas.microsoft.com/office/drawing/2014/main" id="{57DEB7FF-59DA-E448-EECD-55DC9DEE5E12}"/>
              </a:ext>
            </a:extLst>
          </p:cNvPr>
          <p:cNvGrpSpPr>
            <a:grpSpLocks noChangeAspect="1"/>
          </p:cNvGrpSpPr>
          <p:nvPr/>
        </p:nvGrpSpPr>
        <p:grpSpPr>
          <a:xfrm>
            <a:off x="1650324" y="2315481"/>
            <a:ext cx="923396" cy="923396"/>
            <a:chOff x="1005827" y="2805113"/>
            <a:chExt cx="720000" cy="720000"/>
          </a:xfrm>
        </p:grpSpPr>
        <p:sp>
          <p:nvSpPr>
            <p:cNvPr id="17" name="Forma Livre 18">
              <a:extLst>
                <a:ext uri="{FF2B5EF4-FFF2-40B4-BE49-F238E27FC236}">
                  <a16:creationId xmlns:a16="http://schemas.microsoft.com/office/drawing/2014/main" id="{CAB9BC3A-8641-FF38-5745-A16BAA9B4BB9}"/>
                </a:ext>
              </a:extLst>
            </p:cNvPr>
            <p:cNvSpPr/>
            <p:nvPr/>
          </p:nvSpPr>
          <p:spPr>
            <a:xfrm>
              <a:off x="1020226" y="2819512"/>
              <a:ext cx="691200" cy="683100"/>
            </a:xfrm>
            <a:custGeom>
              <a:avLst/>
              <a:gdLst>
                <a:gd name="connsiteX0" fmla="*/ 58815 w 691200"/>
                <a:gd name="connsiteY0" fmla="*/ 193815 h 683100"/>
                <a:gd name="connsiteX1" fmla="*/ 47385 w 691200"/>
                <a:gd name="connsiteY1" fmla="*/ 182385 h 683100"/>
                <a:gd name="connsiteX2" fmla="*/ 75398 w 691200"/>
                <a:gd name="connsiteY2" fmla="*/ 154350 h 683100"/>
                <a:gd name="connsiteX3" fmla="*/ 47385 w 691200"/>
                <a:gd name="connsiteY3" fmla="*/ 126315 h 683100"/>
                <a:gd name="connsiteX4" fmla="*/ 58838 w 691200"/>
                <a:gd name="connsiteY4" fmla="*/ 114863 h 683100"/>
                <a:gd name="connsiteX5" fmla="*/ 98303 w 691200"/>
                <a:gd name="connsiteY5" fmla="*/ 154350 h 683100"/>
                <a:gd name="connsiteX6" fmla="*/ 58815 w 691200"/>
                <a:gd name="connsiteY6" fmla="*/ 193815 h 683100"/>
                <a:gd name="connsiteX7" fmla="*/ 53100 w 691200"/>
                <a:gd name="connsiteY7" fmla="*/ 30600 h 683100"/>
                <a:gd name="connsiteX8" fmla="*/ 41850 w 691200"/>
                <a:gd name="connsiteY8" fmla="*/ 41850 h 683100"/>
                <a:gd name="connsiteX9" fmla="*/ 53100 w 691200"/>
                <a:gd name="connsiteY9" fmla="*/ 53100 h 683100"/>
                <a:gd name="connsiteX10" fmla="*/ 64350 w 691200"/>
                <a:gd name="connsiteY10" fmla="*/ 41850 h 683100"/>
                <a:gd name="connsiteX11" fmla="*/ 53100 w 691200"/>
                <a:gd name="connsiteY11" fmla="*/ 30600 h 683100"/>
                <a:gd name="connsiteX12" fmla="*/ 109350 w 691200"/>
                <a:gd name="connsiteY12" fmla="*/ 41850 h 683100"/>
                <a:gd name="connsiteX13" fmla="*/ 98100 w 691200"/>
                <a:gd name="connsiteY13" fmla="*/ 53100 h 683100"/>
                <a:gd name="connsiteX14" fmla="*/ 86850 w 691200"/>
                <a:gd name="connsiteY14" fmla="*/ 41850 h 683100"/>
                <a:gd name="connsiteX15" fmla="*/ 98100 w 691200"/>
                <a:gd name="connsiteY15" fmla="*/ 30600 h 683100"/>
                <a:gd name="connsiteX16" fmla="*/ 109350 w 691200"/>
                <a:gd name="connsiteY16" fmla="*/ 41850 h 683100"/>
                <a:gd name="connsiteX17" fmla="*/ 154350 w 691200"/>
                <a:gd name="connsiteY17" fmla="*/ 41850 h 683100"/>
                <a:gd name="connsiteX18" fmla="*/ 143100 w 691200"/>
                <a:gd name="connsiteY18" fmla="*/ 53100 h 683100"/>
                <a:gd name="connsiteX19" fmla="*/ 131850 w 691200"/>
                <a:gd name="connsiteY19" fmla="*/ 41850 h 683100"/>
                <a:gd name="connsiteX20" fmla="*/ 143100 w 691200"/>
                <a:gd name="connsiteY20" fmla="*/ 30600 h 683100"/>
                <a:gd name="connsiteX21" fmla="*/ 154350 w 691200"/>
                <a:gd name="connsiteY21" fmla="*/ 41850 h 683100"/>
                <a:gd name="connsiteX22" fmla="*/ 401850 w 691200"/>
                <a:gd name="connsiteY22" fmla="*/ 131850 h 683100"/>
                <a:gd name="connsiteX23" fmla="*/ 390600 w 691200"/>
                <a:gd name="connsiteY23" fmla="*/ 143100 h 683100"/>
                <a:gd name="connsiteX24" fmla="*/ 379350 w 691200"/>
                <a:gd name="connsiteY24" fmla="*/ 131850 h 683100"/>
                <a:gd name="connsiteX25" fmla="*/ 390600 w 691200"/>
                <a:gd name="connsiteY25" fmla="*/ 120600 h 683100"/>
                <a:gd name="connsiteX26" fmla="*/ 401850 w 691200"/>
                <a:gd name="connsiteY26" fmla="*/ 131850 h 683100"/>
                <a:gd name="connsiteX27" fmla="*/ 446850 w 691200"/>
                <a:gd name="connsiteY27" fmla="*/ 131850 h 683100"/>
                <a:gd name="connsiteX28" fmla="*/ 435600 w 691200"/>
                <a:gd name="connsiteY28" fmla="*/ 143100 h 683100"/>
                <a:gd name="connsiteX29" fmla="*/ 424350 w 691200"/>
                <a:gd name="connsiteY29" fmla="*/ 131850 h 683100"/>
                <a:gd name="connsiteX30" fmla="*/ 435600 w 691200"/>
                <a:gd name="connsiteY30" fmla="*/ 120600 h 683100"/>
                <a:gd name="connsiteX31" fmla="*/ 446850 w 691200"/>
                <a:gd name="connsiteY31" fmla="*/ 131850 h 683100"/>
                <a:gd name="connsiteX32" fmla="*/ 491850 w 691200"/>
                <a:gd name="connsiteY32" fmla="*/ 131850 h 683100"/>
                <a:gd name="connsiteX33" fmla="*/ 480600 w 691200"/>
                <a:gd name="connsiteY33" fmla="*/ 143100 h 683100"/>
                <a:gd name="connsiteX34" fmla="*/ 469350 w 691200"/>
                <a:gd name="connsiteY34" fmla="*/ 131850 h 683100"/>
                <a:gd name="connsiteX35" fmla="*/ 480600 w 691200"/>
                <a:gd name="connsiteY35" fmla="*/ 120600 h 683100"/>
                <a:gd name="connsiteX36" fmla="*/ 491850 w 691200"/>
                <a:gd name="connsiteY36" fmla="*/ 131850 h 683100"/>
                <a:gd name="connsiteX37" fmla="*/ 109350 w 691200"/>
                <a:gd name="connsiteY37" fmla="*/ 536850 h 683100"/>
                <a:gd name="connsiteX38" fmla="*/ 98100 w 691200"/>
                <a:gd name="connsiteY38" fmla="*/ 548100 h 683100"/>
                <a:gd name="connsiteX39" fmla="*/ 86850 w 691200"/>
                <a:gd name="connsiteY39" fmla="*/ 536850 h 683100"/>
                <a:gd name="connsiteX40" fmla="*/ 98100 w 691200"/>
                <a:gd name="connsiteY40" fmla="*/ 525600 h 683100"/>
                <a:gd name="connsiteX41" fmla="*/ 109350 w 691200"/>
                <a:gd name="connsiteY41" fmla="*/ 536850 h 683100"/>
                <a:gd name="connsiteX42" fmla="*/ 278100 w 691200"/>
                <a:gd name="connsiteY42" fmla="*/ 308700 h 683100"/>
                <a:gd name="connsiteX43" fmla="*/ 8100 w 691200"/>
                <a:gd name="connsiteY43" fmla="*/ 308700 h 683100"/>
                <a:gd name="connsiteX44" fmla="*/ 0 w 691200"/>
                <a:gd name="connsiteY44" fmla="*/ 300600 h 683100"/>
                <a:gd name="connsiteX45" fmla="*/ 0 w 691200"/>
                <a:gd name="connsiteY45" fmla="*/ 8100 h 683100"/>
                <a:gd name="connsiteX46" fmla="*/ 8100 w 691200"/>
                <a:gd name="connsiteY46" fmla="*/ 0 h 683100"/>
                <a:gd name="connsiteX47" fmla="*/ 278100 w 691200"/>
                <a:gd name="connsiteY47" fmla="*/ 0 h 683100"/>
                <a:gd name="connsiteX48" fmla="*/ 286200 w 691200"/>
                <a:gd name="connsiteY48" fmla="*/ 8100 h 683100"/>
                <a:gd name="connsiteX49" fmla="*/ 286200 w 691200"/>
                <a:gd name="connsiteY49" fmla="*/ 300600 h 683100"/>
                <a:gd name="connsiteX50" fmla="*/ 278100 w 691200"/>
                <a:gd name="connsiteY50" fmla="*/ 308700 h 683100"/>
                <a:gd name="connsiteX51" fmla="*/ 270000 w 691200"/>
                <a:gd name="connsiteY51" fmla="*/ 83700 h 683100"/>
                <a:gd name="connsiteX52" fmla="*/ 16200 w 691200"/>
                <a:gd name="connsiteY52" fmla="*/ 83700 h 683100"/>
                <a:gd name="connsiteX53" fmla="*/ 16200 w 691200"/>
                <a:gd name="connsiteY53" fmla="*/ 292500 h 683100"/>
                <a:gd name="connsiteX54" fmla="*/ 270000 w 691200"/>
                <a:gd name="connsiteY54" fmla="*/ 292500 h 683100"/>
                <a:gd name="connsiteX55" fmla="*/ 270000 w 691200"/>
                <a:gd name="connsiteY55" fmla="*/ 83700 h 683100"/>
                <a:gd name="connsiteX56" fmla="*/ 270000 w 691200"/>
                <a:gd name="connsiteY56" fmla="*/ 16200 h 683100"/>
                <a:gd name="connsiteX57" fmla="*/ 16200 w 691200"/>
                <a:gd name="connsiteY57" fmla="*/ 16200 h 683100"/>
                <a:gd name="connsiteX58" fmla="*/ 16200 w 691200"/>
                <a:gd name="connsiteY58" fmla="*/ 67523 h 683100"/>
                <a:gd name="connsiteX59" fmla="*/ 270000 w 691200"/>
                <a:gd name="connsiteY59" fmla="*/ 67523 h 683100"/>
                <a:gd name="connsiteX60" fmla="*/ 270000 w 691200"/>
                <a:gd name="connsiteY60" fmla="*/ 16200 h 683100"/>
                <a:gd name="connsiteX61" fmla="*/ 691200 w 691200"/>
                <a:gd name="connsiteY61" fmla="*/ 98100 h 683100"/>
                <a:gd name="connsiteX62" fmla="*/ 691200 w 691200"/>
                <a:gd name="connsiteY62" fmla="*/ 480600 h 683100"/>
                <a:gd name="connsiteX63" fmla="*/ 683100 w 691200"/>
                <a:gd name="connsiteY63" fmla="*/ 488700 h 683100"/>
                <a:gd name="connsiteX64" fmla="*/ 428648 w 691200"/>
                <a:gd name="connsiteY64" fmla="*/ 488700 h 683100"/>
                <a:gd name="connsiteX65" fmla="*/ 402728 w 691200"/>
                <a:gd name="connsiteY65" fmla="*/ 516038 h 683100"/>
                <a:gd name="connsiteX66" fmla="*/ 511155 w 691200"/>
                <a:gd name="connsiteY66" fmla="*/ 671333 h 683100"/>
                <a:gd name="connsiteX67" fmla="*/ 511200 w 691200"/>
                <a:gd name="connsiteY67" fmla="*/ 683055 h 683100"/>
                <a:gd name="connsiteX68" fmla="*/ 494978 w 691200"/>
                <a:gd name="connsiteY68" fmla="*/ 683100 h 683100"/>
                <a:gd name="connsiteX69" fmla="*/ 494932 w 691200"/>
                <a:gd name="connsiteY69" fmla="*/ 671355 h 683100"/>
                <a:gd name="connsiteX70" fmla="*/ 380565 w 691200"/>
                <a:gd name="connsiteY70" fmla="*/ 526230 h 683100"/>
                <a:gd name="connsiteX71" fmla="*/ 374400 w 691200"/>
                <a:gd name="connsiteY71" fmla="*/ 519120 h 683100"/>
                <a:gd name="connsiteX72" fmla="*/ 379147 w 691200"/>
                <a:gd name="connsiteY72" fmla="*/ 510998 h 683100"/>
                <a:gd name="connsiteX73" fmla="*/ 427860 w 691200"/>
                <a:gd name="connsiteY73" fmla="*/ 435983 h 683100"/>
                <a:gd name="connsiteX74" fmla="*/ 345600 w 691200"/>
                <a:gd name="connsiteY74" fmla="*/ 353700 h 683100"/>
                <a:gd name="connsiteX75" fmla="*/ 263250 w 691200"/>
                <a:gd name="connsiteY75" fmla="*/ 435983 h 683100"/>
                <a:gd name="connsiteX76" fmla="*/ 311985 w 691200"/>
                <a:gd name="connsiteY76" fmla="*/ 510998 h 683100"/>
                <a:gd name="connsiteX77" fmla="*/ 316733 w 691200"/>
                <a:gd name="connsiteY77" fmla="*/ 519120 h 683100"/>
                <a:gd name="connsiteX78" fmla="*/ 310568 w 691200"/>
                <a:gd name="connsiteY78" fmla="*/ 526230 h 683100"/>
                <a:gd name="connsiteX79" fmla="*/ 196178 w 691200"/>
                <a:gd name="connsiteY79" fmla="*/ 671333 h 683100"/>
                <a:gd name="connsiteX80" fmla="*/ 196200 w 691200"/>
                <a:gd name="connsiteY80" fmla="*/ 683055 h 683100"/>
                <a:gd name="connsiteX81" fmla="*/ 180000 w 691200"/>
                <a:gd name="connsiteY81" fmla="*/ 683100 h 683100"/>
                <a:gd name="connsiteX82" fmla="*/ 179978 w 691200"/>
                <a:gd name="connsiteY82" fmla="*/ 671355 h 683100"/>
                <a:gd name="connsiteX83" fmla="*/ 288405 w 691200"/>
                <a:gd name="connsiteY83" fmla="*/ 516038 h 683100"/>
                <a:gd name="connsiteX84" fmla="*/ 247050 w 691200"/>
                <a:gd name="connsiteY84" fmla="*/ 435960 h 683100"/>
                <a:gd name="connsiteX85" fmla="*/ 337500 w 691200"/>
                <a:gd name="connsiteY85" fmla="*/ 337815 h 683100"/>
                <a:gd name="connsiteX86" fmla="*/ 337500 w 691200"/>
                <a:gd name="connsiteY86" fmla="*/ 98100 h 683100"/>
                <a:gd name="connsiteX87" fmla="*/ 345600 w 691200"/>
                <a:gd name="connsiteY87" fmla="*/ 90000 h 683100"/>
                <a:gd name="connsiteX88" fmla="*/ 683100 w 691200"/>
                <a:gd name="connsiteY88" fmla="*/ 90000 h 683100"/>
                <a:gd name="connsiteX89" fmla="*/ 691200 w 691200"/>
                <a:gd name="connsiteY89" fmla="*/ 98100 h 683100"/>
                <a:gd name="connsiteX90" fmla="*/ 675000 w 691200"/>
                <a:gd name="connsiteY90" fmla="*/ 173700 h 683100"/>
                <a:gd name="connsiteX91" fmla="*/ 353700 w 691200"/>
                <a:gd name="connsiteY91" fmla="*/ 173700 h 683100"/>
                <a:gd name="connsiteX92" fmla="*/ 353700 w 691200"/>
                <a:gd name="connsiteY92" fmla="*/ 337838 h 683100"/>
                <a:gd name="connsiteX93" fmla="*/ 444083 w 691200"/>
                <a:gd name="connsiteY93" fmla="*/ 435983 h 683100"/>
                <a:gd name="connsiteX94" fmla="*/ 436995 w 691200"/>
                <a:gd name="connsiteY94" fmla="*/ 472500 h 683100"/>
                <a:gd name="connsiteX95" fmla="*/ 675000 w 691200"/>
                <a:gd name="connsiteY95" fmla="*/ 472500 h 683100"/>
                <a:gd name="connsiteX96" fmla="*/ 675000 w 691200"/>
                <a:gd name="connsiteY96" fmla="*/ 173700 h 683100"/>
                <a:gd name="connsiteX97" fmla="*/ 675000 w 691200"/>
                <a:gd name="connsiteY97" fmla="*/ 106200 h 683100"/>
                <a:gd name="connsiteX98" fmla="*/ 353700 w 691200"/>
                <a:gd name="connsiteY98" fmla="*/ 106200 h 683100"/>
                <a:gd name="connsiteX99" fmla="*/ 353700 w 691200"/>
                <a:gd name="connsiteY99" fmla="*/ 157500 h 683100"/>
                <a:gd name="connsiteX100" fmla="*/ 675000 w 691200"/>
                <a:gd name="connsiteY100" fmla="*/ 157500 h 683100"/>
                <a:gd name="connsiteX101" fmla="*/ 675000 w 691200"/>
                <a:gd name="connsiteY101" fmla="*/ 106200 h 683100"/>
                <a:gd name="connsiteX102" fmla="*/ 480600 w 691200"/>
                <a:gd name="connsiteY102" fmla="*/ 247500 h 683100"/>
                <a:gd name="connsiteX103" fmla="*/ 390600 w 691200"/>
                <a:gd name="connsiteY103" fmla="*/ 247500 h 683100"/>
                <a:gd name="connsiteX104" fmla="*/ 390600 w 691200"/>
                <a:gd name="connsiteY104" fmla="*/ 263700 h 683100"/>
                <a:gd name="connsiteX105" fmla="*/ 480600 w 691200"/>
                <a:gd name="connsiteY105" fmla="*/ 263700 h 683100"/>
                <a:gd name="connsiteX106" fmla="*/ 480600 w 691200"/>
                <a:gd name="connsiteY106" fmla="*/ 247500 h 683100"/>
                <a:gd name="connsiteX107" fmla="*/ 517500 w 691200"/>
                <a:gd name="connsiteY107" fmla="*/ 379350 h 683100"/>
                <a:gd name="connsiteX108" fmla="*/ 581850 w 691200"/>
                <a:gd name="connsiteY108" fmla="*/ 315000 h 683100"/>
                <a:gd name="connsiteX109" fmla="*/ 646200 w 691200"/>
                <a:gd name="connsiteY109" fmla="*/ 379350 h 683100"/>
                <a:gd name="connsiteX110" fmla="*/ 581850 w 691200"/>
                <a:gd name="connsiteY110" fmla="*/ 443700 h 683100"/>
                <a:gd name="connsiteX111" fmla="*/ 517500 w 691200"/>
                <a:gd name="connsiteY111" fmla="*/ 379350 h 683100"/>
                <a:gd name="connsiteX112" fmla="*/ 621045 w 691200"/>
                <a:gd name="connsiteY112" fmla="*/ 351585 h 683100"/>
                <a:gd name="connsiteX113" fmla="*/ 589928 w 691200"/>
                <a:gd name="connsiteY113" fmla="*/ 382703 h 683100"/>
                <a:gd name="connsiteX114" fmla="*/ 589838 w 691200"/>
                <a:gd name="connsiteY114" fmla="*/ 426690 h 683100"/>
                <a:gd name="connsiteX115" fmla="*/ 629978 w 691200"/>
                <a:gd name="connsiteY115" fmla="*/ 379350 h 683100"/>
                <a:gd name="connsiteX116" fmla="*/ 621045 w 691200"/>
                <a:gd name="connsiteY116" fmla="*/ 351585 h 683100"/>
                <a:gd name="connsiteX117" fmla="*/ 533700 w 691200"/>
                <a:gd name="connsiteY117" fmla="*/ 379350 h 683100"/>
                <a:gd name="connsiteX118" fmla="*/ 573615 w 691200"/>
                <a:gd name="connsiteY118" fmla="*/ 426668 h 683100"/>
                <a:gd name="connsiteX119" fmla="*/ 573750 w 691200"/>
                <a:gd name="connsiteY119" fmla="*/ 375975 h 683100"/>
                <a:gd name="connsiteX120" fmla="*/ 609570 w 691200"/>
                <a:gd name="connsiteY120" fmla="*/ 340133 h 683100"/>
                <a:gd name="connsiteX121" fmla="*/ 581828 w 691200"/>
                <a:gd name="connsiteY121" fmla="*/ 331200 h 683100"/>
                <a:gd name="connsiteX122" fmla="*/ 533700 w 691200"/>
                <a:gd name="connsiteY122" fmla="*/ 379350 h 683100"/>
                <a:gd name="connsiteX123" fmla="*/ 165600 w 691200"/>
                <a:gd name="connsiteY123" fmla="*/ 202500 h 683100"/>
                <a:gd name="connsiteX124" fmla="*/ 98100 w 691200"/>
                <a:gd name="connsiteY124" fmla="*/ 202500 h 683100"/>
                <a:gd name="connsiteX125" fmla="*/ 98100 w 691200"/>
                <a:gd name="connsiteY125" fmla="*/ 218700 h 683100"/>
                <a:gd name="connsiteX126" fmla="*/ 165600 w 691200"/>
                <a:gd name="connsiteY126" fmla="*/ 218700 h 683100"/>
                <a:gd name="connsiteX127" fmla="*/ 165600 w 691200"/>
                <a:gd name="connsiteY127" fmla="*/ 202500 h 683100"/>
                <a:gd name="connsiteX128" fmla="*/ 64350 w 691200"/>
                <a:gd name="connsiteY128" fmla="*/ 466200 h 683100"/>
                <a:gd name="connsiteX129" fmla="*/ 131850 w 691200"/>
                <a:gd name="connsiteY129" fmla="*/ 466200 h 683100"/>
                <a:gd name="connsiteX130" fmla="*/ 131850 w 691200"/>
                <a:gd name="connsiteY130" fmla="*/ 450000 h 683100"/>
                <a:gd name="connsiteX131" fmla="*/ 64350 w 691200"/>
                <a:gd name="connsiteY131" fmla="*/ 450000 h 683100"/>
                <a:gd name="connsiteX132" fmla="*/ 64350 w 691200"/>
                <a:gd name="connsiteY132" fmla="*/ 466200 h 683100"/>
                <a:gd name="connsiteX133" fmla="*/ 64350 w 691200"/>
                <a:gd name="connsiteY133" fmla="*/ 421200 h 683100"/>
                <a:gd name="connsiteX134" fmla="*/ 131850 w 691200"/>
                <a:gd name="connsiteY134" fmla="*/ 421200 h 683100"/>
                <a:gd name="connsiteX135" fmla="*/ 131850 w 691200"/>
                <a:gd name="connsiteY135" fmla="*/ 405000 h 683100"/>
                <a:gd name="connsiteX136" fmla="*/ 64350 w 691200"/>
                <a:gd name="connsiteY136" fmla="*/ 405000 h 683100"/>
                <a:gd name="connsiteX137" fmla="*/ 64350 w 691200"/>
                <a:gd name="connsiteY137" fmla="*/ 421200 h 683100"/>
                <a:gd name="connsiteX138" fmla="*/ 480600 w 691200"/>
                <a:gd name="connsiteY138" fmla="*/ 292500 h 683100"/>
                <a:gd name="connsiteX139" fmla="*/ 390600 w 691200"/>
                <a:gd name="connsiteY139" fmla="*/ 292500 h 683100"/>
                <a:gd name="connsiteX140" fmla="*/ 390600 w 691200"/>
                <a:gd name="connsiteY140" fmla="*/ 308700 h 683100"/>
                <a:gd name="connsiteX141" fmla="*/ 480600 w 691200"/>
                <a:gd name="connsiteY141" fmla="*/ 308700 h 683100"/>
                <a:gd name="connsiteX142" fmla="*/ 480600 w 691200"/>
                <a:gd name="connsiteY142" fmla="*/ 292500 h 683100"/>
                <a:gd name="connsiteX143" fmla="*/ 638100 w 691200"/>
                <a:gd name="connsiteY143" fmla="*/ 247500 h 683100"/>
                <a:gd name="connsiteX144" fmla="*/ 548100 w 691200"/>
                <a:gd name="connsiteY144" fmla="*/ 247500 h 683100"/>
                <a:gd name="connsiteX145" fmla="*/ 548100 w 691200"/>
                <a:gd name="connsiteY145" fmla="*/ 263700 h 683100"/>
                <a:gd name="connsiteX146" fmla="*/ 638100 w 691200"/>
                <a:gd name="connsiteY146" fmla="*/ 263700 h 683100"/>
                <a:gd name="connsiteX147" fmla="*/ 638100 w 691200"/>
                <a:gd name="connsiteY147" fmla="*/ 247500 h 683100"/>
                <a:gd name="connsiteX148" fmla="*/ 638100 w 691200"/>
                <a:gd name="connsiteY148" fmla="*/ 202500 h 683100"/>
                <a:gd name="connsiteX149" fmla="*/ 548100 w 691200"/>
                <a:gd name="connsiteY149" fmla="*/ 202500 h 683100"/>
                <a:gd name="connsiteX150" fmla="*/ 548100 w 691200"/>
                <a:gd name="connsiteY150" fmla="*/ 218700 h 683100"/>
                <a:gd name="connsiteX151" fmla="*/ 638100 w 691200"/>
                <a:gd name="connsiteY151" fmla="*/ 218700 h 683100"/>
                <a:gd name="connsiteX152" fmla="*/ 638100 w 691200"/>
                <a:gd name="connsiteY152" fmla="*/ 202500 h 683100"/>
                <a:gd name="connsiteX153" fmla="*/ 480600 w 691200"/>
                <a:gd name="connsiteY153" fmla="*/ 202500 h 683100"/>
                <a:gd name="connsiteX154" fmla="*/ 390600 w 691200"/>
                <a:gd name="connsiteY154" fmla="*/ 202500 h 683100"/>
                <a:gd name="connsiteX155" fmla="*/ 390600 w 691200"/>
                <a:gd name="connsiteY155" fmla="*/ 218700 h 683100"/>
                <a:gd name="connsiteX156" fmla="*/ 480600 w 691200"/>
                <a:gd name="connsiteY156" fmla="*/ 218700 h 683100"/>
                <a:gd name="connsiteX157" fmla="*/ 480600 w 691200"/>
                <a:gd name="connsiteY157" fmla="*/ 202500 h 683100"/>
                <a:gd name="connsiteX158" fmla="*/ 173700 w 691200"/>
                <a:gd name="connsiteY158" fmla="*/ 381240 h 683100"/>
                <a:gd name="connsiteX159" fmla="*/ 173700 w 691200"/>
                <a:gd name="connsiteY159" fmla="*/ 557460 h 683100"/>
                <a:gd name="connsiteX160" fmla="*/ 152460 w 691200"/>
                <a:gd name="connsiteY160" fmla="*/ 578700 h 683100"/>
                <a:gd name="connsiteX161" fmla="*/ 43740 w 691200"/>
                <a:gd name="connsiteY161" fmla="*/ 578700 h 683100"/>
                <a:gd name="connsiteX162" fmla="*/ 22500 w 691200"/>
                <a:gd name="connsiteY162" fmla="*/ 557460 h 683100"/>
                <a:gd name="connsiteX163" fmla="*/ 22500 w 691200"/>
                <a:gd name="connsiteY163" fmla="*/ 381240 h 683100"/>
                <a:gd name="connsiteX164" fmla="*/ 43740 w 691200"/>
                <a:gd name="connsiteY164" fmla="*/ 360000 h 683100"/>
                <a:gd name="connsiteX165" fmla="*/ 152460 w 691200"/>
                <a:gd name="connsiteY165" fmla="*/ 360000 h 683100"/>
                <a:gd name="connsiteX166" fmla="*/ 173700 w 691200"/>
                <a:gd name="connsiteY166" fmla="*/ 381240 h 683100"/>
                <a:gd name="connsiteX167" fmla="*/ 157500 w 691200"/>
                <a:gd name="connsiteY167" fmla="*/ 511200 h 683100"/>
                <a:gd name="connsiteX168" fmla="*/ 38700 w 691200"/>
                <a:gd name="connsiteY168" fmla="*/ 511200 h 683100"/>
                <a:gd name="connsiteX169" fmla="*/ 38700 w 691200"/>
                <a:gd name="connsiteY169" fmla="*/ 557460 h 683100"/>
                <a:gd name="connsiteX170" fmla="*/ 43740 w 691200"/>
                <a:gd name="connsiteY170" fmla="*/ 562500 h 683100"/>
                <a:gd name="connsiteX171" fmla="*/ 152460 w 691200"/>
                <a:gd name="connsiteY171" fmla="*/ 562500 h 683100"/>
                <a:gd name="connsiteX172" fmla="*/ 157500 w 691200"/>
                <a:gd name="connsiteY172" fmla="*/ 557460 h 683100"/>
                <a:gd name="connsiteX173" fmla="*/ 157500 w 691200"/>
                <a:gd name="connsiteY173" fmla="*/ 511200 h 683100"/>
                <a:gd name="connsiteX174" fmla="*/ 157500 w 691200"/>
                <a:gd name="connsiteY174" fmla="*/ 381240 h 683100"/>
                <a:gd name="connsiteX175" fmla="*/ 152460 w 691200"/>
                <a:gd name="connsiteY175" fmla="*/ 376200 h 683100"/>
                <a:gd name="connsiteX176" fmla="*/ 43740 w 691200"/>
                <a:gd name="connsiteY176" fmla="*/ 376200 h 683100"/>
                <a:gd name="connsiteX177" fmla="*/ 38700 w 691200"/>
                <a:gd name="connsiteY177" fmla="*/ 381240 h 683100"/>
                <a:gd name="connsiteX178" fmla="*/ 38700 w 691200"/>
                <a:gd name="connsiteY178" fmla="*/ 495000 h 683100"/>
                <a:gd name="connsiteX179" fmla="*/ 157500 w 691200"/>
                <a:gd name="connsiteY179" fmla="*/ 495000 h 683100"/>
                <a:gd name="connsiteX180" fmla="*/ 157500 w 691200"/>
                <a:gd name="connsiteY180" fmla="*/ 381240 h 6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91200" h="683100">
                  <a:moveTo>
                    <a:pt x="58815" y="193815"/>
                  </a:moveTo>
                  <a:lnTo>
                    <a:pt x="47385" y="182385"/>
                  </a:lnTo>
                  <a:lnTo>
                    <a:pt x="75398" y="154350"/>
                  </a:lnTo>
                  <a:lnTo>
                    <a:pt x="47385" y="126315"/>
                  </a:lnTo>
                  <a:lnTo>
                    <a:pt x="58838" y="114863"/>
                  </a:lnTo>
                  <a:lnTo>
                    <a:pt x="98303" y="154350"/>
                  </a:lnTo>
                  <a:lnTo>
                    <a:pt x="58815" y="193815"/>
                  </a:lnTo>
                  <a:close/>
                  <a:moveTo>
                    <a:pt x="53100" y="30600"/>
                  </a:moveTo>
                  <a:cubicBezTo>
                    <a:pt x="46890" y="30600"/>
                    <a:pt x="41850" y="35640"/>
                    <a:pt x="41850" y="41850"/>
                  </a:cubicBezTo>
                  <a:cubicBezTo>
                    <a:pt x="41850" y="48060"/>
                    <a:pt x="46890" y="53100"/>
                    <a:pt x="53100" y="53100"/>
                  </a:cubicBezTo>
                  <a:cubicBezTo>
                    <a:pt x="59310" y="53100"/>
                    <a:pt x="64350" y="48060"/>
                    <a:pt x="64350" y="41850"/>
                  </a:cubicBezTo>
                  <a:cubicBezTo>
                    <a:pt x="64350" y="35640"/>
                    <a:pt x="59310" y="30600"/>
                    <a:pt x="53100" y="30600"/>
                  </a:cubicBezTo>
                  <a:close/>
                  <a:moveTo>
                    <a:pt x="109350" y="41850"/>
                  </a:moveTo>
                  <a:cubicBezTo>
                    <a:pt x="109350" y="48060"/>
                    <a:pt x="104310" y="53100"/>
                    <a:pt x="98100" y="53100"/>
                  </a:cubicBezTo>
                  <a:cubicBezTo>
                    <a:pt x="91890" y="53100"/>
                    <a:pt x="86850" y="48060"/>
                    <a:pt x="86850" y="41850"/>
                  </a:cubicBezTo>
                  <a:cubicBezTo>
                    <a:pt x="86850" y="35640"/>
                    <a:pt x="91890" y="30600"/>
                    <a:pt x="98100" y="30600"/>
                  </a:cubicBezTo>
                  <a:cubicBezTo>
                    <a:pt x="104310" y="30600"/>
                    <a:pt x="109350" y="35640"/>
                    <a:pt x="109350" y="41850"/>
                  </a:cubicBezTo>
                  <a:close/>
                  <a:moveTo>
                    <a:pt x="154350" y="41850"/>
                  </a:moveTo>
                  <a:cubicBezTo>
                    <a:pt x="154350" y="48060"/>
                    <a:pt x="149310" y="53100"/>
                    <a:pt x="143100" y="53100"/>
                  </a:cubicBezTo>
                  <a:cubicBezTo>
                    <a:pt x="136890" y="53100"/>
                    <a:pt x="131850" y="48060"/>
                    <a:pt x="131850" y="41850"/>
                  </a:cubicBezTo>
                  <a:cubicBezTo>
                    <a:pt x="131850" y="35640"/>
                    <a:pt x="136890" y="30600"/>
                    <a:pt x="143100" y="30600"/>
                  </a:cubicBezTo>
                  <a:cubicBezTo>
                    <a:pt x="149310" y="30600"/>
                    <a:pt x="154350" y="35640"/>
                    <a:pt x="154350" y="41850"/>
                  </a:cubicBezTo>
                  <a:close/>
                  <a:moveTo>
                    <a:pt x="401850" y="131850"/>
                  </a:moveTo>
                  <a:cubicBezTo>
                    <a:pt x="401850" y="138060"/>
                    <a:pt x="396810" y="143100"/>
                    <a:pt x="390600" y="143100"/>
                  </a:cubicBezTo>
                  <a:cubicBezTo>
                    <a:pt x="384390" y="143100"/>
                    <a:pt x="379350" y="138060"/>
                    <a:pt x="379350" y="131850"/>
                  </a:cubicBezTo>
                  <a:cubicBezTo>
                    <a:pt x="379350" y="125640"/>
                    <a:pt x="384390" y="120600"/>
                    <a:pt x="390600" y="120600"/>
                  </a:cubicBezTo>
                  <a:cubicBezTo>
                    <a:pt x="396810" y="120600"/>
                    <a:pt x="401850" y="125640"/>
                    <a:pt x="401850" y="131850"/>
                  </a:cubicBezTo>
                  <a:close/>
                  <a:moveTo>
                    <a:pt x="446850" y="131850"/>
                  </a:moveTo>
                  <a:cubicBezTo>
                    <a:pt x="446850" y="138060"/>
                    <a:pt x="441810" y="143100"/>
                    <a:pt x="435600" y="143100"/>
                  </a:cubicBezTo>
                  <a:cubicBezTo>
                    <a:pt x="429390" y="143100"/>
                    <a:pt x="424350" y="138060"/>
                    <a:pt x="424350" y="131850"/>
                  </a:cubicBezTo>
                  <a:cubicBezTo>
                    <a:pt x="424350" y="125640"/>
                    <a:pt x="429390" y="120600"/>
                    <a:pt x="435600" y="120600"/>
                  </a:cubicBezTo>
                  <a:cubicBezTo>
                    <a:pt x="441810" y="120600"/>
                    <a:pt x="446850" y="125640"/>
                    <a:pt x="446850" y="131850"/>
                  </a:cubicBezTo>
                  <a:close/>
                  <a:moveTo>
                    <a:pt x="491850" y="131850"/>
                  </a:moveTo>
                  <a:cubicBezTo>
                    <a:pt x="491850" y="138060"/>
                    <a:pt x="486810" y="143100"/>
                    <a:pt x="480600" y="143100"/>
                  </a:cubicBezTo>
                  <a:cubicBezTo>
                    <a:pt x="474390" y="143100"/>
                    <a:pt x="469350" y="138060"/>
                    <a:pt x="469350" y="131850"/>
                  </a:cubicBezTo>
                  <a:cubicBezTo>
                    <a:pt x="469350" y="125640"/>
                    <a:pt x="474390" y="120600"/>
                    <a:pt x="480600" y="120600"/>
                  </a:cubicBezTo>
                  <a:cubicBezTo>
                    <a:pt x="486810" y="120600"/>
                    <a:pt x="491850" y="125640"/>
                    <a:pt x="491850" y="131850"/>
                  </a:cubicBezTo>
                  <a:close/>
                  <a:moveTo>
                    <a:pt x="109350" y="536850"/>
                  </a:moveTo>
                  <a:cubicBezTo>
                    <a:pt x="109350" y="543060"/>
                    <a:pt x="104310" y="548100"/>
                    <a:pt x="98100" y="548100"/>
                  </a:cubicBezTo>
                  <a:cubicBezTo>
                    <a:pt x="91890" y="548100"/>
                    <a:pt x="86850" y="543060"/>
                    <a:pt x="86850" y="536850"/>
                  </a:cubicBezTo>
                  <a:cubicBezTo>
                    <a:pt x="86850" y="530640"/>
                    <a:pt x="91890" y="525600"/>
                    <a:pt x="98100" y="525600"/>
                  </a:cubicBezTo>
                  <a:cubicBezTo>
                    <a:pt x="104310" y="525600"/>
                    <a:pt x="109350" y="530640"/>
                    <a:pt x="109350" y="536850"/>
                  </a:cubicBezTo>
                  <a:close/>
                  <a:moveTo>
                    <a:pt x="278100" y="308700"/>
                  </a:moveTo>
                  <a:lnTo>
                    <a:pt x="8100" y="308700"/>
                  </a:lnTo>
                  <a:cubicBezTo>
                    <a:pt x="3623" y="308700"/>
                    <a:pt x="0" y="305078"/>
                    <a:pt x="0" y="300600"/>
                  </a:cubicBezTo>
                  <a:lnTo>
                    <a:pt x="0" y="8100"/>
                  </a:lnTo>
                  <a:cubicBezTo>
                    <a:pt x="0" y="3623"/>
                    <a:pt x="3623" y="0"/>
                    <a:pt x="8100" y="0"/>
                  </a:cubicBezTo>
                  <a:lnTo>
                    <a:pt x="278100" y="0"/>
                  </a:lnTo>
                  <a:cubicBezTo>
                    <a:pt x="282578" y="0"/>
                    <a:pt x="286200" y="3623"/>
                    <a:pt x="286200" y="8100"/>
                  </a:cubicBezTo>
                  <a:lnTo>
                    <a:pt x="286200" y="300600"/>
                  </a:lnTo>
                  <a:cubicBezTo>
                    <a:pt x="286200" y="305078"/>
                    <a:pt x="282578" y="308700"/>
                    <a:pt x="278100" y="308700"/>
                  </a:cubicBezTo>
                  <a:close/>
                  <a:moveTo>
                    <a:pt x="270000" y="83700"/>
                  </a:moveTo>
                  <a:lnTo>
                    <a:pt x="16200" y="83700"/>
                  </a:lnTo>
                  <a:lnTo>
                    <a:pt x="16200" y="292500"/>
                  </a:lnTo>
                  <a:lnTo>
                    <a:pt x="270000" y="292500"/>
                  </a:lnTo>
                  <a:cubicBezTo>
                    <a:pt x="270000" y="292500"/>
                    <a:pt x="270000" y="83700"/>
                    <a:pt x="270000" y="83700"/>
                  </a:cubicBezTo>
                  <a:close/>
                  <a:moveTo>
                    <a:pt x="270000" y="16200"/>
                  </a:moveTo>
                  <a:lnTo>
                    <a:pt x="16200" y="16200"/>
                  </a:lnTo>
                  <a:lnTo>
                    <a:pt x="16200" y="67523"/>
                  </a:lnTo>
                  <a:lnTo>
                    <a:pt x="270000" y="67523"/>
                  </a:lnTo>
                  <a:cubicBezTo>
                    <a:pt x="270000" y="67523"/>
                    <a:pt x="270000" y="16200"/>
                    <a:pt x="270000" y="16200"/>
                  </a:cubicBezTo>
                  <a:close/>
                  <a:moveTo>
                    <a:pt x="691200" y="98100"/>
                  </a:moveTo>
                  <a:lnTo>
                    <a:pt x="691200" y="480600"/>
                  </a:lnTo>
                  <a:cubicBezTo>
                    <a:pt x="691200" y="485078"/>
                    <a:pt x="687578" y="488700"/>
                    <a:pt x="683100" y="488700"/>
                  </a:cubicBezTo>
                  <a:lnTo>
                    <a:pt x="428648" y="488700"/>
                  </a:lnTo>
                  <a:cubicBezTo>
                    <a:pt x="421875" y="499298"/>
                    <a:pt x="413123" y="508613"/>
                    <a:pt x="402728" y="516038"/>
                  </a:cubicBezTo>
                  <a:cubicBezTo>
                    <a:pt x="467415" y="539663"/>
                    <a:pt x="511155" y="601043"/>
                    <a:pt x="511155" y="671333"/>
                  </a:cubicBezTo>
                  <a:lnTo>
                    <a:pt x="511200" y="683055"/>
                  </a:lnTo>
                  <a:lnTo>
                    <a:pt x="494978" y="683100"/>
                  </a:lnTo>
                  <a:lnTo>
                    <a:pt x="494932" y="671355"/>
                  </a:lnTo>
                  <a:cubicBezTo>
                    <a:pt x="494932" y="602100"/>
                    <a:pt x="447908" y="542453"/>
                    <a:pt x="380565" y="526230"/>
                  </a:cubicBezTo>
                  <a:cubicBezTo>
                    <a:pt x="377190" y="525443"/>
                    <a:pt x="374715" y="522563"/>
                    <a:pt x="374400" y="519120"/>
                  </a:cubicBezTo>
                  <a:cubicBezTo>
                    <a:pt x="374085" y="515678"/>
                    <a:pt x="375975" y="512393"/>
                    <a:pt x="379147" y="510998"/>
                  </a:cubicBezTo>
                  <a:cubicBezTo>
                    <a:pt x="408735" y="497678"/>
                    <a:pt x="427860" y="468248"/>
                    <a:pt x="427860" y="435983"/>
                  </a:cubicBezTo>
                  <a:cubicBezTo>
                    <a:pt x="427860" y="390600"/>
                    <a:pt x="390960" y="353700"/>
                    <a:pt x="345600" y="353700"/>
                  </a:cubicBezTo>
                  <a:cubicBezTo>
                    <a:pt x="300195" y="353700"/>
                    <a:pt x="263250" y="390600"/>
                    <a:pt x="263250" y="435983"/>
                  </a:cubicBezTo>
                  <a:cubicBezTo>
                    <a:pt x="263250" y="468248"/>
                    <a:pt x="282375" y="497678"/>
                    <a:pt x="311985" y="510998"/>
                  </a:cubicBezTo>
                  <a:cubicBezTo>
                    <a:pt x="315158" y="512393"/>
                    <a:pt x="317048" y="515678"/>
                    <a:pt x="316733" y="519120"/>
                  </a:cubicBezTo>
                  <a:cubicBezTo>
                    <a:pt x="316418" y="522563"/>
                    <a:pt x="313920" y="525443"/>
                    <a:pt x="310568" y="526230"/>
                  </a:cubicBezTo>
                  <a:cubicBezTo>
                    <a:pt x="243225" y="542453"/>
                    <a:pt x="196178" y="602100"/>
                    <a:pt x="196178" y="671333"/>
                  </a:cubicBezTo>
                  <a:lnTo>
                    <a:pt x="196200" y="683055"/>
                  </a:lnTo>
                  <a:lnTo>
                    <a:pt x="180000" y="683100"/>
                  </a:lnTo>
                  <a:lnTo>
                    <a:pt x="179978" y="671355"/>
                  </a:lnTo>
                  <a:cubicBezTo>
                    <a:pt x="179978" y="601043"/>
                    <a:pt x="223695" y="539640"/>
                    <a:pt x="288405" y="516038"/>
                  </a:cubicBezTo>
                  <a:cubicBezTo>
                    <a:pt x="262800" y="497768"/>
                    <a:pt x="247050" y="468023"/>
                    <a:pt x="247050" y="435960"/>
                  </a:cubicBezTo>
                  <a:cubicBezTo>
                    <a:pt x="247050" y="384390"/>
                    <a:pt x="286920" y="341955"/>
                    <a:pt x="337500" y="337815"/>
                  </a:cubicBezTo>
                  <a:lnTo>
                    <a:pt x="337500" y="98100"/>
                  </a:lnTo>
                  <a:cubicBezTo>
                    <a:pt x="337500" y="93623"/>
                    <a:pt x="341123" y="90000"/>
                    <a:pt x="345600" y="90000"/>
                  </a:cubicBezTo>
                  <a:lnTo>
                    <a:pt x="683100" y="90000"/>
                  </a:lnTo>
                  <a:cubicBezTo>
                    <a:pt x="687578" y="90000"/>
                    <a:pt x="691200" y="93623"/>
                    <a:pt x="691200" y="98100"/>
                  </a:cubicBezTo>
                  <a:close/>
                  <a:moveTo>
                    <a:pt x="675000" y="173700"/>
                  </a:moveTo>
                  <a:lnTo>
                    <a:pt x="353700" y="173700"/>
                  </a:lnTo>
                  <a:lnTo>
                    <a:pt x="353700" y="337838"/>
                  </a:lnTo>
                  <a:cubicBezTo>
                    <a:pt x="404235" y="341978"/>
                    <a:pt x="444083" y="384413"/>
                    <a:pt x="444083" y="435983"/>
                  </a:cubicBezTo>
                  <a:cubicBezTo>
                    <a:pt x="444083" y="448718"/>
                    <a:pt x="441608" y="461070"/>
                    <a:pt x="436995" y="472500"/>
                  </a:cubicBezTo>
                  <a:lnTo>
                    <a:pt x="675000" y="472500"/>
                  </a:lnTo>
                  <a:lnTo>
                    <a:pt x="675000" y="173700"/>
                  </a:lnTo>
                  <a:close/>
                  <a:moveTo>
                    <a:pt x="675000" y="106200"/>
                  </a:moveTo>
                  <a:lnTo>
                    <a:pt x="353700" y="106200"/>
                  </a:lnTo>
                  <a:lnTo>
                    <a:pt x="353700" y="157500"/>
                  </a:lnTo>
                  <a:lnTo>
                    <a:pt x="675000" y="157500"/>
                  </a:lnTo>
                  <a:lnTo>
                    <a:pt x="675000" y="106200"/>
                  </a:lnTo>
                  <a:close/>
                  <a:moveTo>
                    <a:pt x="480600" y="247500"/>
                  </a:moveTo>
                  <a:lnTo>
                    <a:pt x="390600" y="247500"/>
                  </a:lnTo>
                  <a:lnTo>
                    <a:pt x="390600" y="263700"/>
                  </a:lnTo>
                  <a:lnTo>
                    <a:pt x="480600" y="263700"/>
                  </a:lnTo>
                  <a:lnTo>
                    <a:pt x="480600" y="247500"/>
                  </a:lnTo>
                  <a:close/>
                  <a:moveTo>
                    <a:pt x="517500" y="379350"/>
                  </a:moveTo>
                  <a:cubicBezTo>
                    <a:pt x="517500" y="343868"/>
                    <a:pt x="546368" y="315000"/>
                    <a:pt x="581850" y="315000"/>
                  </a:cubicBezTo>
                  <a:cubicBezTo>
                    <a:pt x="617333" y="315000"/>
                    <a:pt x="646200" y="343868"/>
                    <a:pt x="646200" y="379350"/>
                  </a:cubicBezTo>
                  <a:cubicBezTo>
                    <a:pt x="646200" y="414833"/>
                    <a:pt x="617333" y="443700"/>
                    <a:pt x="581850" y="443700"/>
                  </a:cubicBezTo>
                  <a:cubicBezTo>
                    <a:pt x="546368" y="443700"/>
                    <a:pt x="517500" y="414833"/>
                    <a:pt x="517500" y="379350"/>
                  </a:cubicBezTo>
                  <a:close/>
                  <a:moveTo>
                    <a:pt x="621045" y="351585"/>
                  </a:moveTo>
                  <a:lnTo>
                    <a:pt x="589928" y="382703"/>
                  </a:lnTo>
                  <a:lnTo>
                    <a:pt x="589838" y="426690"/>
                  </a:lnTo>
                  <a:cubicBezTo>
                    <a:pt x="612563" y="422843"/>
                    <a:pt x="629978" y="403155"/>
                    <a:pt x="629978" y="379350"/>
                  </a:cubicBezTo>
                  <a:cubicBezTo>
                    <a:pt x="630000" y="369000"/>
                    <a:pt x="626625" y="359438"/>
                    <a:pt x="621045" y="351585"/>
                  </a:cubicBezTo>
                  <a:close/>
                  <a:moveTo>
                    <a:pt x="533700" y="379350"/>
                  </a:moveTo>
                  <a:cubicBezTo>
                    <a:pt x="533700" y="403088"/>
                    <a:pt x="551003" y="422730"/>
                    <a:pt x="573615" y="426668"/>
                  </a:cubicBezTo>
                  <a:lnTo>
                    <a:pt x="573750" y="375975"/>
                  </a:lnTo>
                  <a:lnTo>
                    <a:pt x="609570" y="340133"/>
                  </a:lnTo>
                  <a:cubicBezTo>
                    <a:pt x="601718" y="334553"/>
                    <a:pt x="592178" y="331200"/>
                    <a:pt x="581828" y="331200"/>
                  </a:cubicBezTo>
                  <a:cubicBezTo>
                    <a:pt x="555300" y="331200"/>
                    <a:pt x="533700" y="352800"/>
                    <a:pt x="533700" y="379350"/>
                  </a:cubicBezTo>
                  <a:close/>
                  <a:moveTo>
                    <a:pt x="165600" y="202500"/>
                  </a:moveTo>
                  <a:lnTo>
                    <a:pt x="98100" y="202500"/>
                  </a:lnTo>
                  <a:lnTo>
                    <a:pt x="98100" y="218700"/>
                  </a:lnTo>
                  <a:lnTo>
                    <a:pt x="165600" y="218700"/>
                  </a:lnTo>
                  <a:lnTo>
                    <a:pt x="165600" y="202500"/>
                  </a:lnTo>
                  <a:close/>
                  <a:moveTo>
                    <a:pt x="64350" y="466200"/>
                  </a:moveTo>
                  <a:lnTo>
                    <a:pt x="131850" y="466200"/>
                  </a:lnTo>
                  <a:lnTo>
                    <a:pt x="131850" y="450000"/>
                  </a:lnTo>
                  <a:lnTo>
                    <a:pt x="64350" y="450000"/>
                  </a:lnTo>
                  <a:lnTo>
                    <a:pt x="64350" y="466200"/>
                  </a:lnTo>
                  <a:close/>
                  <a:moveTo>
                    <a:pt x="64350" y="421200"/>
                  </a:moveTo>
                  <a:lnTo>
                    <a:pt x="131850" y="421200"/>
                  </a:lnTo>
                  <a:lnTo>
                    <a:pt x="131850" y="405000"/>
                  </a:lnTo>
                  <a:lnTo>
                    <a:pt x="64350" y="405000"/>
                  </a:lnTo>
                  <a:lnTo>
                    <a:pt x="64350" y="421200"/>
                  </a:lnTo>
                  <a:close/>
                  <a:moveTo>
                    <a:pt x="480600" y="292500"/>
                  </a:moveTo>
                  <a:lnTo>
                    <a:pt x="390600" y="292500"/>
                  </a:lnTo>
                  <a:lnTo>
                    <a:pt x="390600" y="308700"/>
                  </a:lnTo>
                  <a:lnTo>
                    <a:pt x="480600" y="308700"/>
                  </a:lnTo>
                  <a:lnTo>
                    <a:pt x="480600" y="292500"/>
                  </a:lnTo>
                  <a:close/>
                  <a:moveTo>
                    <a:pt x="638100" y="247500"/>
                  </a:moveTo>
                  <a:lnTo>
                    <a:pt x="548100" y="247500"/>
                  </a:lnTo>
                  <a:lnTo>
                    <a:pt x="548100" y="263700"/>
                  </a:lnTo>
                  <a:lnTo>
                    <a:pt x="638100" y="263700"/>
                  </a:lnTo>
                  <a:lnTo>
                    <a:pt x="638100" y="247500"/>
                  </a:lnTo>
                  <a:close/>
                  <a:moveTo>
                    <a:pt x="638100" y="202500"/>
                  </a:moveTo>
                  <a:lnTo>
                    <a:pt x="548100" y="202500"/>
                  </a:lnTo>
                  <a:lnTo>
                    <a:pt x="548100" y="218700"/>
                  </a:lnTo>
                  <a:lnTo>
                    <a:pt x="638100" y="218700"/>
                  </a:lnTo>
                  <a:lnTo>
                    <a:pt x="638100" y="202500"/>
                  </a:lnTo>
                  <a:close/>
                  <a:moveTo>
                    <a:pt x="480600" y="202500"/>
                  </a:moveTo>
                  <a:lnTo>
                    <a:pt x="390600" y="202500"/>
                  </a:lnTo>
                  <a:lnTo>
                    <a:pt x="390600" y="218700"/>
                  </a:lnTo>
                  <a:lnTo>
                    <a:pt x="480600" y="218700"/>
                  </a:lnTo>
                  <a:lnTo>
                    <a:pt x="480600" y="202500"/>
                  </a:lnTo>
                  <a:close/>
                  <a:moveTo>
                    <a:pt x="173700" y="381240"/>
                  </a:moveTo>
                  <a:lnTo>
                    <a:pt x="173700" y="557460"/>
                  </a:lnTo>
                  <a:cubicBezTo>
                    <a:pt x="173700" y="569183"/>
                    <a:pt x="164183" y="578700"/>
                    <a:pt x="152460" y="578700"/>
                  </a:cubicBezTo>
                  <a:lnTo>
                    <a:pt x="43740" y="578700"/>
                  </a:lnTo>
                  <a:cubicBezTo>
                    <a:pt x="32018" y="578700"/>
                    <a:pt x="22500" y="569160"/>
                    <a:pt x="22500" y="557460"/>
                  </a:cubicBezTo>
                  <a:lnTo>
                    <a:pt x="22500" y="381240"/>
                  </a:lnTo>
                  <a:cubicBezTo>
                    <a:pt x="22500" y="369518"/>
                    <a:pt x="32018" y="360000"/>
                    <a:pt x="43740" y="360000"/>
                  </a:cubicBezTo>
                  <a:lnTo>
                    <a:pt x="152460" y="360000"/>
                  </a:lnTo>
                  <a:cubicBezTo>
                    <a:pt x="164183" y="360000"/>
                    <a:pt x="173700" y="369518"/>
                    <a:pt x="173700" y="381240"/>
                  </a:cubicBezTo>
                  <a:close/>
                  <a:moveTo>
                    <a:pt x="157500" y="511200"/>
                  </a:moveTo>
                  <a:lnTo>
                    <a:pt x="38700" y="511200"/>
                  </a:lnTo>
                  <a:lnTo>
                    <a:pt x="38700" y="557460"/>
                  </a:lnTo>
                  <a:cubicBezTo>
                    <a:pt x="38700" y="560228"/>
                    <a:pt x="40973" y="562500"/>
                    <a:pt x="43740" y="562500"/>
                  </a:cubicBezTo>
                  <a:lnTo>
                    <a:pt x="152460" y="562500"/>
                  </a:lnTo>
                  <a:cubicBezTo>
                    <a:pt x="155250" y="562500"/>
                    <a:pt x="157500" y="560228"/>
                    <a:pt x="157500" y="557460"/>
                  </a:cubicBezTo>
                  <a:cubicBezTo>
                    <a:pt x="157500" y="557460"/>
                    <a:pt x="157500" y="511200"/>
                    <a:pt x="157500" y="511200"/>
                  </a:cubicBezTo>
                  <a:close/>
                  <a:moveTo>
                    <a:pt x="157500" y="381240"/>
                  </a:moveTo>
                  <a:cubicBezTo>
                    <a:pt x="157500" y="378473"/>
                    <a:pt x="155228" y="376200"/>
                    <a:pt x="152460" y="376200"/>
                  </a:cubicBezTo>
                  <a:lnTo>
                    <a:pt x="43740" y="376200"/>
                  </a:lnTo>
                  <a:cubicBezTo>
                    <a:pt x="40950" y="376200"/>
                    <a:pt x="38700" y="378473"/>
                    <a:pt x="38700" y="381240"/>
                  </a:cubicBezTo>
                  <a:lnTo>
                    <a:pt x="38700" y="495000"/>
                  </a:lnTo>
                  <a:lnTo>
                    <a:pt x="157500" y="495000"/>
                  </a:lnTo>
                  <a:cubicBezTo>
                    <a:pt x="157500" y="495000"/>
                    <a:pt x="157500" y="381240"/>
                    <a:pt x="157500" y="381240"/>
                  </a:cubicBezTo>
                  <a:close/>
                </a:path>
              </a:pathLst>
            </a:custGeom>
            <a:solidFill>
              <a:schemeClr val="accent1"/>
            </a:solidFill>
            <a:ln w="22324" cap="flat">
              <a:noFill/>
              <a:prstDash val="solid"/>
              <a:miter/>
            </a:ln>
          </p:spPr>
          <p:txBody>
            <a:bodyPr rtlCol="0" anchor="ctr"/>
            <a:lstStyle/>
            <a:p>
              <a:endParaRPr lang="en-US"/>
            </a:p>
          </p:txBody>
        </p:sp>
        <p:sp>
          <p:nvSpPr>
            <p:cNvPr id="18" name="Forma Livre 19">
              <a:extLst>
                <a:ext uri="{FF2B5EF4-FFF2-40B4-BE49-F238E27FC236}">
                  <a16:creationId xmlns:a16="http://schemas.microsoft.com/office/drawing/2014/main" id="{68FB0EBC-8CF5-B5DB-6D93-123D22B66F50}"/>
                </a:ext>
              </a:extLst>
            </p:cNvPr>
            <p:cNvSpPr/>
            <p:nvPr/>
          </p:nvSpPr>
          <p:spPr>
            <a:xfrm>
              <a:off x="1005827" y="2805113"/>
              <a:ext cx="720000" cy="720000"/>
            </a:xfrm>
            <a:custGeom>
              <a:avLst/>
              <a:gdLst>
                <a:gd name="connsiteX0" fmla="*/ 0 w 720000"/>
                <a:gd name="connsiteY0" fmla="*/ 0 h 720000"/>
                <a:gd name="connsiteX1" fmla="*/ 720000 w 720000"/>
                <a:gd name="connsiteY1" fmla="*/ 0 h 720000"/>
                <a:gd name="connsiteX2" fmla="*/ 720000 w 720000"/>
                <a:gd name="connsiteY2" fmla="*/ 720000 h 720000"/>
                <a:gd name="connsiteX3" fmla="*/ 0 w 720000"/>
                <a:gd name="connsiteY3" fmla="*/ 720000 h 720000"/>
              </a:gdLst>
              <a:ahLst/>
              <a:cxnLst>
                <a:cxn ang="0">
                  <a:pos x="connsiteX0" y="connsiteY0"/>
                </a:cxn>
                <a:cxn ang="0">
                  <a:pos x="connsiteX1" y="connsiteY1"/>
                </a:cxn>
                <a:cxn ang="0">
                  <a:pos x="connsiteX2" y="connsiteY2"/>
                </a:cxn>
                <a:cxn ang="0">
                  <a:pos x="connsiteX3" y="connsiteY3"/>
                </a:cxn>
              </a:cxnLst>
              <a:rect l="l" t="t" r="r" b="b"/>
              <a:pathLst>
                <a:path w="720000" h="720000">
                  <a:moveTo>
                    <a:pt x="0" y="0"/>
                  </a:moveTo>
                  <a:lnTo>
                    <a:pt x="720000" y="0"/>
                  </a:lnTo>
                  <a:lnTo>
                    <a:pt x="720000" y="720000"/>
                  </a:lnTo>
                  <a:lnTo>
                    <a:pt x="0" y="720000"/>
                  </a:lnTo>
                  <a:close/>
                </a:path>
              </a:pathLst>
            </a:custGeom>
            <a:noFill/>
            <a:ln w="22324" cap="flat">
              <a:noFill/>
              <a:prstDash val="solid"/>
              <a:miter/>
            </a:ln>
          </p:spPr>
          <p:txBody>
            <a:bodyPr rtlCol="0" anchor="ctr"/>
            <a:lstStyle/>
            <a:p>
              <a:endParaRPr lang="en-US"/>
            </a:p>
          </p:txBody>
        </p:sp>
      </p:grpSp>
      <p:sp>
        <p:nvSpPr>
          <p:cNvPr id="19" name="Google Shape;509;p66">
            <a:extLst>
              <a:ext uri="{FF2B5EF4-FFF2-40B4-BE49-F238E27FC236}">
                <a16:creationId xmlns:a16="http://schemas.microsoft.com/office/drawing/2014/main" id="{C570447B-DD4F-2D83-CEE7-D083020F4683}"/>
              </a:ext>
            </a:extLst>
          </p:cNvPr>
          <p:cNvSpPr txBox="1"/>
          <p:nvPr/>
        </p:nvSpPr>
        <p:spPr>
          <a:xfrm>
            <a:off x="1718644" y="3309335"/>
            <a:ext cx="957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dirty="0">
                <a:solidFill>
                  <a:schemeClr val="accent1"/>
                </a:solidFill>
                <a:ea typeface="Open Sans SemiBold"/>
                <a:cs typeface="Open Sans SemiBold"/>
                <a:sym typeface="Open Sans SemiBold"/>
              </a:rPr>
              <a:t>Databand</a:t>
            </a:r>
            <a:endParaRPr dirty="0">
              <a:solidFill>
                <a:schemeClr val="accent1"/>
              </a:solidFill>
            </a:endParaRPr>
          </a:p>
        </p:txBody>
      </p:sp>
    </p:spTree>
    <p:extLst>
      <p:ext uri="{BB962C8B-B14F-4D97-AF65-F5344CB8AC3E}">
        <p14:creationId xmlns:p14="http://schemas.microsoft.com/office/powerpoint/2010/main" val="4054600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8664" y="228600"/>
            <a:ext cx="8753581" cy="489156"/>
          </a:xfrm>
        </p:spPr>
        <p:txBody>
          <a:bodyPr/>
          <a:lstStyle/>
          <a:p>
            <a:r>
              <a:rPr lang="en-US" dirty="0">
                <a:solidFill>
                  <a:srgbClr val="161616"/>
                </a:solidFill>
              </a:rPr>
              <a:t>Take Away - How </a:t>
            </a:r>
            <a:r>
              <a:rPr lang="en-US" b="1" dirty="0" err="1">
                <a:solidFill>
                  <a:srgbClr val="161616"/>
                </a:solidFill>
              </a:rPr>
              <a:t>Databand.ai</a:t>
            </a:r>
            <a:r>
              <a:rPr lang="en-US" b="1" dirty="0">
                <a:solidFill>
                  <a:srgbClr val="161616"/>
                </a:solidFill>
              </a:rPr>
              <a:t> </a:t>
            </a:r>
            <a:r>
              <a:rPr lang="en-US" dirty="0">
                <a:solidFill>
                  <a:srgbClr val="161616"/>
                </a:solidFill>
              </a:rPr>
              <a:t>uniquely delivers </a:t>
            </a:r>
            <a:r>
              <a:rPr lang="en-US" dirty="0">
                <a:solidFill>
                  <a:schemeClr val="accent2"/>
                </a:solidFill>
              </a:rPr>
              <a:t>data observability </a:t>
            </a:r>
            <a:r>
              <a:rPr lang="en-US" dirty="0"/>
              <a:t>to drive </a:t>
            </a:r>
            <a:r>
              <a:rPr lang="en-US" dirty="0">
                <a:solidFill>
                  <a:srgbClr val="161616"/>
                </a:solidFill>
              </a:rPr>
              <a:t>business outcomes</a:t>
            </a:r>
            <a:endParaRPr lang="en-US" dirty="0">
              <a:solidFill>
                <a:srgbClr val="FF0000"/>
              </a:solidFill>
            </a:endParaRPr>
          </a:p>
        </p:txBody>
      </p:sp>
      <p:sp>
        <p:nvSpPr>
          <p:cNvPr id="3" name="Footer Placeholder"/>
          <p:cNvSpPr>
            <a:spLocks noGrp="1"/>
          </p:cNvSpPr>
          <p:nvPr>
            <p:ph type="ftr" sz="quarter" idx="10"/>
          </p:nvPr>
        </p:nvSpPr>
        <p:spPr/>
        <p:txBody>
          <a:bodyPr/>
          <a:lstStyle/>
          <a:p>
            <a:r>
              <a:rPr lang="en-US" dirty="0"/>
              <a:t>Data Fabric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29</a:t>
            </a:fld>
            <a:endParaRPr lang="en-US" dirty="0"/>
          </a:p>
        </p:txBody>
      </p:sp>
      <p:sp>
        <p:nvSpPr>
          <p:cNvPr id="11" name="Title">
            <a:extLst>
              <a:ext uri="{FF2B5EF4-FFF2-40B4-BE49-F238E27FC236}">
                <a16:creationId xmlns:a16="http://schemas.microsoft.com/office/drawing/2014/main" id="{F0B04D23-DBCD-C402-3C66-389C5160CBBF}"/>
              </a:ext>
            </a:extLst>
          </p:cNvPr>
          <p:cNvSpPr txBox="1">
            <a:spLocks/>
          </p:cNvSpPr>
          <p:nvPr/>
        </p:nvSpPr>
        <p:spPr>
          <a:xfrm>
            <a:off x="4867543" y="1188441"/>
            <a:ext cx="4114723" cy="30866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marL="0" lvl="1" defTabSz="914400">
              <a:lnSpc>
                <a:spcPct val="100000"/>
              </a:lnSpc>
              <a:spcBef>
                <a:spcPts val="1100"/>
              </a:spcBef>
              <a:buClr>
                <a:srgbClr val="001141"/>
              </a:buClr>
              <a:buSzPct val="100000"/>
              <a:defRPr/>
            </a:pPr>
            <a:r>
              <a:rPr lang="en-US" altLang="en-US" sz="1800" b="1" kern="0" dirty="0">
                <a:solidFill>
                  <a:schemeClr val="tx1"/>
                </a:solidFill>
                <a:latin typeface="IBM Plex Sans SemiBold" panose="020B0503050203000203" pitchFamily="34" charset="0"/>
              </a:rPr>
              <a:t>Resulting in</a:t>
            </a:r>
          </a:p>
          <a:p>
            <a:pPr marL="171452" lvl="1" indent="-173736" defTabSz="914400">
              <a:lnSpc>
                <a:spcPct val="100000"/>
              </a:lnSpc>
              <a:spcBef>
                <a:spcPts val="1100"/>
              </a:spcBef>
              <a:buClr>
                <a:srgbClr val="001141"/>
              </a:buClr>
              <a:buSzPct val="100000"/>
              <a:buFont typeface="IBM Plex Sans Light" charset="-120"/>
              <a:buChar char="–"/>
              <a:defRPr/>
            </a:pPr>
            <a:r>
              <a:rPr lang="en-US" altLang="en-US" sz="1600" b="1" kern="0" dirty="0">
                <a:solidFill>
                  <a:schemeClr val="tx1"/>
                </a:solidFill>
              </a:rPr>
              <a:t>Improved Mean Time to Discovery </a:t>
            </a:r>
            <a:r>
              <a:rPr lang="en-US" altLang="en-US" sz="1600" kern="0" dirty="0">
                <a:solidFill>
                  <a:schemeClr val="tx1"/>
                </a:solidFill>
              </a:rPr>
              <a:t>– </a:t>
            </a:r>
            <a:r>
              <a:rPr lang="en-US" sz="1600" dirty="0"/>
              <a:t>detect issues in real time as pipeline execute instead of reacting after they finish</a:t>
            </a:r>
          </a:p>
          <a:p>
            <a:pPr marL="171452" lvl="1" indent="-173736" defTabSz="914400">
              <a:lnSpc>
                <a:spcPct val="100000"/>
              </a:lnSpc>
              <a:spcBef>
                <a:spcPts val="1100"/>
              </a:spcBef>
              <a:buClr>
                <a:srgbClr val="001141"/>
              </a:buClr>
              <a:buSzPct val="100000"/>
              <a:buFont typeface="IBM Plex Sans Light" charset="-120"/>
              <a:buChar char="–"/>
              <a:defRPr/>
            </a:pPr>
            <a:r>
              <a:rPr lang="en-US" altLang="en-US" sz="1600" b="1" kern="0" dirty="0">
                <a:solidFill>
                  <a:schemeClr val="tx1"/>
                </a:solidFill>
              </a:rPr>
              <a:t>Improved Mean Time to Repair </a:t>
            </a:r>
            <a:r>
              <a:rPr lang="en-US" altLang="en-US" sz="1600" kern="0" dirty="0">
                <a:solidFill>
                  <a:schemeClr val="tx1"/>
                </a:solidFill>
              </a:rPr>
              <a:t>– </a:t>
            </a:r>
            <a:r>
              <a:rPr lang="en-US" sz="1600" dirty="0"/>
              <a:t>contextual metadata collected helps focus data engineers on the source of the problem rather then debugging where the problem resides</a:t>
            </a:r>
            <a:endParaRPr lang="en-US" altLang="en-US" sz="1600" kern="0" dirty="0">
              <a:solidFill>
                <a:schemeClr val="tx1"/>
              </a:solidFill>
            </a:endParaRPr>
          </a:p>
          <a:p>
            <a:pPr marL="171452" lvl="1" indent="-173736" defTabSz="914400">
              <a:lnSpc>
                <a:spcPct val="100000"/>
              </a:lnSpc>
              <a:spcBef>
                <a:spcPts val="1100"/>
              </a:spcBef>
              <a:buClr>
                <a:srgbClr val="001141"/>
              </a:buClr>
              <a:buSzPct val="100000"/>
              <a:buFont typeface="IBM Plex Sans Light" charset="-120"/>
              <a:buChar char="–"/>
              <a:defRPr/>
            </a:pPr>
            <a:r>
              <a:rPr lang="en-US" altLang="en-US" sz="1600" b="1" kern="0" dirty="0">
                <a:solidFill>
                  <a:schemeClr val="tx1"/>
                </a:solidFill>
              </a:rPr>
              <a:t>Improve data quality </a:t>
            </a:r>
            <a:r>
              <a:rPr lang="en-US" altLang="en-US" sz="1600" kern="0" dirty="0">
                <a:solidFill>
                  <a:schemeClr val="tx1"/>
                </a:solidFill>
              </a:rPr>
              <a:t>– </a:t>
            </a:r>
            <a:r>
              <a:rPr lang="en-US" sz="1600" dirty="0"/>
              <a:t>enhance reliability and data delivery SLAs - provide visibility into pipeline quality issues that would otherwise go undetected</a:t>
            </a:r>
            <a:endParaRPr lang="en-US" altLang="en-US" sz="1600" kern="0" dirty="0">
              <a:solidFill>
                <a:schemeClr val="tx1"/>
              </a:solidFill>
            </a:endParaRPr>
          </a:p>
          <a:p>
            <a:pPr defTabSz="914400">
              <a:lnSpc>
                <a:spcPct val="100000"/>
              </a:lnSpc>
            </a:pPr>
            <a:endParaRPr lang="en-US" sz="1400" dirty="0"/>
          </a:p>
          <a:p>
            <a:pPr defTabSz="914400">
              <a:lnSpc>
                <a:spcPct val="100000"/>
              </a:lnSpc>
            </a:pPr>
            <a:br>
              <a:rPr lang="en-US" sz="1400" kern="0" dirty="0">
                <a:solidFill>
                  <a:srgbClr val="161616"/>
                </a:solidFill>
              </a:rPr>
            </a:br>
            <a:endParaRPr lang="en-US" sz="1400" kern="0" dirty="0">
              <a:solidFill>
                <a:srgbClr val="FF0000"/>
              </a:solidFill>
            </a:endParaRPr>
          </a:p>
        </p:txBody>
      </p:sp>
      <p:sp>
        <p:nvSpPr>
          <p:cNvPr id="7" name="Title">
            <a:extLst>
              <a:ext uri="{FF2B5EF4-FFF2-40B4-BE49-F238E27FC236}">
                <a16:creationId xmlns:a16="http://schemas.microsoft.com/office/drawing/2014/main" id="{7EA5D6C4-905E-B83C-C188-4B0F14282AFE}"/>
              </a:ext>
            </a:extLst>
          </p:cNvPr>
          <p:cNvSpPr txBox="1">
            <a:spLocks/>
          </p:cNvSpPr>
          <p:nvPr/>
        </p:nvSpPr>
        <p:spPr>
          <a:xfrm>
            <a:off x="228665" y="1101739"/>
            <a:ext cx="3819227" cy="314147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marL="0" lvl="1" defTabSz="914400">
              <a:lnSpc>
                <a:spcPct val="100000"/>
              </a:lnSpc>
              <a:spcBef>
                <a:spcPts val="1100"/>
              </a:spcBef>
            </a:pPr>
            <a:r>
              <a:rPr lang="en-US" sz="1800" b="1" kern="0" dirty="0">
                <a:solidFill>
                  <a:schemeClr val="tx1"/>
                </a:solidFill>
                <a:latin typeface="IBM Plex Sans SemiBold" panose="020B0503050203000203" pitchFamily="34" charset="0"/>
              </a:rPr>
              <a:t>Unique capability of </a:t>
            </a:r>
            <a:r>
              <a:rPr lang="en-US" sz="1800" b="1" kern="0" dirty="0" err="1">
                <a:solidFill>
                  <a:schemeClr val="tx1"/>
                </a:solidFill>
                <a:latin typeface="IBM Plex Sans SemiBold" panose="020B0503050203000203" pitchFamily="34" charset="0"/>
              </a:rPr>
              <a:t>Databand.ai’s</a:t>
            </a:r>
            <a:r>
              <a:rPr lang="en-US" sz="1800" b="1" kern="0" dirty="0">
                <a:solidFill>
                  <a:schemeClr val="tx1"/>
                </a:solidFill>
                <a:latin typeface="IBM Plex Sans SemiBold" panose="020B0503050203000203" pitchFamily="34" charset="0"/>
              </a:rPr>
              <a:t> solution</a:t>
            </a:r>
          </a:p>
          <a:p>
            <a:pPr marL="285750" indent="-285750">
              <a:buFont typeface="Arial" panose="020B0604020202020204" pitchFamily="34" charset="0"/>
              <a:buChar char="•"/>
            </a:pPr>
            <a:r>
              <a:rPr lang="en-US" sz="1600" dirty="0"/>
              <a:t>Collect data pipeline metadata across key solutions in the modern data stack (Airflow, </a:t>
            </a:r>
            <a:r>
              <a:rPr lang="en-US" sz="1600" dirty="0" err="1"/>
              <a:t>dbt</a:t>
            </a:r>
            <a:r>
              <a:rPr lang="en-US" sz="1600" dirty="0"/>
              <a:t>, Databricks, </a:t>
            </a:r>
            <a:r>
              <a:rPr lang="en-US" sz="1600" dirty="0" err="1"/>
              <a:t>etc</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Build historical baselines on data pipeline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Detect and alert on relevant anomalies (separate signal from noise) as the data pipelines run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Automation to resolve anomalies through workflows to trigger changes without miss the delivery SLA</a:t>
            </a:r>
          </a:p>
        </p:txBody>
      </p:sp>
      <p:cxnSp>
        <p:nvCxnSpPr>
          <p:cNvPr id="8" name="Conector Reto 5">
            <a:extLst>
              <a:ext uri="{FF2B5EF4-FFF2-40B4-BE49-F238E27FC236}">
                <a16:creationId xmlns:a16="http://schemas.microsoft.com/office/drawing/2014/main" id="{0CCF17F8-4743-2C67-2C2E-D27F9148E377}"/>
              </a:ext>
            </a:extLst>
          </p:cNvPr>
          <p:cNvCxnSpPr>
            <a:cxnSpLocks/>
          </p:cNvCxnSpPr>
          <p:nvPr/>
        </p:nvCxnSpPr>
        <p:spPr bwMode="auto">
          <a:xfrm>
            <a:off x="4371280" y="1107977"/>
            <a:ext cx="0" cy="3302400"/>
          </a:xfrm>
          <a:prstGeom prst="line">
            <a:avLst/>
          </a:prstGeom>
          <a:ln>
            <a:solidFill>
              <a:srgbClr val="52525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31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sky, person, outdoor, person&#10;&#10;Description automatically generated">
            <a:extLst>
              <a:ext uri="{FF2B5EF4-FFF2-40B4-BE49-F238E27FC236}">
                <a16:creationId xmlns:a16="http://schemas.microsoft.com/office/drawing/2014/main" id="{A3FF7409-0757-8120-52D6-F701178BE7B3}"/>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4761"/>
            <a:ext cx="9144000" cy="5148263"/>
          </a:xfrm>
          <a:prstGeom prst="rect">
            <a:avLst/>
          </a:prstGeom>
          <a:effectLst>
            <a:softEdge rad="0"/>
          </a:effectLst>
        </p:spPr>
      </p:pic>
      <p:sp>
        <p:nvSpPr>
          <p:cNvPr id="12" name="Text Placeholder">
            <a:extLst>
              <a:ext uri="{FF2B5EF4-FFF2-40B4-BE49-F238E27FC236}">
                <a16:creationId xmlns:a16="http://schemas.microsoft.com/office/drawing/2014/main" id="{3B1400C6-32C5-3C41-AC3B-A3E338C4A551}"/>
              </a:ext>
            </a:extLst>
          </p:cNvPr>
          <p:cNvSpPr>
            <a:spLocks noGrp="1"/>
          </p:cNvSpPr>
          <p:nvPr>
            <p:ph type="body" sz="quarter" idx="12"/>
          </p:nvPr>
        </p:nvSpPr>
        <p:spPr>
          <a:xfrm>
            <a:off x="0" y="1891147"/>
            <a:ext cx="9144000" cy="1526759"/>
          </a:xfrm>
          <a:solidFill>
            <a:srgbClr val="E5F6FF"/>
          </a:solidFill>
        </p:spPr>
        <p:txBody>
          <a:bodyPr/>
          <a:lstStyle/>
          <a:p>
            <a:pPr lvl="0" algn="ctr"/>
            <a:r>
              <a:rPr lang="en-US" sz="2400" b="1" dirty="0">
                <a:solidFill>
                  <a:schemeClr val="accent2"/>
                </a:solidFill>
              </a:rPr>
              <a:t>Data</a:t>
            </a:r>
            <a:r>
              <a:rPr lang="en-US" sz="2400" b="1" dirty="0"/>
              <a:t> </a:t>
            </a:r>
            <a:r>
              <a:rPr lang="en-US" sz="2400" b="1" dirty="0">
                <a:solidFill>
                  <a:schemeClr val="accent2"/>
                </a:solidFill>
              </a:rPr>
              <a:t>observability</a:t>
            </a:r>
            <a:r>
              <a:rPr lang="en-US" sz="2400" b="1" dirty="0"/>
              <a:t> is needed to create confidence in an organization’s </a:t>
            </a:r>
            <a:r>
              <a:rPr lang="en-US" sz="2400" b="1" dirty="0">
                <a:solidFill>
                  <a:schemeClr val="accent2"/>
                </a:solidFill>
              </a:rPr>
              <a:t>data products</a:t>
            </a:r>
            <a:r>
              <a:rPr lang="en-US" sz="2400" b="1" dirty="0"/>
              <a:t>. Data observability is achieved through operational </a:t>
            </a:r>
            <a:r>
              <a:rPr lang="en-US" sz="2400" b="1" dirty="0">
                <a:latin typeface="+mj-lt"/>
              </a:rPr>
              <a:t>monitoring</a:t>
            </a:r>
            <a:r>
              <a:rPr lang="en-US" sz="2400" b="1" dirty="0">
                <a:solidFill>
                  <a:schemeClr val="accent2"/>
                </a:solidFill>
                <a:latin typeface="+mj-lt"/>
              </a:rPr>
              <a:t> </a:t>
            </a:r>
            <a:r>
              <a:rPr lang="en-US" sz="2400" b="1" dirty="0">
                <a:latin typeface="+mj-lt"/>
              </a:rPr>
              <a:t>of </a:t>
            </a:r>
            <a:r>
              <a:rPr lang="en-US" sz="2400" b="1" dirty="0">
                <a:solidFill>
                  <a:schemeClr val="accent2"/>
                </a:solidFill>
                <a:latin typeface="+mj-lt"/>
              </a:rPr>
              <a:t>data pipelines.</a:t>
            </a:r>
            <a:endParaRPr lang="en-US" sz="1800" dirty="0">
              <a:solidFill>
                <a:srgbClr val="161616"/>
              </a:solidFill>
            </a:endParaRPr>
          </a:p>
        </p:txBody>
      </p:sp>
      <p:sp>
        <p:nvSpPr>
          <p:cNvPr id="3" name="Espaço Reservado para Número de Slide 2">
            <a:extLst>
              <a:ext uri="{FF2B5EF4-FFF2-40B4-BE49-F238E27FC236}">
                <a16:creationId xmlns:a16="http://schemas.microsoft.com/office/drawing/2014/main" id="{EDF744CF-1C47-754E-A2C7-5DE6E46AF539}"/>
              </a:ext>
            </a:extLst>
          </p:cNvPr>
          <p:cNvSpPr>
            <a:spLocks noGrp="1"/>
          </p:cNvSpPr>
          <p:nvPr>
            <p:ph type="sldNum" sz="quarter" idx="11"/>
          </p:nvPr>
        </p:nvSpPr>
        <p:spPr/>
        <p:txBody>
          <a:bodyPr/>
          <a:lstStyle/>
          <a:p>
            <a:pPr defTabSz="685949">
              <a:defRPr/>
            </a:pPr>
            <a:fld id="{59395FB3-9C97-154F-86B2-7E381B951268}" type="slidenum">
              <a:rPr lang="en-US">
                <a:solidFill>
                  <a:srgbClr val="FFFFFF"/>
                </a:solidFill>
              </a:rPr>
              <a:pPr defTabSz="685949">
                <a:defRPr/>
              </a:pPr>
              <a:t>3</a:t>
            </a:fld>
            <a:endParaRPr lang="en-US" dirty="0">
              <a:solidFill>
                <a:srgbClr val="FFFFFF"/>
              </a:solidFill>
            </a:endParaRPr>
          </a:p>
        </p:txBody>
      </p:sp>
      <p:sp>
        <p:nvSpPr>
          <p:cNvPr id="6" name="Footer Placeholder 3">
            <a:extLst>
              <a:ext uri="{FF2B5EF4-FFF2-40B4-BE49-F238E27FC236}">
                <a16:creationId xmlns:a16="http://schemas.microsoft.com/office/drawing/2014/main" id="{593D4C59-2D20-9428-F596-241E248E408F}"/>
              </a:ext>
            </a:extLst>
          </p:cNvPr>
          <p:cNvSpPr txBox="1">
            <a:spLocks/>
          </p:cNvSpPr>
          <p:nvPr/>
        </p:nvSpPr>
        <p:spPr>
          <a:xfrm>
            <a:off x="228669" y="4813496"/>
            <a:ext cx="4114735" cy="166687"/>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b="0" i="0" kern="1200">
                <a:solidFill>
                  <a:schemeClr val="tx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defTabSz="685958">
              <a:defRPr/>
            </a:pPr>
            <a:r>
              <a:rPr lang="en-US" dirty="0">
                <a:solidFill>
                  <a:srgbClr val="000000"/>
                </a:solidFill>
              </a:rPr>
              <a:t>Data Fabric / © 2022 IBM Corporation</a:t>
            </a:r>
          </a:p>
        </p:txBody>
      </p:sp>
    </p:spTree>
    <p:extLst>
      <p:ext uri="{BB962C8B-B14F-4D97-AF65-F5344CB8AC3E}">
        <p14:creationId xmlns:p14="http://schemas.microsoft.com/office/powerpoint/2010/main" val="3231604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0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z="4800" b="1" dirty="0"/>
              <a:t>What</a:t>
            </a:r>
            <a:r>
              <a:rPr lang="en-US" sz="4800" dirty="0"/>
              <a:t> is Data Observability? </a:t>
            </a:r>
            <a:br>
              <a:rPr lang="en-US" sz="5400" dirty="0"/>
            </a:br>
            <a:endParaRPr lang="en-US" sz="5400" dirty="0"/>
          </a:p>
        </p:txBody>
      </p:sp>
      <p:sp>
        <p:nvSpPr>
          <p:cNvPr id="3" name="Footer Placeholde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 2022 IBM Corporation</a:t>
            </a:r>
          </a:p>
        </p:txBody>
      </p:sp>
      <p:sp>
        <p:nvSpPr>
          <p:cNvPr id="4" name="Slide Number Placeholde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6" name="TextBox 5">
            <a:extLst>
              <a:ext uri="{FF2B5EF4-FFF2-40B4-BE49-F238E27FC236}">
                <a16:creationId xmlns:a16="http://schemas.microsoft.com/office/drawing/2014/main" id="{DD2A99B3-6E5B-DD65-AA6F-B33C518512FE}"/>
              </a:ext>
            </a:extLst>
          </p:cNvPr>
          <p:cNvSpPr txBox="1"/>
          <p:nvPr/>
        </p:nvSpPr>
        <p:spPr>
          <a:xfrm>
            <a:off x="1327355" y="1812373"/>
            <a:ext cx="5759246" cy="1465145"/>
          </a:xfrm>
          <a:prstGeom prst="rect">
            <a:avLst/>
          </a:prstGeom>
          <a:noFill/>
        </p:spPr>
        <p:txBody>
          <a:bodyPr wrap="square">
            <a:spAutoFit/>
          </a:bodyPr>
          <a:lstStyle/>
          <a:p>
            <a:pPr marL="0" marR="0">
              <a:lnSpc>
                <a:spcPct val="107000"/>
              </a:lnSpc>
              <a:spcBef>
                <a:spcPts val="0"/>
              </a:spcBef>
              <a:spcAft>
                <a:spcPts val="0"/>
              </a:spcAft>
            </a:pPr>
            <a:r>
              <a:rPr lang="en-US" sz="1400" i="1" dirty="0">
                <a:effectLst/>
                <a:latin typeface="Calibri" panose="020F0502020204030204" pitchFamily="34" charset="0"/>
                <a:ea typeface="Calibri" panose="020F0502020204030204" pitchFamily="34" charset="0"/>
                <a:cs typeface="Times New Roman" panose="02020603050405020304" pitchFamily="18" charset="0"/>
              </a:rPr>
              <a:t>A collection of activities and technologies that allow us to </a:t>
            </a:r>
            <a:r>
              <a:rPr lang="en-US" sz="1400" b="1" i="1"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identify, troubleshoot, and resolve data issues in near real-time</a:t>
            </a:r>
            <a:r>
              <a:rPr lang="en-US" sz="1400" i="1"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i="1" dirty="0">
                <a:effectLst/>
                <a:latin typeface="Calibri" panose="020F0502020204030204" pitchFamily="34" charset="0"/>
                <a:ea typeface="Calibri" panose="020F0502020204030204" pitchFamily="34" charset="0"/>
                <a:cs typeface="Times New Roman" panose="02020603050405020304" pitchFamily="18" charset="0"/>
              </a:rPr>
              <a:t>A data observability should not stop at describing the problem, it should also </a:t>
            </a:r>
            <a:r>
              <a:rPr lang="en-US" sz="1400" b="1" i="1"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provide enough context to enable the engineer to resolve the problem</a:t>
            </a:r>
            <a:r>
              <a:rPr lang="en-US" sz="1400" i="1"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1892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 dirty="0"/>
              <a:t>When data platform is ineffective, </a:t>
            </a:r>
            <a:r>
              <a:rPr lang="en" b="1" dirty="0"/>
              <a:t>everyone</a:t>
            </a:r>
            <a:r>
              <a:rPr lang="en" dirty="0"/>
              <a:t> is impacted </a:t>
            </a:r>
            <a:r>
              <a:rPr lang="en-US" b="1" dirty="0">
                <a:solidFill>
                  <a:schemeClr val="lt2"/>
                </a:solidFill>
                <a:latin typeface="Open Sans"/>
                <a:ea typeface="Open Sans"/>
                <a:cs typeface="Open Sans"/>
                <a:sym typeface="Open Sans"/>
              </a:rPr>
              <a:t>90%</a:t>
            </a:r>
            <a:r>
              <a:rPr lang="en-US" dirty="0">
                <a:solidFill>
                  <a:schemeClr val="lt2"/>
                </a:solidFill>
                <a:latin typeface="Open Sans"/>
                <a:ea typeface="Open Sans"/>
                <a:cs typeface="Open Sans"/>
                <a:sym typeface="Open Sans"/>
              </a:rPr>
              <a:t> of </a:t>
            </a:r>
            <a:r>
              <a:rPr lang="en-US" sz="1600" dirty="0">
                <a:solidFill>
                  <a:schemeClr val="accent2"/>
                </a:solidFill>
                <a:latin typeface="+mn-lt"/>
                <a:ea typeface="Open Sans"/>
                <a:cs typeface="Open Sans"/>
                <a:sym typeface="Open Sans"/>
              </a:rPr>
              <a:t>90% of enterprise data flows through data platform and engineering*</a:t>
            </a:r>
            <a:br>
              <a:rPr lang="en-US" dirty="0">
                <a:solidFill>
                  <a:schemeClr val="lt2"/>
                </a:solidFill>
                <a:latin typeface="Open Sans"/>
                <a:ea typeface="Open Sans"/>
                <a:cs typeface="Open Sans"/>
                <a:sym typeface="Open Sans"/>
              </a:rPr>
            </a:br>
            <a:endParaRPr lang="en-US" dirty="0"/>
          </a:p>
        </p:txBody>
      </p:sp>
      <p:sp>
        <p:nvSpPr>
          <p:cNvPr id="5" name="Slide Number Placeholder"/>
          <p:cNvSpPr>
            <a:spLocks noGrp="1"/>
          </p:cNvSpPr>
          <p:nvPr>
            <p:ph type="sldNum" sz="quarter" idx="11"/>
          </p:nvPr>
        </p:nvSpPr>
        <p:spPr/>
        <p:txBody>
          <a:bodyPr/>
          <a:lstStyle/>
          <a:p>
            <a:fld id="{59395FB3-9C97-154F-86B2-7E381B951268}" type="slidenum">
              <a:rPr lang="en-US" smtClean="0"/>
              <a:pPr/>
              <a:t>5</a:t>
            </a:fld>
            <a:endParaRPr lang="en-US" dirty="0"/>
          </a:p>
        </p:txBody>
      </p:sp>
      <p:sp>
        <p:nvSpPr>
          <p:cNvPr id="7" name="Google Shape;475;p65">
            <a:extLst>
              <a:ext uri="{FF2B5EF4-FFF2-40B4-BE49-F238E27FC236}">
                <a16:creationId xmlns:a16="http://schemas.microsoft.com/office/drawing/2014/main" id="{53D58959-26F1-F8D7-1649-E8507B3BDD43}"/>
              </a:ext>
            </a:extLst>
          </p:cNvPr>
          <p:cNvSpPr/>
          <p:nvPr/>
        </p:nvSpPr>
        <p:spPr>
          <a:xfrm>
            <a:off x="794600" y="2041050"/>
            <a:ext cx="1371300" cy="1048200"/>
          </a:xfrm>
          <a:prstGeom prst="roundRect">
            <a:avLst>
              <a:gd name="adj" fmla="val 5470"/>
            </a:avLst>
          </a:prstGeom>
          <a:solidFill>
            <a:srgbClr val="FFFFFF"/>
          </a:solidFill>
          <a:ln w="19050"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None/>
            </a:pPr>
            <a:r>
              <a:rPr lang="en" sz="1250" b="1" i="1" u="none" strike="noStrike" cap="none" dirty="0">
                <a:solidFill>
                  <a:schemeClr val="accent2"/>
                </a:solidFill>
                <a:ea typeface="Open Sans"/>
                <a:cs typeface="Open Sans"/>
                <a:sym typeface="Open Sans"/>
              </a:rPr>
              <a:t>Data Platform &amp; Engineering </a:t>
            </a:r>
            <a:endParaRPr sz="1250" b="1" i="1" u="none" strike="noStrike" cap="none" dirty="0">
              <a:solidFill>
                <a:schemeClr val="accent2"/>
              </a:solidFill>
              <a:ea typeface="Open Sans"/>
              <a:cs typeface="Open Sans"/>
              <a:sym typeface="Open Sans"/>
            </a:endParaRPr>
          </a:p>
        </p:txBody>
      </p:sp>
      <p:sp>
        <p:nvSpPr>
          <p:cNvPr id="8" name="Google Shape;476;p65">
            <a:extLst>
              <a:ext uri="{FF2B5EF4-FFF2-40B4-BE49-F238E27FC236}">
                <a16:creationId xmlns:a16="http://schemas.microsoft.com/office/drawing/2014/main" id="{96EDBBE0-24BF-E15D-AFD7-08A17FB4F8A8}"/>
              </a:ext>
            </a:extLst>
          </p:cNvPr>
          <p:cNvSpPr/>
          <p:nvPr/>
        </p:nvSpPr>
        <p:spPr>
          <a:xfrm>
            <a:off x="4003974" y="1534050"/>
            <a:ext cx="1839000" cy="575100"/>
          </a:xfrm>
          <a:prstGeom prst="roundRect">
            <a:avLst>
              <a:gd name="adj" fmla="val 5470"/>
            </a:avLst>
          </a:prstGeom>
          <a:solidFill>
            <a:srgbClr val="FFFFFF"/>
          </a:solidFill>
          <a:ln w="19050"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None/>
            </a:pPr>
            <a:r>
              <a:rPr lang="en" sz="1250" b="1" i="1">
                <a:solidFill>
                  <a:schemeClr val="accent2"/>
                </a:solidFill>
                <a:ea typeface="Open Sans"/>
                <a:cs typeface="Open Sans"/>
                <a:sym typeface="Open Sans"/>
              </a:rPr>
              <a:t>Data Analytics</a:t>
            </a:r>
            <a:endParaRPr sz="1250" b="1" i="1" u="none" strike="noStrike" cap="none">
              <a:solidFill>
                <a:schemeClr val="accent2"/>
              </a:solidFill>
              <a:ea typeface="Open Sans"/>
              <a:cs typeface="Open Sans"/>
              <a:sym typeface="Open Sans"/>
            </a:endParaRPr>
          </a:p>
        </p:txBody>
      </p:sp>
      <p:cxnSp>
        <p:nvCxnSpPr>
          <p:cNvPr id="9" name="Google Shape;478;p65">
            <a:extLst>
              <a:ext uri="{FF2B5EF4-FFF2-40B4-BE49-F238E27FC236}">
                <a16:creationId xmlns:a16="http://schemas.microsoft.com/office/drawing/2014/main" id="{7F900FFB-C6CC-7904-17B4-5EB46E415CA1}"/>
              </a:ext>
            </a:extLst>
          </p:cNvPr>
          <p:cNvCxnSpPr>
            <a:stCxn id="7" idx="3"/>
          </p:cNvCxnSpPr>
          <p:nvPr/>
        </p:nvCxnSpPr>
        <p:spPr>
          <a:xfrm>
            <a:off x="2165900" y="2565150"/>
            <a:ext cx="2142900" cy="1214100"/>
          </a:xfrm>
          <a:prstGeom prst="curvedConnector3">
            <a:avLst>
              <a:gd name="adj1" fmla="val 50000"/>
            </a:avLst>
          </a:prstGeom>
          <a:noFill/>
          <a:ln w="9525" cap="flat" cmpd="sng">
            <a:solidFill>
              <a:schemeClr val="accent1"/>
            </a:solidFill>
            <a:prstDash val="solid"/>
            <a:round/>
            <a:headEnd type="none" w="med" len="med"/>
            <a:tailEnd type="triangle" w="med" len="med"/>
          </a:ln>
        </p:spPr>
      </p:cxnSp>
      <p:sp>
        <p:nvSpPr>
          <p:cNvPr id="10" name="Google Shape;479;p65">
            <a:extLst>
              <a:ext uri="{FF2B5EF4-FFF2-40B4-BE49-F238E27FC236}">
                <a16:creationId xmlns:a16="http://schemas.microsoft.com/office/drawing/2014/main" id="{C9B2C55C-D413-D2E9-F92B-2F83282E2188}"/>
              </a:ext>
            </a:extLst>
          </p:cNvPr>
          <p:cNvSpPr/>
          <p:nvPr/>
        </p:nvSpPr>
        <p:spPr>
          <a:xfrm>
            <a:off x="5984900" y="1554450"/>
            <a:ext cx="2084700" cy="534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2"/>
                </a:solidFill>
                <a:ea typeface="Open Sans"/>
                <a:cs typeface="Open Sans"/>
                <a:sym typeface="Open Sans"/>
              </a:rPr>
              <a:t>Inaccurate</a:t>
            </a:r>
            <a:endParaRPr sz="1200" dirty="0">
              <a:solidFill>
                <a:schemeClr val="accent2"/>
              </a:solidFill>
              <a:ea typeface="Open Sans"/>
              <a:cs typeface="Open Sans"/>
              <a:sym typeface="Open Sans"/>
            </a:endParaRPr>
          </a:p>
          <a:p>
            <a:pPr marL="0" lvl="0" indent="0" algn="ctr" rtl="0">
              <a:spcBef>
                <a:spcPts val="0"/>
              </a:spcBef>
              <a:spcAft>
                <a:spcPts val="0"/>
              </a:spcAft>
              <a:buNone/>
            </a:pPr>
            <a:r>
              <a:rPr lang="en" sz="1200" dirty="0">
                <a:ea typeface="Open Sans"/>
                <a:cs typeface="Open Sans"/>
                <a:sym typeface="Open Sans"/>
              </a:rPr>
              <a:t>business analytics</a:t>
            </a:r>
            <a:endParaRPr sz="1200" dirty="0">
              <a:ea typeface="Open Sans"/>
              <a:cs typeface="Open Sans"/>
              <a:sym typeface="Open Sans"/>
            </a:endParaRPr>
          </a:p>
        </p:txBody>
      </p:sp>
      <p:cxnSp>
        <p:nvCxnSpPr>
          <p:cNvPr id="11" name="Google Shape;480;p65">
            <a:extLst>
              <a:ext uri="{FF2B5EF4-FFF2-40B4-BE49-F238E27FC236}">
                <a16:creationId xmlns:a16="http://schemas.microsoft.com/office/drawing/2014/main" id="{A7B6FFD9-4B20-8FBA-7BB7-F29078333C85}"/>
              </a:ext>
            </a:extLst>
          </p:cNvPr>
          <p:cNvCxnSpPr>
            <a:stCxn id="7" idx="3"/>
            <a:endCxn id="8" idx="1"/>
          </p:cNvCxnSpPr>
          <p:nvPr/>
        </p:nvCxnSpPr>
        <p:spPr>
          <a:xfrm rot="10800000" flipH="1">
            <a:off x="2165900" y="1821750"/>
            <a:ext cx="1838100" cy="743400"/>
          </a:xfrm>
          <a:prstGeom prst="curvedConnector3">
            <a:avLst>
              <a:gd name="adj1" fmla="val 49999"/>
            </a:avLst>
          </a:prstGeom>
          <a:noFill/>
          <a:ln w="9525" cap="flat" cmpd="sng">
            <a:solidFill>
              <a:schemeClr val="accent1"/>
            </a:solidFill>
            <a:prstDash val="solid"/>
            <a:round/>
            <a:headEnd type="none" w="med" len="med"/>
            <a:tailEnd type="triangle" w="med" len="med"/>
          </a:ln>
        </p:spPr>
      </p:cxnSp>
      <p:sp>
        <p:nvSpPr>
          <p:cNvPr id="12" name="Google Shape;481;p65">
            <a:extLst>
              <a:ext uri="{FF2B5EF4-FFF2-40B4-BE49-F238E27FC236}">
                <a16:creationId xmlns:a16="http://schemas.microsoft.com/office/drawing/2014/main" id="{23C7F317-C940-63F6-B54F-20BD9B60C507}"/>
              </a:ext>
            </a:extLst>
          </p:cNvPr>
          <p:cNvSpPr/>
          <p:nvPr/>
        </p:nvSpPr>
        <p:spPr>
          <a:xfrm>
            <a:off x="4689774" y="2361300"/>
            <a:ext cx="1839000" cy="575100"/>
          </a:xfrm>
          <a:prstGeom prst="roundRect">
            <a:avLst>
              <a:gd name="adj" fmla="val 5470"/>
            </a:avLst>
          </a:prstGeom>
          <a:solidFill>
            <a:srgbClr val="FFFFFF"/>
          </a:solidFill>
          <a:ln w="19050"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None/>
            </a:pPr>
            <a:r>
              <a:rPr lang="en" sz="1250" b="1" i="1" dirty="0">
                <a:solidFill>
                  <a:schemeClr val="accent2"/>
                </a:solidFill>
                <a:ea typeface="Open Sans"/>
                <a:cs typeface="Open Sans"/>
                <a:sym typeface="Open Sans"/>
              </a:rPr>
              <a:t>Data Product</a:t>
            </a:r>
            <a:endParaRPr sz="1250" b="1" i="1" u="none" strike="noStrike" cap="none" dirty="0">
              <a:solidFill>
                <a:schemeClr val="accent2"/>
              </a:solidFill>
              <a:ea typeface="Open Sans"/>
              <a:cs typeface="Open Sans"/>
              <a:sym typeface="Open Sans"/>
            </a:endParaRPr>
          </a:p>
        </p:txBody>
      </p:sp>
      <p:cxnSp>
        <p:nvCxnSpPr>
          <p:cNvPr id="14" name="Google Shape;484;p65">
            <a:extLst>
              <a:ext uri="{FF2B5EF4-FFF2-40B4-BE49-F238E27FC236}">
                <a16:creationId xmlns:a16="http://schemas.microsoft.com/office/drawing/2014/main" id="{5088DF4B-AD9E-0759-24EC-6415E017632D}"/>
              </a:ext>
            </a:extLst>
          </p:cNvPr>
          <p:cNvCxnSpPr>
            <a:stCxn id="7" idx="3"/>
            <a:endCxn id="12" idx="1"/>
          </p:cNvCxnSpPr>
          <p:nvPr/>
        </p:nvCxnSpPr>
        <p:spPr>
          <a:xfrm>
            <a:off x="2165900" y="2565150"/>
            <a:ext cx="2523900" cy="83700"/>
          </a:xfrm>
          <a:prstGeom prst="curvedConnector3">
            <a:avLst>
              <a:gd name="adj1" fmla="val 49999"/>
            </a:avLst>
          </a:prstGeom>
          <a:noFill/>
          <a:ln w="9525" cap="flat" cmpd="sng">
            <a:solidFill>
              <a:schemeClr val="accent1"/>
            </a:solidFill>
            <a:prstDash val="solid"/>
            <a:round/>
            <a:headEnd type="none" w="med" len="med"/>
            <a:tailEnd type="triangle" w="med" len="med"/>
          </a:ln>
        </p:spPr>
      </p:cxnSp>
      <p:sp>
        <p:nvSpPr>
          <p:cNvPr id="15" name="Google Shape;485;p65">
            <a:extLst>
              <a:ext uri="{FF2B5EF4-FFF2-40B4-BE49-F238E27FC236}">
                <a16:creationId xmlns:a16="http://schemas.microsoft.com/office/drawing/2014/main" id="{D535FAFD-E9E5-E2B9-0301-BF96C704AAFF}"/>
              </a:ext>
            </a:extLst>
          </p:cNvPr>
          <p:cNvSpPr/>
          <p:nvPr/>
        </p:nvSpPr>
        <p:spPr>
          <a:xfrm>
            <a:off x="6255225" y="3511959"/>
            <a:ext cx="2084700" cy="534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2"/>
                </a:solidFill>
                <a:ea typeface="Open Sans"/>
                <a:cs typeface="Open Sans"/>
                <a:sym typeface="Open Sans"/>
              </a:rPr>
              <a:t>Underperforming</a:t>
            </a:r>
            <a:endParaRPr sz="1200" dirty="0">
              <a:solidFill>
                <a:schemeClr val="accent2"/>
              </a:solidFill>
              <a:ea typeface="Open Sans"/>
              <a:cs typeface="Open Sans"/>
              <a:sym typeface="Open Sans"/>
            </a:endParaRPr>
          </a:p>
          <a:p>
            <a:pPr marL="0" lvl="0" indent="0" algn="ctr" rtl="0">
              <a:spcBef>
                <a:spcPts val="0"/>
              </a:spcBef>
              <a:spcAft>
                <a:spcPts val="0"/>
              </a:spcAft>
              <a:buNone/>
            </a:pPr>
            <a:r>
              <a:rPr lang="en" sz="1200" dirty="0">
                <a:ea typeface="Open Sans"/>
                <a:cs typeface="Open Sans"/>
                <a:sym typeface="Open Sans"/>
              </a:rPr>
              <a:t>machine learning</a:t>
            </a:r>
            <a:endParaRPr sz="1200" dirty="0">
              <a:ea typeface="Open Sans"/>
              <a:cs typeface="Open Sans"/>
              <a:sym typeface="Open Sans"/>
            </a:endParaRPr>
          </a:p>
        </p:txBody>
      </p:sp>
      <p:sp>
        <p:nvSpPr>
          <p:cNvPr id="16" name="Google Shape;486;p65">
            <a:extLst>
              <a:ext uri="{FF2B5EF4-FFF2-40B4-BE49-F238E27FC236}">
                <a16:creationId xmlns:a16="http://schemas.microsoft.com/office/drawing/2014/main" id="{9EA19C80-2904-5E40-B32D-AAB8445B9685}"/>
              </a:ext>
            </a:extLst>
          </p:cNvPr>
          <p:cNvSpPr/>
          <p:nvPr/>
        </p:nvSpPr>
        <p:spPr>
          <a:xfrm>
            <a:off x="6651500" y="2381175"/>
            <a:ext cx="2181000" cy="534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2"/>
                </a:solidFill>
                <a:ea typeface="Open Sans"/>
                <a:cs typeface="Open Sans"/>
                <a:sym typeface="Open Sans"/>
              </a:rPr>
              <a:t>Frustrated customers</a:t>
            </a:r>
            <a:endParaRPr sz="1200" dirty="0">
              <a:solidFill>
                <a:schemeClr val="accent2"/>
              </a:solidFill>
              <a:ea typeface="Open Sans"/>
              <a:cs typeface="Open Sans"/>
              <a:sym typeface="Open Sans"/>
            </a:endParaRPr>
          </a:p>
          <a:p>
            <a:pPr marL="0" lvl="0" indent="0" algn="ctr" rtl="0">
              <a:spcBef>
                <a:spcPts val="0"/>
              </a:spcBef>
              <a:spcAft>
                <a:spcPts val="0"/>
              </a:spcAft>
              <a:buNone/>
            </a:pPr>
            <a:r>
              <a:rPr lang="en" sz="1200" dirty="0">
                <a:ea typeface="Open Sans"/>
                <a:cs typeface="Open Sans"/>
                <a:sym typeface="Open Sans"/>
              </a:rPr>
              <a:t>from bad client facing data</a:t>
            </a:r>
            <a:endParaRPr sz="1200" dirty="0">
              <a:ea typeface="Open Sans"/>
              <a:cs typeface="Open Sans"/>
              <a:sym typeface="Open Sans"/>
            </a:endParaRPr>
          </a:p>
        </p:txBody>
      </p:sp>
      <p:sp>
        <p:nvSpPr>
          <p:cNvPr id="17" name="Google Shape;487;p65">
            <a:extLst>
              <a:ext uri="{FF2B5EF4-FFF2-40B4-BE49-F238E27FC236}">
                <a16:creationId xmlns:a16="http://schemas.microsoft.com/office/drawing/2014/main" id="{9709B639-969B-1351-29F2-F3C8373FF71D}"/>
              </a:ext>
            </a:extLst>
          </p:cNvPr>
          <p:cNvSpPr/>
          <p:nvPr/>
        </p:nvSpPr>
        <p:spPr>
          <a:xfrm rot="5393389">
            <a:off x="3349800" y="2539639"/>
            <a:ext cx="156000" cy="134700"/>
          </a:xfrm>
          <a:prstGeom prst="triangl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8;p65">
            <a:extLst>
              <a:ext uri="{FF2B5EF4-FFF2-40B4-BE49-F238E27FC236}">
                <a16:creationId xmlns:a16="http://schemas.microsoft.com/office/drawing/2014/main" id="{E61C117A-B8EE-A3FB-3436-A7C002F2DF05}"/>
              </a:ext>
            </a:extLst>
          </p:cNvPr>
          <p:cNvSpPr/>
          <p:nvPr/>
        </p:nvSpPr>
        <p:spPr>
          <a:xfrm rot="5393389">
            <a:off x="3006843" y="2127595"/>
            <a:ext cx="156000" cy="134700"/>
          </a:xfrm>
          <a:prstGeom prst="triangl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9;p65">
            <a:extLst>
              <a:ext uri="{FF2B5EF4-FFF2-40B4-BE49-F238E27FC236}">
                <a16:creationId xmlns:a16="http://schemas.microsoft.com/office/drawing/2014/main" id="{18300CFE-CF7F-07E7-69AE-C4DB3AFB09C7}"/>
              </a:ext>
            </a:extLst>
          </p:cNvPr>
          <p:cNvSpPr/>
          <p:nvPr/>
        </p:nvSpPr>
        <p:spPr>
          <a:xfrm rot="5393389">
            <a:off x="3993487" y="2580964"/>
            <a:ext cx="156000" cy="134700"/>
          </a:xfrm>
          <a:prstGeom prst="triangl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0;p65">
            <a:extLst>
              <a:ext uri="{FF2B5EF4-FFF2-40B4-BE49-F238E27FC236}">
                <a16:creationId xmlns:a16="http://schemas.microsoft.com/office/drawing/2014/main" id="{8EC131EA-E93A-44AE-E321-C70C234FCEA3}"/>
              </a:ext>
            </a:extLst>
          </p:cNvPr>
          <p:cNvSpPr/>
          <p:nvPr/>
        </p:nvSpPr>
        <p:spPr>
          <a:xfrm rot="5393389">
            <a:off x="3451437" y="1832251"/>
            <a:ext cx="156000" cy="134700"/>
          </a:xfrm>
          <a:prstGeom prst="triangl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1;p65">
            <a:extLst>
              <a:ext uri="{FF2B5EF4-FFF2-40B4-BE49-F238E27FC236}">
                <a16:creationId xmlns:a16="http://schemas.microsoft.com/office/drawing/2014/main" id="{D6E1DFD8-DEA6-E08F-8F03-C3820C969B48}"/>
              </a:ext>
            </a:extLst>
          </p:cNvPr>
          <p:cNvSpPr/>
          <p:nvPr/>
        </p:nvSpPr>
        <p:spPr>
          <a:xfrm rot="5393389">
            <a:off x="3159262" y="3055776"/>
            <a:ext cx="156000" cy="134700"/>
          </a:xfrm>
          <a:prstGeom prst="triangl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2;p65">
            <a:extLst>
              <a:ext uri="{FF2B5EF4-FFF2-40B4-BE49-F238E27FC236}">
                <a16:creationId xmlns:a16="http://schemas.microsoft.com/office/drawing/2014/main" id="{638B1DF2-BD69-096F-F059-556F77FB7939}"/>
              </a:ext>
            </a:extLst>
          </p:cNvPr>
          <p:cNvSpPr/>
          <p:nvPr/>
        </p:nvSpPr>
        <p:spPr>
          <a:xfrm rot="5393389">
            <a:off x="3706087" y="3588776"/>
            <a:ext cx="156000" cy="134700"/>
          </a:xfrm>
          <a:prstGeom prst="triangl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Footer Placeholder 1">
            <a:extLst>
              <a:ext uri="{FF2B5EF4-FFF2-40B4-BE49-F238E27FC236}">
                <a16:creationId xmlns:a16="http://schemas.microsoft.com/office/drawing/2014/main" id="{ABA8072A-B4F5-4B10-426B-0562A20977FF}"/>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September 2022 / © 2022 IBM Corporation</a:t>
            </a:r>
          </a:p>
        </p:txBody>
      </p:sp>
      <p:sp>
        <p:nvSpPr>
          <p:cNvPr id="25" name="Google Shape;477;p65">
            <a:extLst>
              <a:ext uri="{FF2B5EF4-FFF2-40B4-BE49-F238E27FC236}">
                <a16:creationId xmlns:a16="http://schemas.microsoft.com/office/drawing/2014/main" id="{A86C9F57-1C0D-BDF5-2B92-6A37AC62C67A}"/>
              </a:ext>
            </a:extLst>
          </p:cNvPr>
          <p:cNvSpPr/>
          <p:nvPr/>
        </p:nvSpPr>
        <p:spPr>
          <a:xfrm>
            <a:off x="4308786" y="3491550"/>
            <a:ext cx="1839000" cy="575100"/>
          </a:xfrm>
          <a:prstGeom prst="roundRect">
            <a:avLst>
              <a:gd name="adj" fmla="val 5470"/>
            </a:avLst>
          </a:prstGeom>
          <a:solidFill>
            <a:srgbClr val="FFFFFF"/>
          </a:solidFill>
          <a:ln w="19050"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None/>
            </a:pPr>
            <a:r>
              <a:rPr lang="en" sz="1250" b="1" i="1">
                <a:solidFill>
                  <a:schemeClr val="accent2"/>
                </a:solidFill>
                <a:ea typeface="Open Sans"/>
                <a:cs typeface="Open Sans"/>
                <a:sym typeface="Open Sans"/>
              </a:rPr>
              <a:t>Data Science</a:t>
            </a:r>
            <a:endParaRPr sz="1250" b="1" i="1" u="none" strike="noStrike" cap="none">
              <a:solidFill>
                <a:schemeClr val="accent2"/>
              </a:solidFill>
              <a:ea typeface="Open Sans"/>
              <a:cs typeface="Open Sans"/>
              <a:sym typeface="Open Sans"/>
            </a:endParaRPr>
          </a:p>
        </p:txBody>
      </p:sp>
      <p:sp>
        <p:nvSpPr>
          <p:cNvPr id="26" name="Google Shape;483;p65">
            <a:extLst>
              <a:ext uri="{FF2B5EF4-FFF2-40B4-BE49-F238E27FC236}">
                <a16:creationId xmlns:a16="http://schemas.microsoft.com/office/drawing/2014/main" id="{1A3C5DA2-B546-B71F-A966-6E715765B562}"/>
              </a:ext>
            </a:extLst>
          </p:cNvPr>
          <p:cNvSpPr txBox="1"/>
          <p:nvPr/>
        </p:nvSpPr>
        <p:spPr>
          <a:xfrm>
            <a:off x="3851587" y="4513200"/>
            <a:ext cx="4860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solidFill>
                  <a:schemeClr val="accent2"/>
                </a:solidFill>
                <a:ea typeface="Open Sans"/>
                <a:cs typeface="Open Sans"/>
                <a:sym typeface="Open Sans"/>
              </a:rPr>
              <a:t>*Gartner Data Engineering Essentials, Patterns and Best Practices </a:t>
            </a:r>
            <a:r>
              <a:rPr lang="en" sz="1000" dirty="0">
                <a:solidFill>
                  <a:schemeClr val="accent2"/>
                </a:solidFill>
                <a:ea typeface="Open Sans"/>
                <a:cs typeface="Open Sans"/>
                <a:sym typeface="Open Sans"/>
              </a:rPr>
              <a:t>| May 2021</a:t>
            </a:r>
            <a:endParaRPr sz="1200" dirty="0">
              <a:solidFill>
                <a:schemeClr val="accent2"/>
              </a:solidFill>
            </a:endParaRPr>
          </a:p>
        </p:txBody>
      </p:sp>
      <p:pic>
        <p:nvPicPr>
          <p:cNvPr id="2" name="Google Shape;786;p73">
            <a:extLst>
              <a:ext uri="{FF2B5EF4-FFF2-40B4-BE49-F238E27FC236}">
                <a16:creationId xmlns:a16="http://schemas.microsoft.com/office/drawing/2014/main" id="{A2E5FD83-BBE5-9C62-09F6-8FA1C7B72F09}"/>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384569" y="3166559"/>
            <a:ext cx="606741" cy="234384"/>
          </a:xfrm>
          <a:prstGeom prst="rect">
            <a:avLst/>
          </a:prstGeom>
          <a:noFill/>
          <a:ln>
            <a:noFill/>
          </a:ln>
        </p:spPr>
      </p:pic>
      <p:pic>
        <p:nvPicPr>
          <p:cNvPr id="4" name="Picture 8" descr="dbt Labs">
            <a:extLst>
              <a:ext uri="{FF2B5EF4-FFF2-40B4-BE49-F238E27FC236}">
                <a16:creationId xmlns:a16="http://schemas.microsoft.com/office/drawing/2014/main" id="{0D1CD6AC-85BE-6334-8D0F-27117B2BD8C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167029" y="3201632"/>
            <a:ext cx="706110" cy="161043"/>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782;p73">
            <a:extLst>
              <a:ext uri="{FF2B5EF4-FFF2-40B4-BE49-F238E27FC236}">
                <a16:creationId xmlns:a16="http://schemas.microsoft.com/office/drawing/2014/main" id="{452889A1-1C69-DA05-73C4-C254F42FB830}"/>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1588899" y="3469153"/>
            <a:ext cx="236796" cy="236796"/>
          </a:xfrm>
          <a:prstGeom prst="rect">
            <a:avLst/>
          </a:prstGeom>
          <a:noFill/>
          <a:ln>
            <a:noFill/>
          </a:ln>
        </p:spPr>
      </p:pic>
      <p:pic>
        <p:nvPicPr>
          <p:cNvPr id="13" name="Google Shape;785;p73">
            <a:extLst>
              <a:ext uri="{FF2B5EF4-FFF2-40B4-BE49-F238E27FC236}">
                <a16:creationId xmlns:a16="http://schemas.microsoft.com/office/drawing/2014/main" id="{7E4C4534-C5E1-A829-1615-9A675784B506}"/>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016964" y="3445510"/>
            <a:ext cx="236723" cy="260439"/>
          </a:xfrm>
          <a:prstGeom prst="rect">
            <a:avLst/>
          </a:prstGeom>
          <a:noFill/>
          <a:ln>
            <a:noFill/>
          </a:ln>
        </p:spPr>
      </p:pic>
      <p:pic>
        <p:nvPicPr>
          <p:cNvPr id="24" name="Google Shape;787;p73">
            <a:extLst>
              <a:ext uri="{FF2B5EF4-FFF2-40B4-BE49-F238E27FC236}">
                <a16:creationId xmlns:a16="http://schemas.microsoft.com/office/drawing/2014/main" id="{B31FFCE8-5EE5-116A-E22B-BA706A3CAB17}"/>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271059" y="3086072"/>
            <a:ext cx="921545" cy="392162"/>
          </a:xfrm>
          <a:prstGeom prst="rect">
            <a:avLst/>
          </a:prstGeom>
          <a:noFill/>
          <a:ln>
            <a:noFill/>
          </a:ln>
        </p:spPr>
      </p:pic>
      <p:pic>
        <p:nvPicPr>
          <p:cNvPr id="27" name="Picture 2">
            <a:extLst>
              <a:ext uri="{FF2B5EF4-FFF2-40B4-BE49-F238E27FC236}">
                <a16:creationId xmlns:a16="http://schemas.microsoft.com/office/drawing/2014/main" id="{7D65AACD-C44B-F088-B74F-BB8611229729}"/>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459425" y="3408880"/>
            <a:ext cx="626076" cy="32869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4CA956B3-AB3D-1EAE-C04D-93E40C3ED96B}"/>
              </a:ext>
            </a:extLst>
          </p:cNvPr>
          <p:cNvGrpSpPr/>
          <p:nvPr/>
        </p:nvGrpSpPr>
        <p:grpSpPr>
          <a:xfrm>
            <a:off x="4396027" y="4080416"/>
            <a:ext cx="752443" cy="317398"/>
            <a:chOff x="3921466" y="4125288"/>
            <a:chExt cx="1117652" cy="534301"/>
          </a:xfrm>
        </p:grpSpPr>
        <p:sp>
          <p:nvSpPr>
            <p:cNvPr id="29" name="Rectangle 28">
              <a:extLst>
                <a:ext uri="{FF2B5EF4-FFF2-40B4-BE49-F238E27FC236}">
                  <a16:creationId xmlns:a16="http://schemas.microsoft.com/office/drawing/2014/main" id="{A84B8A31-5578-BC14-6A92-99055F295989}"/>
                </a:ext>
              </a:extLst>
            </p:cNvPr>
            <p:cNvSpPr/>
            <p:nvPr/>
          </p:nvSpPr>
          <p:spPr bwMode="auto">
            <a:xfrm>
              <a:off x="3921466" y="4125509"/>
              <a:ext cx="1068602" cy="44803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System Font Regular"/>
                <a:buNone/>
                <a:tabLst/>
                <a:defRPr/>
              </a:pPr>
              <a:endParaRPr kumimoji="0" lang="en-US" sz="1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0" name="Picture 4" descr="Jupyter, logo Icon in Vector Logo">
              <a:extLst>
                <a:ext uri="{FF2B5EF4-FFF2-40B4-BE49-F238E27FC236}">
                  <a16:creationId xmlns:a16="http://schemas.microsoft.com/office/drawing/2014/main" id="{B4E20233-A7D9-EB13-201A-6ACAF13070BB}"/>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970516" y="4125288"/>
              <a:ext cx="1068602" cy="534301"/>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6" descr="IBM Watson - Wikipedia">
            <a:extLst>
              <a:ext uri="{FF2B5EF4-FFF2-40B4-BE49-F238E27FC236}">
                <a16:creationId xmlns:a16="http://schemas.microsoft.com/office/drawing/2014/main" id="{BF4C98B5-849B-5549-8A07-B062BFA0D870}"/>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648291" y="4073334"/>
            <a:ext cx="309239" cy="2874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7CA1941A-EBC2-A28E-57BD-50883E8C0B71}"/>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115568" y="2115402"/>
            <a:ext cx="550646" cy="164421"/>
          </a:xfrm>
          <a:prstGeom prst="rect">
            <a:avLst/>
          </a:prstGeom>
        </p:spPr>
      </p:pic>
      <p:pic>
        <p:nvPicPr>
          <p:cNvPr id="33" name="Picture 32">
            <a:extLst>
              <a:ext uri="{FF2B5EF4-FFF2-40B4-BE49-F238E27FC236}">
                <a16:creationId xmlns:a16="http://schemas.microsoft.com/office/drawing/2014/main" id="{565E9921-B5A0-78E8-72C1-F2A65609711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965533" y="2133886"/>
            <a:ext cx="644545" cy="138029"/>
          </a:xfrm>
          <a:prstGeom prst="rect">
            <a:avLst/>
          </a:prstGeom>
        </p:spPr>
      </p:pic>
      <p:pic>
        <p:nvPicPr>
          <p:cNvPr id="34" name="Picture 33">
            <a:extLst>
              <a:ext uri="{FF2B5EF4-FFF2-40B4-BE49-F238E27FC236}">
                <a16:creationId xmlns:a16="http://schemas.microsoft.com/office/drawing/2014/main" id="{6BB5B37F-C5D4-1A31-90EB-26EF73D80C31}"/>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66498" y="3449343"/>
            <a:ext cx="338824" cy="329907"/>
          </a:xfrm>
          <a:prstGeom prst="rect">
            <a:avLst/>
          </a:prstGeom>
        </p:spPr>
      </p:pic>
    </p:spTree>
    <p:extLst>
      <p:ext uri="{BB962C8B-B14F-4D97-AF65-F5344CB8AC3E}">
        <p14:creationId xmlns:p14="http://schemas.microsoft.com/office/powerpoint/2010/main" val="116450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a:xfrm>
            <a:off x="0" y="0"/>
            <a:ext cx="9144000" cy="975751"/>
          </a:xfrm>
        </p:spPr>
        <p:txBody>
          <a:bodyPr/>
          <a:lstStyle/>
          <a:p>
            <a:r>
              <a:rPr lang="en" dirty="0"/>
              <a:t>The “</a:t>
            </a:r>
            <a:r>
              <a:rPr lang="en" i="1" dirty="0"/>
              <a:t>modern”</a:t>
            </a:r>
            <a:r>
              <a:rPr lang="en" dirty="0"/>
              <a:t> data stack</a:t>
            </a:r>
            <a:r>
              <a:rPr lang="en-US" b="1" dirty="0">
                <a:solidFill>
                  <a:schemeClr val="lt2"/>
                </a:solidFill>
                <a:latin typeface="Open Sans"/>
                <a:ea typeface="Open Sans"/>
                <a:cs typeface="Open Sans"/>
                <a:sym typeface="Open Sans"/>
              </a:rPr>
              <a:t>90%</a:t>
            </a:r>
            <a:r>
              <a:rPr lang="en-US" dirty="0">
                <a:solidFill>
                  <a:schemeClr val="lt2"/>
                </a:solidFill>
                <a:latin typeface="Open Sans"/>
                <a:ea typeface="Open Sans"/>
                <a:cs typeface="Open Sans"/>
                <a:sym typeface="Open Sans"/>
              </a:rPr>
              <a:t> of</a:t>
            </a:r>
            <a:br>
              <a:rPr lang="en-US" dirty="0">
                <a:solidFill>
                  <a:schemeClr val="lt2"/>
                </a:solidFill>
                <a:latin typeface="Open Sans"/>
                <a:ea typeface="Open Sans"/>
                <a:cs typeface="Open Sans"/>
                <a:sym typeface="Open Sans"/>
              </a:rPr>
            </a:br>
            <a:endParaRPr lang="en-US" dirty="0"/>
          </a:p>
        </p:txBody>
      </p:sp>
      <p:sp>
        <p:nvSpPr>
          <p:cNvPr id="5" name="Slide Number Placeholder"/>
          <p:cNvSpPr>
            <a:spLocks noGrp="1"/>
          </p:cNvSpPr>
          <p:nvPr>
            <p:ph type="sldNum" sz="quarter" idx="11"/>
          </p:nvPr>
        </p:nvSpPr>
        <p:spPr/>
        <p:txBody>
          <a:bodyPr/>
          <a:lstStyle/>
          <a:p>
            <a:fld id="{59395FB3-9C97-154F-86B2-7E381B951268}" type="slidenum">
              <a:rPr lang="en-US" smtClean="0"/>
              <a:pPr/>
              <a:t>6</a:t>
            </a:fld>
            <a:endParaRPr lang="en-US" dirty="0"/>
          </a:p>
        </p:txBody>
      </p:sp>
      <p:sp>
        <p:nvSpPr>
          <p:cNvPr id="23" name="Footer Placeholder 1">
            <a:extLst>
              <a:ext uri="{FF2B5EF4-FFF2-40B4-BE49-F238E27FC236}">
                <a16:creationId xmlns:a16="http://schemas.microsoft.com/office/drawing/2014/main" id="{ABA8072A-B4F5-4B10-426B-0562A20977FF}"/>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September 2022 / © 2022 IBM Corporation</a:t>
            </a:r>
          </a:p>
        </p:txBody>
      </p:sp>
      <p:pic>
        <p:nvPicPr>
          <p:cNvPr id="2" name="Google Shape;498;p66" descr="Filter outline">
            <a:extLst>
              <a:ext uri="{FF2B5EF4-FFF2-40B4-BE49-F238E27FC236}">
                <a16:creationId xmlns:a16="http://schemas.microsoft.com/office/drawing/2014/main" id="{152F3DE7-2A04-2CE3-4276-C7BB95DE1A6B}"/>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rot="-5400000">
            <a:off x="1516613" y="1994322"/>
            <a:ext cx="662940" cy="662940"/>
          </a:xfrm>
          <a:prstGeom prst="rect">
            <a:avLst/>
          </a:prstGeom>
          <a:noFill/>
          <a:ln>
            <a:noFill/>
          </a:ln>
        </p:spPr>
      </p:pic>
      <p:sp>
        <p:nvSpPr>
          <p:cNvPr id="4" name="Google Shape;499;p66">
            <a:extLst>
              <a:ext uri="{FF2B5EF4-FFF2-40B4-BE49-F238E27FC236}">
                <a16:creationId xmlns:a16="http://schemas.microsoft.com/office/drawing/2014/main" id="{62FA22B2-E206-BB7B-ED9D-3164AD51EABE}"/>
              </a:ext>
            </a:extLst>
          </p:cNvPr>
          <p:cNvSpPr/>
          <p:nvPr/>
        </p:nvSpPr>
        <p:spPr>
          <a:xfrm>
            <a:off x="1065164" y="2417746"/>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 name="Google Shape;500;p66">
            <a:extLst>
              <a:ext uri="{FF2B5EF4-FFF2-40B4-BE49-F238E27FC236}">
                <a16:creationId xmlns:a16="http://schemas.microsoft.com/office/drawing/2014/main" id="{C034D4EB-9A27-E3CA-C640-C70E95F7CE03}"/>
              </a:ext>
            </a:extLst>
          </p:cNvPr>
          <p:cNvSpPr/>
          <p:nvPr/>
        </p:nvSpPr>
        <p:spPr>
          <a:xfrm>
            <a:off x="1140004" y="2163208"/>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13" name="Google Shape;501;p66">
            <a:extLst>
              <a:ext uri="{FF2B5EF4-FFF2-40B4-BE49-F238E27FC236}">
                <a16:creationId xmlns:a16="http://schemas.microsoft.com/office/drawing/2014/main" id="{8E892576-97E5-2ACD-58D6-C4302FADDF07}"/>
              </a:ext>
            </a:extLst>
          </p:cNvPr>
          <p:cNvSpPr/>
          <p:nvPr/>
        </p:nvSpPr>
        <p:spPr>
          <a:xfrm>
            <a:off x="849647" y="2247929"/>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Open Sans"/>
              <a:ea typeface="Open Sans"/>
              <a:cs typeface="Open Sans"/>
              <a:sym typeface="Open Sans"/>
            </a:endParaRPr>
          </a:p>
        </p:txBody>
      </p:sp>
      <p:sp>
        <p:nvSpPr>
          <p:cNvPr id="24" name="Google Shape;502;p66">
            <a:extLst>
              <a:ext uri="{FF2B5EF4-FFF2-40B4-BE49-F238E27FC236}">
                <a16:creationId xmlns:a16="http://schemas.microsoft.com/office/drawing/2014/main" id="{9C357477-17D2-F421-6A83-4FF34253132B}"/>
              </a:ext>
            </a:extLst>
          </p:cNvPr>
          <p:cNvSpPr/>
          <p:nvPr/>
        </p:nvSpPr>
        <p:spPr>
          <a:xfrm>
            <a:off x="2916362" y="1955516"/>
            <a:ext cx="1487100" cy="663000"/>
          </a:xfrm>
          <a:prstGeom prst="roundRect">
            <a:avLst>
              <a:gd name="adj" fmla="val 5470"/>
            </a:avLst>
          </a:prstGeom>
          <a:solidFill>
            <a:srgbClr val="FFFFFF"/>
          </a:solidFill>
          <a:ln w="9525" cap="flat" cmpd="sng">
            <a:solidFill>
              <a:srgbClr val="1E1F2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chemeClr val="accent2"/>
              </a:solidFill>
              <a:latin typeface="Open Sans"/>
              <a:ea typeface="Open Sans"/>
              <a:cs typeface="Open Sans"/>
              <a:sym typeface="Open Sans"/>
            </a:endParaRPr>
          </a:p>
        </p:txBody>
      </p:sp>
      <p:cxnSp>
        <p:nvCxnSpPr>
          <p:cNvPr id="27" name="Google Shape;503;p66">
            <a:extLst>
              <a:ext uri="{FF2B5EF4-FFF2-40B4-BE49-F238E27FC236}">
                <a16:creationId xmlns:a16="http://schemas.microsoft.com/office/drawing/2014/main" id="{F8DA8429-1DF5-55A1-7000-F69BD467DED7}"/>
              </a:ext>
            </a:extLst>
          </p:cNvPr>
          <p:cNvCxnSpPr/>
          <p:nvPr/>
        </p:nvCxnSpPr>
        <p:spPr>
          <a:xfrm>
            <a:off x="2294549" y="2327846"/>
            <a:ext cx="553500" cy="0"/>
          </a:xfrm>
          <a:prstGeom prst="straightConnector1">
            <a:avLst/>
          </a:prstGeom>
          <a:noFill/>
          <a:ln w="9525" cap="flat" cmpd="sng">
            <a:solidFill>
              <a:srgbClr val="1E1F24"/>
            </a:solidFill>
            <a:prstDash val="solid"/>
            <a:round/>
            <a:headEnd type="none" w="sm" len="sm"/>
            <a:tailEnd type="triangle" w="med" len="med"/>
          </a:ln>
        </p:spPr>
      </p:cxnSp>
      <p:cxnSp>
        <p:nvCxnSpPr>
          <p:cNvPr id="28" name="Google Shape;504;p66">
            <a:extLst>
              <a:ext uri="{FF2B5EF4-FFF2-40B4-BE49-F238E27FC236}">
                <a16:creationId xmlns:a16="http://schemas.microsoft.com/office/drawing/2014/main" id="{9CF575E5-9854-4677-75F0-0FE2B3681CE1}"/>
              </a:ext>
            </a:extLst>
          </p:cNvPr>
          <p:cNvCxnSpPr/>
          <p:nvPr/>
        </p:nvCxnSpPr>
        <p:spPr>
          <a:xfrm>
            <a:off x="4607712" y="2287542"/>
            <a:ext cx="416100" cy="0"/>
          </a:xfrm>
          <a:prstGeom prst="straightConnector1">
            <a:avLst/>
          </a:prstGeom>
          <a:noFill/>
          <a:ln w="9525" cap="flat" cmpd="sng">
            <a:solidFill>
              <a:srgbClr val="1E1F24"/>
            </a:solidFill>
            <a:prstDash val="solid"/>
            <a:round/>
            <a:headEnd type="none" w="sm" len="sm"/>
            <a:tailEnd type="triangle" w="med" len="med"/>
          </a:ln>
        </p:spPr>
      </p:cxnSp>
      <p:sp>
        <p:nvSpPr>
          <p:cNvPr id="29" name="Google Shape;505;p66">
            <a:extLst>
              <a:ext uri="{FF2B5EF4-FFF2-40B4-BE49-F238E27FC236}">
                <a16:creationId xmlns:a16="http://schemas.microsoft.com/office/drawing/2014/main" id="{DB8A55E8-7E73-D7BD-6BB6-F2ECF52ED7CD}"/>
              </a:ext>
            </a:extLst>
          </p:cNvPr>
          <p:cNvSpPr/>
          <p:nvPr/>
        </p:nvSpPr>
        <p:spPr>
          <a:xfrm>
            <a:off x="1217564" y="2570146"/>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0" name="Google Shape;506;p66">
            <a:extLst>
              <a:ext uri="{FF2B5EF4-FFF2-40B4-BE49-F238E27FC236}">
                <a16:creationId xmlns:a16="http://schemas.microsoft.com/office/drawing/2014/main" id="{D183777C-655C-4CBE-14E7-617617D24C4F}"/>
              </a:ext>
            </a:extLst>
          </p:cNvPr>
          <p:cNvSpPr/>
          <p:nvPr/>
        </p:nvSpPr>
        <p:spPr>
          <a:xfrm>
            <a:off x="1331984" y="2320640"/>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1" name="Google Shape;507;p66">
            <a:extLst>
              <a:ext uri="{FF2B5EF4-FFF2-40B4-BE49-F238E27FC236}">
                <a16:creationId xmlns:a16="http://schemas.microsoft.com/office/drawing/2014/main" id="{5AEF0CA3-9EAD-4E78-F4E3-252A038CCCCA}"/>
              </a:ext>
            </a:extLst>
          </p:cNvPr>
          <p:cNvSpPr/>
          <p:nvPr/>
        </p:nvSpPr>
        <p:spPr>
          <a:xfrm>
            <a:off x="939041" y="2000507"/>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Open Sans"/>
              <a:ea typeface="Open Sans"/>
              <a:cs typeface="Open Sans"/>
              <a:sym typeface="Open Sans"/>
            </a:endParaRPr>
          </a:p>
        </p:txBody>
      </p:sp>
      <p:sp>
        <p:nvSpPr>
          <p:cNvPr id="32" name="Google Shape;508;p66">
            <a:extLst>
              <a:ext uri="{FF2B5EF4-FFF2-40B4-BE49-F238E27FC236}">
                <a16:creationId xmlns:a16="http://schemas.microsoft.com/office/drawing/2014/main" id="{DDC651C2-3F92-E9AA-416A-FDC55D222939}"/>
              </a:ext>
            </a:extLst>
          </p:cNvPr>
          <p:cNvSpPr txBox="1"/>
          <p:nvPr/>
        </p:nvSpPr>
        <p:spPr>
          <a:xfrm>
            <a:off x="736614" y="1499186"/>
            <a:ext cx="1278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a:solidFill>
                  <a:schemeClr val="accent2"/>
                </a:solidFill>
                <a:ea typeface="Open Sans SemiBold"/>
                <a:cs typeface="Open Sans SemiBold"/>
                <a:sym typeface="Open Sans SemiBold"/>
              </a:rPr>
              <a:t>Data Sources</a:t>
            </a:r>
            <a:endParaRPr>
              <a:solidFill>
                <a:schemeClr val="accent2"/>
              </a:solidFill>
            </a:endParaRPr>
          </a:p>
        </p:txBody>
      </p:sp>
      <p:sp>
        <p:nvSpPr>
          <p:cNvPr id="33" name="Google Shape;509;p66">
            <a:extLst>
              <a:ext uri="{FF2B5EF4-FFF2-40B4-BE49-F238E27FC236}">
                <a16:creationId xmlns:a16="http://schemas.microsoft.com/office/drawing/2014/main" id="{240B06B4-B70D-C287-2CD2-CBC245FB0EA9}"/>
              </a:ext>
            </a:extLst>
          </p:cNvPr>
          <p:cNvSpPr txBox="1"/>
          <p:nvPr/>
        </p:nvSpPr>
        <p:spPr>
          <a:xfrm>
            <a:off x="2791939" y="1482726"/>
            <a:ext cx="957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dirty="0">
                <a:solidFill>
                  <a:schemeClr val="accent2"/>
                </a:solidFill>
                <a:ea typeface="Open Sans SemiBold"/>
                <a:cs typeface="Open Sans SemiBold"/>
                <a:sym typeface="Open Sans SemiBold"/>
              </a:rPr>
              <a:t>Data Lake</a:t>
            </a:r>
            <a:endParaRPr dirty="0">
              <a:solidFill>
                <a:schemeClr val="accent2"/>
              </a:solidFill>
            </a:endParaRPr>
          </a:p>
        </p:txBody>
      </p:sp>
      <p:sp>
        <p:nvSpPr>
          <p:cNvPr id="34" name="Google Shape;510;p66">
            <a:extLst>
              <a:ext uri="{FF2B5EF4-FFF2-40B4-BE49-F238E27FC236}">
                <a16:creationId xmlns:a16="http://schemas.microsoft.com/office/drawing/2014/main" id="{58D09E8F-A22A-9F29-2047-CD86F248AD69}"/>
              </a:ext>
            </a:extLst>
          </p:cNvPr>
          <p:cNvSpPr txBox="1"/>
          <p:nvPr/>
        </p:nvSpPr>
        <p:spPr>
          <a:xfrm>
            <a:off x="4930035" y="1476557"/>
            <a:ext cx="1416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a:solidFill>
                  <a:schemeClr val="accent2"/>
                </a:solidFill>
                <a:ea typeface="Open Sans SemiBold"/>
                <a:cs typeface="Open Sans SemiBold"/>
                <a:sym typeface="Open Sans SemiBold"/>
              </a:rPr>
              <a:t>Data Warehouse</a:t>
            </a:r>
            <a:endParaRPr>
              <a:solidFill>
                <a:schemeClr val="accent2"/>
              </a:solidFill>
            </a:endParaRPr>
          </a:p>
        </p:txBody>
      </p:sp>
      <p:sp>
        <p:nvSpPr>
          <p:cNvPr id="35" name="Google Shape;511;p66">
            <a:extLst>
              <a:ext uri="{FF2B5EF4-FFF2-40B4-BE49-F238E27FC236}">
                <a16:creationId xmlns:a16="http://schemas.microsoft.com/office/drawing/2014/main" id="{BD93EEA5-B736-693A-71F4-700752811776}"/>
              </a:ext>
            </a:extLst>
          </p:cNvPr>
          <p:cNvSpPr/>
          <p:nvPr/>
        </p:nvSpPr>
        <p:spPr>
          <a:xfrm>
            <a:off x="2485083" y="2389957"/>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6" name="Google Shape;512;p66">
            <a:extLst>
              <a:ext uri="{FF2B5EF4-FFF2-40B4-BE49-F238E27FC236}">
                <a16:creationId xmlns:a16="http://schemas.microsoft.com/office/drawing/2014/main" id="{B3344D67-EF10-2241-E3EB-74436C4FC5E1}"/>
              </a:ext>
            </a:extLst>
          </p:cNvPr>
          <p:cNvSpPr/>
          <p:nvPr/>
        </p:nvSpPr>
        <p:spPr>
          <a:xfrm>
            <a:off x="2559923" y="2135419"/>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pic>
        <p:nvPicPr>
          <p:cNvPr id="37" name="Google Shape;513;p66" descr="Warehouse outline">
            <a:extLst>
              <a:ext uri="{FF2B5EF4-FFF2-40B4-BE49-F238E27FC236}">
                <a16:creationId xmlns:a16="http://schemas.microsoft.com/office/drawing/2014/main" id="{F89A353F-3CF4-0526-232D-BA4396467D91}"/>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5106166" y="1721156"/>
            <a:ext cx="1045873" cy="989456"/>
          </a:xfrm>
          <a:prstGeom prst="rect">
            <a:avLst/>
          </a:prstGeom>
          <a:noFill/>
          <a:ln>
            <a:noFill/>
          </a:ln>
        </p:spPr>
      </p:pic>
      <p:sp>
        <p:nvSpPr>
          <p:cNvPr id="38" name="Google Shape;514;p66">
            <a:extLst>
              <a:ext uri="{FF2B5EF4-FFF2-40B4-BE49-F238E27FC236}">
                <a16:creationId xmlns:a16="http://schemas.microsoft.com/office/drawing/2014/main" id="{2CF2E02A-E94E-98FD-6210-215F7FC39109}"/>
              </a:ext>
            </a:extLst>
          </p:cNvPr>
          <p:cNvSpPr/>
          <p:nvPr/>
        </p:nvSpPr>
        <p:spPr>
          <a:xfrm>
            <a:off x="4722906" y="2363023"/>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9" name="Google Shape;515;p66">
            <a:extLst>
              <a:ext uri="{FF2B5EF4-FFF2-40B4-BE49-F238E27FC236}">
                <a16:creationId xmlns:a16="http://schemas.microsoft.com/office/drawing/2014/main" id="{15ED6C12-F370-CEC0-5595-4A2AB8612811}"/>
              </a:ext>
            </a:extLst>
          </p:cNvPr>
          <p:cNvSpPr/>
          <p:nvPr/>
        </p:nvSpPr>
        <p:spPr>
          <a:xfrm>
            <a:off x="4797746" y="2108485"/>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cxnSp>
        <p:nvCxnSpPr>
          <p:cNvPr id="40" name="Google Shape;516;p66">
            <a:extLst>
              <a:ext uri="{FF2B5EF4-FFF2-40B4-BE49-F238E27FC236}">
                <a16:creationId xmlns:a16="http://schemas.microsoft.com/office/drawing/2014/main" id="{474A1275-E696-EC8D-F268-4C106AAB4F95}"/>
              </a:ext>
            </a:extLst>
          </p:cNvPr>
          <p:cNvCxnSpPr/>
          <p:nvPr/>
        </p:nvCxnSpPr>
        <p:spPr>
          <a:xfrm>
            <a:off x="6152039" y="2302227"/>
            <a:ext cx="806400" cy="0"/>
          </a:xfrm>
          <a:prstGeom prst="straightConnector1">
            <a:avLst/>
          </a:prstGeom>
          <a:noFill/>
          <a:ln w="9525" cap="flat" cmpd="sng">
            <a:solidFill>
              <a:srgbClr val="1E1F24"/>
            </a:solidFill>
            <a:prstDash val="solid"/>
            <a:round/>
            <a:headEnd type="none" w="sm" len="sm"/>
            <a:tailEnd type="triangle" w="med" len="med"/>
          </a:ln>
        </p:spPr>
      </p:cxnSp>
      <p:sp>
        <p:nvSpPr>
          <p:cNvPr id="41" name="Google Shape;517;p66">
            <a:extLst>
              <a:ext uri="{FF2B5EF4-FFF2-40B4-BE49-F238E27FC236}">
                <a16:creationId xmlns:a16="http://schemas.microsoft.com/office/drawing/2014/main" id="{3DAE520D-13AC-5913-5569-DCF221D5759E}"/>
              </a:ext>
            </a:extLst>
          </p:cNvPr>
          <p:cNvSpPr txBox="1"/>
          <p:nvPr/>
        </p:nvSpPr>
        <p:spPr>
          <a:xfrm>
            <a:off x="7015851" y="1477725"/>
            <a:ext cx="148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a:solidFill>
                  <a:schemeClr val="accent2"/>
                </a:solidFill>
                <a:ea typeface="Open Sans SemiBold"/>
                <a:cs typeface="Open Sans SemiBold"/>
                <a:sym typeface="Open Sans SemiBold"/>
              </a:rPr>
              <a:t>Apps, BI,</a:t>
            </a:r>
            <a:r>
              <a:rPr lang="en" sz="1200" b="0" i="0" u="none" strike="noStrike" cap="none">
                <a:solidFill>
                  <a:schemeClr val="accent2"/>
                </a:solidFill>
                <a:ea typeface="Open Sans SemiBold"/>
                <a:cs typeface="Open Sans SemiBold"/>
                <a:sym typeface="Open Sans SemiBold"/>
              </a:rPr>
              <a:t> ML</a:t>
            </a:r>
            <a:endParaRPr>
              <a:solidFill>
                <a:schemeClr val="accent2"/>
              </a:solidFill>
            </a:endParaRPr>
          </a:p>
        </p:txBody>
      </p:sp>
      <p:pic>
        <p:nvPicPr>
          <p:cNvPr id="42" name="Google Shape;518;p66" descr="Browser window outline">
            <a:extLst>
              <a:ext uri="{FF2B5EF4-FFF2-40B4-BE49-F238E27FC236}">
                <a16:creationId xmlns:a16="http://schemas.microsoft.com/office/drawing/2014/main" id="{74360A05-2555-EF73-8211-3B4994A05A64}"/>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7086171" y="1814558"/>
            <a:ext cx="914400" cy="914400"/>
          </a:xfrm>
          <a:prstGeom prst="rect">
            <a:avLst/>
          </a:prstGeom>
          <a:noFill/>
          <a:ln>
            <a:noFill/>
          </a:ln>
        </p:spPr>
      </p:pic>
      <p:sp>
        <p:nvSpPr>
          <p:cNvPr id="43" name="Google Shape;519;p66">
            <a:extLst>
              <a:ext uri="{FF2B5EF4-FFF2-40B4-BE49-F238E27FC236}">
                <a16:creationId xmlns:a16="http://schemas.microsoft.com/office/drawing/2014/main" id="{1D8DBC4D-AC5A-CE0E-75B0-CED61419FBBB}"/>
              </a:ext>
            </a:extLst>
          </p:cNvPr>
          <p:cNvSpPr/>
          <p:nvPr/>
        </p:nvSpPr>
        <p:spPr>
          <a:xfrm>
            <a:off x="7343805" y="2188756"/>
            <a:ext cx="81900" cy="819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44" name="Google Shape;520;p66">
            <a:extLst>
              <a:ext uri="{FF2B5EF4-FFF2-40B4-BE49-F238E27FC236}">
                <a16:creationId xmlns:a16="http://schemas.microsoft.com/office/drawing/2014/main" id="{541F3EFA-94D0-C14E-0753-E713FF1940BD}"/>
              </a:ext>
            </a:extLst>
          </p:cNvPr>
          <p:cNvSpPr/>
          <p:nvPr/>
        </p:nvSpPr>
        <p:spPr>
          <a:xfrm>
            <a:off x="7479497" y="2402511"/>
            <a:ext cx="81900" cy="819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45" name="Google Shape;521;p66">
            <a:extLst>
              <a:ext uri="{FF2B5EF4-FFF2-40B4-BE49-F238E27FC236}">
                <a16:creationId xmlns:a16="http://schemas.microsoft.com/office/drawing/2014/main" id="{343FA44F-70EF-FA97-EC2B-8B49EEAF5E85}"/>
              </a:ext>
            </a:extLst>
          </p:cNvPr>
          <p:cNvSpPr/>
          <p:nvPr/>
        </p:nvSpPr>
        <p:spPr>
          <a:xfrm>
            <a:off x="7652136" y="2330912"/>
            <a:ext cx="81900" cy="819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46" name="Google Shape;522;p66">
            <a:extLst>
              <a:ext uri="{FF2B5EF4-FFF2-40B4-BE49-F238E27FC236}">
                <a16:creationId xmlns:a16="http://schemas.microsoft.com/office/drawing/2014/main" id="{5C8E512A-965D-43BF-C7F7-1586ED0C95D5}"/>
              </a:ext>
            </a:extLst>
          </p:cNvPr>
          <p:cNvSpPr/>
          <p:nvPr/>
        </p:nvSpPr>
        <p:spPr>
          <a:xfrm>
            <a:off x="7504656" y="2217242"/>
            <a:ext cx="81900" cy="819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47" name="Google Shape;523;p66">
            <a:extLst>
              <a:ext uri="{FF2B5EF4-FFF2-40B4-BE49-F238E27FC236}">
                <a16:creationId xmlns:a16="http://schemas.microsoft.com/office/drawing/2014/main" id="{080DBDF6-3D3B-76D2-941E-F9663A324CF3}"/>
              </a:ext>
            </a:extLst>
          </p:cNvPr>
          <p:cNvSpPr/>
          <p:nvPr/>
        </p:nvSpPr>
        <p:spPr>
          <a:xfrm>
            <a:off x="7209160" y="2229575"/>
            <a:ext cx="81900" cy="819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pic>
        <p:nvPicPr>
          <p:cNvPr id="48" name="Google Shape;524;p66" descr="Waterfall scene outline">
            <a:extLst>
              <a:ext uri="{FF2B5EF4-FFF2-40B4-BE49-F238E27FC236}">
                <a16:creationId xmlns:a16="http://schemas.microsoft.com/office/drawing/2014/main" id="{3ADC7778-57B4-0AA3-114C-65E87FAB4297}"/>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970174" y="2023799"/>
            <a:ext cx="725289" cy="189312"/>
          </a:xfrm>
          <a:prstGeom prst="rect">
            <a:avLst/>
          </a:prstGeom>
          <a:noFill/>
          <a:ln>
            <a:noFill/>
          </a:ln>
        </p:spPr>
      </p:pic>
      <p:pic>
        <p:nvPicPr>
          <p:cNvPr id="49" name="Google Shape;525;p66" descr="Waterfall scene outline">
            <a:extLst>
              <a:ext uri="{FF2B5EF4-FFF2-40B4-BE49-F238E27FC236}">
                <a16:creationId xmlns:a16="http://schemas.microsoft.com/office/drawing/2014/main" id="{2B5E5B65-B537-B4E6-3353-DAB4449690F2}"/>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978702" y="2226116"/>
            <a:ext cx="725289" cy="189312"/>
          </a:xfrm>
          <a:prstGeom prst="rect">
            <a:avLst/>
          </a:prstGeom>
          <a:noFill/>
          <a:ln>
            <a:noFill/>
          </a:ln>
        </p:spPr>
      </p:pic>
      <p:pic>
        <p:nvPicPr>
          <p:cNvPr id="50" name="Google Shape;526;p66" descr="Waterfall scene outline">
            <a:extLst>
              <a:ext uri="{FF2B5EF4-FFF2-40B4-BE49-F238E27FC236}">
                <a16:creationId xmlns:a16="http://schemas.microsoft.com/office/drawing/2014/main" id="{E941578A-13D9-DCB2-F22A-DA0A69CD88D1}"/>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3634154" y="2238339"/>
            <a:ext cx="725289" cy="189312"/>
          </a:xfrm>
          <a:prstGeom prst="rect">
            <a:avLst/>
          </a:prstGeom>
          <a:noFill/>
          <a:ln>
            <a:noFill/>
          </a:ln>
        </p:spPr>
      </p:pic>
      <p:pic>
        <p:nvPicPr>
          <p:cNvPr id="51" name="Google Shape;527;p66" descr="Waterfall scene outline">
            <a:extLst>
              <a:ext uri="{FF2B5EF4-FFF2-40B4-BE49-F238E27FC236}">
                <a16:creationId xmlns:a16="http://schemas.microsoft.com/office/drawing/2014/main" id="{D57395CC-7004-3237-7A88-EEF14AA24F74}"/>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3632191" y="2038821"/>
            <a:ext cx="725289" cy="189312"/>
          </a:xfrm>
          <a:prstGeom prst="rect">
            <a:avLst/>
          </a:prstGeom>
          <a:noFill/>
          <a:ln>
            <a:noFill/>
          </a:ln>
        </p:spPr>
      </p:pic>
      <p:pic>
        <p:nvPicPr>
          <p:cNvPr id="52" name="Google Shape;528;p66" descr="Waterfall scene outline">
            <a:extLst>
              <a:ext uri="{FF2B5EF4-FFF2-40B4-BE49-F238E27FC236}">
                <a16:creationId xmlns:a16="http://schemas.microsoft.com/office/drawing/2014/main" id="{C4DDFB40-385D-8FD8-045A-0417BE1AA1CD}"/>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992519" y="2428674"/>
            <a:ext cx="725289" cy="189312"/>
          </a:xfrm>
          <a:prstGeom prst="rect">
            <a:avLst/>
          </a:prstGeom>
          <a:noFill/>
          <a:ln>
            <a:noFill/>
          </a:ln>
        </p:spPr>
      </p:pic>
      <p:pic>
        <p:nvPicPr>
          <p:cNvPr id="53" name="Google Shape;529;p66" descr="Waterfall scene outline">
            <a:extLst>
              <a:ext uri="{FF2B5EF4-FFF2-40B4-BE49-F238E27FC236}">
                <a16:creationId xmlns:a16="http://schemas.microsoft.com/office/drawing/2014/main" id="{1E66F528-C2A7-A6BF-53BF-89358DAD44D4}"/>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3646264" y="2441920"/>
            <a:ext cx="725289" cy="189312"/>
          </a:xfrm>
          <a:prstGeom prst="rect">
            <a:avLst/>
          </a:prstGeom>
          <a:noFill/>
          <a:ln>
            <a:noFill/>
          </a:ln>
        </p:spPr>
      </p:pic>
      <p:sp>
        <p:nvSpPr>
          <p:cNvPr id="54" name="Google Shape;530;p66">
            <a:extLst>
              <a:ext uri="{FF2B5EF4-FFF2-40B4-BE49-F238E27FC236}">
                <a16:creationId xmlns:a16="http://schemas.microsoft.com/office/drawing/2014/main" id="{1FA418D8-6ADE-579D-2872-92E5CBD7EF31}"/>
              </a:ext>
            </a:extLst>
          </p:cNvPr>
          <p:cNvSpPr/>
          <p:nvPr/>
        </p:nvSpPr>
        <p:spPr>
          <a:xfrm>
            <a:off x="3926676" y="2379711"/>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55" name="Google Shape;531;p66">
            <a:extLst>
              <a:ext uri="{FF2B5EF4-FFF2-40B4-BE49-F238E27FC236}">
                <a16:creationId xmlns:a16="http://schemas.microsoft.com/office/drawing/2014/main" id="{2EA0C97E-1A0B-025D-B0FA-50567311FDB2}"/>
              </a:ext>
            </a:extLst>
          </p:cNvPr>
          <p:cNvSpPr/>
          <p:nvPr/>
        </p:nvSpPr>
        <p:spPr>
          <a:xfrm>
            <a:off x="3455236" y="2393667"/>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56" name="Google Shape;532;p66">
            <a:extLst>
              <a:ext uri="{FF2B5EF4-FFF2-40B4-BE49-F238E27FC236}">
                <a16:creationId xmlns:a16="http://schemas.microsoft.com/office/drawing/2014/main" id="{FFA0849D-31B1-9B42-2D55-2650802C0A6E}"/>
              </a:ext>
            </a:extLst>
          </p:cNvPr>
          <p:cNvSpPr/>
          <p:nvPr/>
        </p:nvSpPr>
        <p:spPr>
          <a:xfrm>
            <a:off x="3530076" y="2139129"/>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57" name="Google Shape;533;p66">
            <a:extLst>
              <a:ext uri="{FF2B5EF4-FFF2-40B4-BE49-F238E27FC236}">
                <a16:creationId xmlns:a16="http://schemas.microsoft.com/office/drawing/2014/main" id="{29CB4E24-F86F-24ED-8E5B-941BA07B9989}"/>
              </a:ext>
            </a:extLst>
          </p:cNvPr>
          <p:cNvSpPr/>
          <p:nvPr/>
        </p:nvSpPr>
        <p:spPr>
          <a:xfrm>
            <a:off x="3181491" y="2302227"/>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Open Sans"/>
              <a:ea typeface="Open Sans"/>
              <a:cs typeface="Open Sans"/>
              <a:sym typeface="Open Sans"/>
            </a:endParaRPr>
          </a:p>
        </p:txBody>
      </p:sp>
      <p:sp>
        <p:nvSpPr>
          <p:cNvPr id="58" name="Google Shape;534;p66">
            <a:extLst>
              <a:ext uri="{FF2B5EF4-FFF2-40B4-BE49-F238E27FC236}">
                <a16:creationId xmlns:a16="http://schemas.microsoft.com/office/drawing/2014/main" id="{64C5BBC5-1C96-5C72-B80F-E4672777CF87}"/>
              </a:ext>
            </a:extLst>
          </p:cNvPr>
          <p:cNvSpPr/>
          <p:nvPr/>
        </p:nvSpPr>
        <p:spPr>
          <a:xfrm>
            <a:off x="3301108" y="2101697"/>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Open Sans"/>
              <a:ea typeface="Open Sans"/>
              <a:cs typeface="Open Sans"/>
              <a:sym typeface="Open Sans"/>
            </a:endParaRPr>
          </a:p>
        </p:txBody>
      </p:sp>
      <p:sp>
        <p:nvSpPr>
          <p:cNvPr id="59" name="Google Shape;535;p66">
            <a:extLst>
              <a:ext uri="{FF2B5EF4-FFF2-40B4-BE49-F238E27FC236}">
                <a16:creationId xmlns:a16="http://schemas.microsoft.com/office/drawing/2014/main" id="{47CDDB93-78EA-84B0-B394-5049AB53BA6B}"/>
              </a:ext>
            </a:extLst>
          </p:cNvPr>
          <p:cNvSpPr/>
          <p:nvPr/>
        </p:nvSpPr>
        <p:spPr>
          <a:xfrm>
            <a:off x="3671227" y="2310300"/>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0" name="Google Shape;536;p66">
            <a:extLst>
              <a:ext uri="{FF2B5EF4-FFF2-40B4-BE49-F238E27FC236}">
                <a16:creationId xmlns:a16="http://schemas.microsoft.com/office/drawing/2014/main" id="{4360AE09-3C30-5FAF-5588-95C2F6B4407A}"/>
              </a:ext>
            </a:extLst>
          </p:cNvPr>
          <p:cNvSpPr/>
          <p:nvPr/>
        </p:nvSpPr>
        <p:spPr>
          <a:xfrm>
            <a:off x="7796986" y="2177658"/>
            <a:ext cx="81900" cy="819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1" name="Google Shape;537;p66">
            <a:extLst>
              <a:ext uri="{FF2B5EF4-FFF2-40B4-BE49-F238E27FC236}">
                <a16:creationId xmlns:a16="http://schemas.microsoft.com/office/drawing/2014/main" id="{CA94A764-73CD-A682-DCC4-650B65E7CB75}"/>
              </a:ext>
            </a:extLst>
          </p:cNvPr>
          <p:cNvSpPr/>
          <p:nvPr/>
        </p:nvSpPr>
        <p:spPr>
          <a:xfrm>
            <a:off x="5430199" y="2283857"/>
            <a:ext cx="520500" cy="326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2" name="Google Shape;538;p66">
            <a:extLst>
              <a:ext uri="{FF2B5EF4-FFF2-40B4-BE49-F238E27FC236}">
                <a16:creationId xmlns:a16="http://schemas.microsoft.com/office/drawing/2014/main" id="{0B606CEC-EACD-2F5A-FB90-59DC194726AD}"/>
              </a:ext>
            </a:extLst>
          </p:cNvPr>
          <p:cNvSpPr/>
          <p:nvPr/>
        </p:nvSpPr>
        <p:spPr>
          <a:xfrm>
            <a:off x="5777598" y="2332356"/>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3" name="Google Shape;539;p66">
            <a:extLst>
              <a:ext uri="{FF2B5EF4-FFF2-40B4-BE49-F238E27FC236}">
                <a16:creationId xmlns:a16="http://schemas.microsoft.com/office/drawing/2014/main" id="{2CE13271-26F7-629A-5DD4-FE144C5BD74E}"/>
              </a:ext>
            </a:extLst>
          </p:cNvPr>
          <p:cNvSpPr/>
          <p:nvPr/>
        </p:nvSpPr>
        <p:spPr>
          <a:xfrm>
            <a:off x="5777598" y="2476519"/>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4" name="Google Shape;540;p66">
            <a:extLst>
              <a:ext uri="{FF2B5EF4-FFF2-40B4-BE49-F238E27FC236}">
                <a16:creationId xmlns:a16="http://schemas.microsoft.com/office/drawing/2014/main" id="{8F49C955-C961-4E12-9CFC-CDDF35445B25}"/>
              </a:ext>
            </a:extLst>
          </p:cNvPr>
          <p:cNvSpPr/>
          <p:nvPr/>
        </p:nvSpPr>
        <p:spPr>
          <a:xfrm>
            <a:off x="5645064" y="2332356"/>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5" name="Google Shape;541;p66">
            <a:extLst>
              <a:ext uri="{FF2B5EF4-FFF2-40B4-BE49-F238E27FC236}">
                <a16:creationId xmlns:a16="http://schemas.microsoft.com/office/drawing/2014/main" id="{01F03861-BB62-3819-3BAE-B91A71520057}"/>
              </a:ext>
            </a:extLst>
          </p:cNvPr>
          <p:cNvSpPr/>
          <p:nvPr/>
        </p:nvSpPr>
        <p:spPr>
          <a:xfrm>
            <a:off x="5645064" y="2476519"/>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6" name="Google Shape;542;p66">
            <a:extLst>
              <a:ext uri="{FF2B5EF4-FFF2-40B4-BE49-F238E27FC236}">
                <a16:creationId xmlns:a16="http://schemas.microsoft.com/office/drawing/2014/main" id="{B7BC26E5-585C-2E31-3784-53A255DA6F59}"/>
              </a:ext>
            </a:extLst>
          </p:cNvPr>
          <p:cNvSpPr/>
          <p:nvPr/>
        </p:nvSpPr>
        <p:spPr>
          <a:xfrm>
            <a:off x="5511185" y="2334925"/>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7" name="Google Shape;543;p66">
            <a:extLst>
              <a:ext uri="{FF2B5EF4-FFF2-40B4-BE49-F238E27FC236}">
                <a16:creationId xmlns:a16="http://schemas.microsoft.com/office/drawing/2014/main" id="{00977322-796F-1A0E-1194-AA54E857F2A3}"/>
              </a:ext>
            </a:extLst>
          </p:cNvPr>
          <p:cNvSpPr/>
          <p:nvPr/>
        </p:nvSpPr>
        <p:spPr>
          <a:xfrm>
            <a:off x="5511185" y="2479088"/>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8" name="Google Shape;544;p66">
            <a:extLst>
              <a:ext uri="{FF2B5EF4-FFF2-40B4-BE49-F238E27FC236}">
                <a16:creationId xmlns:a16="http://schemas.microsoft.com/office/drawing/2014/main" id="{C79EF1D3-B1F0-7361-DD39-1612380E7ACB}"/>
              </a:ext>
            </a:extLst>
          </p:cNvPr>
          <p:cNvSpPr/>
          <p:nvPr/>
        </p:nvSpPr>
        <p:spPr>
          <a:xfrm>
            <a:off x="5378651" y="2333052"/>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69" name="Google Shape;545;p66">
            <a:extLst>
              <a:ext uri="{FF2B5EF4-FFF2-40B4-BE49-F238E27FC236}">
                <a16:creationId xmlns:a16="http://schemas.microsoft.com/office/drawing/2014/main" id="{6B5448F5-62C9-7FA3-75CF-9A706BEE9D3B}"/>
              </a:ext>
            </a:extLst>
          </p:cNvPr>
          <p:cNvSpPr/>
          <p:nvPr/>
        </p:nvSpPr>
        <p:spPr>
          <a:xfrm>
            <a:off x="5378651" y="2477215"/>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70" name="Google Shape;546;p66">
            <a:extLst>
              <a:ext uri="{FF2B5EF4-FFF2-40B4-BE49-F238E27FC236}">
                <a16:creationId xmlns:a16="http://schemas.microsoft.com/office/drawing/2014/main" id="{0DB4788A-AD9C-EC19-790E-43A7FD9AC389}"/>
              </a:ext>
            </a:extLst>
          </p:cNvPr>
          <p:cNvSpPr/>
          <p:nvPr/>
        </p:nvSpPr>
        <p:spPr>
          <a:xfrm>
            <a:off x="3835302" y="2177799"/>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71" name="Google Shape;547;p66">
            <a:extLst>
              <a:ext uri="{FF2B5EF4-FFF2-40B4-BE49-F238E27FC236}">
                <a16:creationId xmlns:a16="http://schemas.microsoft.com/office/drawing/2014/main" id="{AEC83C22-D101-64CC-70F4-EE84E4F5B29F}"/>
              </a:ext>
            </a:extLst>
          </p:cNvPr>
          <p:cNvSpPr/>
          <p:nvPr/>
        </p:nvSpPr>
        <p:spPr>
          <a:xfrm>
            <a:off x="4062542" y="2075661"/>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pic>
        <p:nvPicPr>
          <p:cNvPr id="72" name="Google Shape;548;p66" descr="Icon&#10;&#10;Description automatically generated">
            <a:extLst>
              <a:ext uri="{FF2B5EF4-FFF2-40B4-BE49-F238E27FC236}">
                <a16:creationId xmlns:a16="http://schemas.microsoft.com/office/drawing/2014/main" id="{8BF01154-09CE-F39E-764C-AA48B4F0A940}"/>
              </a:ext>
            </a:extLst>
          </p:cNvPr>
          <p:cNvPicPr preferRelativeResize="0"/>
          <p:nvPr/>
        </p:nvPicPr>
        <p:blipFill rotWithShape="1">
          <a:blip r:embed="rId7"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2559074" y="2770989"/>
            <a:ext cx="214800" cy="214818"/>
          </a:xfrm>
          <a:prstGeom prst="rect">
            <a:avLst/>
          </a:prstGeom>
          <a:noFill/>
          <a:ln>
            <a:noFill/>
          </a:ln>
        </p:spPr>
      </p:pic>
      <p:pic>
        <p:nvPicPr>
          <p:cNvPr id="73" name="Google Shape;549;p66" descr="Logo&#10;&#10;Description automatically generated">
            <a:extLst>
              <a:ext uri="{FF2B5EF4-FFF2-40B4-BE49-F238E27FC236}">
                <a16:creationId xmlns:a16="http://schemas.microsoft.com/office/drawing/2014/main" id="{87A6F000-826C-D615-3D01-1C7BC5E7BF4E}"/>
              </a:ext>
            </a:extLst>
          </p:cNvPr>
          <p:cNvPicPr preferRelativeResize="0"/>
          <p:nvPr/>
        </p:nvPicPr>
        <p:blipFill rotWithShape="1">
          <a:blip r:embed="rId8"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2990114" y="2731898"/>
            <a:ext cx="488397" cy="253550"/>
          </a:xfrm>
          <a:prstGeom prst="rect">
            <a:avLst/>
          </a:prstGeom>
          <a:noFill/>
          <a:ln>
            <a:noFill/>
          </a:ln>
        </p:spPr>
      </p:pic>
      <p:pic>
        <p:nvPicPr>
          <p:cNvPr id="74" name="Google Shape;550;p66" descr="Icon&#10;&#10;Description automatically generated with medium confidence">
            <a:extLst>
              <a:ext uri="{FF2B5EF4-FFF2-40B4-BE49-F238E27FC236}">
                <a16:creationId xmlns:a16="http://schemas.microsoft.com/office/drawing/2014/main" id="{01C9F46B-4C15-B3EC-7261-521C0D3F4BC4}"/>
              </a:ext>
            </a:extLst>
          </p:cNvPr>
          <p:cNvPicPr preferRelativeResize="0"/>
          <p:nvPr/>
        </p:nvPicPr>
        <p:blipFill rotWithShape="1">
          <a:blip r:embed="rId9"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4286016" y="2645502"/>
            <a:ext cx="806400" cy="403200"/>
          </a:xfrm>
          <a:prstGeom prst="rect">
            <a:avLst/>
          </a:prstGeom>
          <a:noFill/>
          <a:ln>
            <a:noFill/>
          </a:ln>
        </p:spPr>
      </p:pic>
      <p:pic>
        <p:nvPicPr>
          <p:cNvPr id="75" name="Google Shape;551;p66" descr="A picture containing icon&#10;&#10;Description automatically generated">
            <a:extLst>
              <a:ext uri="{FF2B5EF4-FFF2-40B4-BE49-F238E27FC236}">
                <a16:creationId xmlns:a16="http://schemas.microsoft.com/office/drawing/2014/main" id="{ABC19300-BE8E-5F6E-DEDF-00E26E1A2909}"/>
              </a:ext>
            </a:extLst>
          </p:cNvPr>
          <p:cNvPicPr preferRelativeResize="0"/>
          <p:nvPr/>
        </p:nvPicPr>
        <p:blipFill rotWithShape="1">
          <a:blip r:embed="rId10"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3938301" y="2699748"/>
            <a:ext cx="357300" cy="357300"/>
          </a:xfrm>
          <a:prstGeom prst="rect">
            <a:avLst/>
          </a:prstGeom>
          <a:noFill/>
          <a:ln>
            <a:noFill/>
          </a:ln>
        </p:spPr>
      </p:pic>
      <p:pic>
        <p:nvPicPr>
          <p:cNvPr id="76" name="Google Shape;552;p66" descr="Logo&#10;&#10;Description automatically generated">
            <a:extLst>
              <a:ext uri="{FF2B5EF4-FFF2-40B4-BE49-F238E27FC236}">
                <a16:creationId xmlns:a16="http://schemas.microsoft.com/office/drawing/2014/main" id="{BCF407A1-F5C3-43E1-4BC4-836D0582874E}"/>
              </a:ext>
            </a:extLst>
          </p:cNvPr>
          <p:cNvPicPr preferRelativeResize="0"/>
          <p:nvPr/>
        </p:nvPicPr>
        <p:blipFill rotWithShape="1">
          <a:blip r:embed="rId11" cstate="screen">
            <a:alphaModFix/>
            <a:duotone>
              <a:prstClr val="black"/>
              <a:schemeClr val="accent2">
                <a:tint val="45000"/>
                <a:satMod val="400000"/>
              </a:schemeClr>
            </a:duotone>
            <a:extLst>
              <a:ext uri="{28A0092B-C50C-407E-A947-70E740481C1C}">
                <a14:useLocalDpi xmlns:a14="http://schemas.microsoft.com/office/drawing/2010/main"/>
              </a:ext>
            </a:extLst>
          </a:blip>
          <a:srcRect r="-270" b="-4036"/>
          <a:stretch/>
        </p:blipFill>
        <p:spPr>
          <a:xfrm>
            <a:off x="5082427" y="2757675"/>
            <a:ext cx="914400" cy="226775"/>
          </a:xfrm>
          <a:prstGeom prst="rect">
            <a:avLst/>
          </a:prstGeom>
          <a:noFill/>
          <a:ln>
            <a:noFill/>
          </a:ln>
        </p:spPr>
      </p:pic>
      <p:pic>
        <p:nvPicPr>
          <p:cNvPr id="77" name="Google Shape;553;p66" descr="Logo, company name&#10;&#10;Description automatically generated">
            <a:extLst>
              <a:ext uri="{FF2B5EF4-FFF2-40B4-BE49-F238E27FC236}">
                <a16:creationId xmlns:a16="http://schemas.microsoft.com/office/drawing/2014/main" id="{A2D503D9-5638-724F-3A41-DAE8049A4DAC}"/>
              </a:ext>
            </a:extLst>
          </p:cNvPr>
          <p:cNvPicPr preferRelativeResize="0"/>
          <p:nvPr/>
        </p:nvPicPr>
        <p:blipFill rotWithShape="1">
          <a:blip r:embed="rId12"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7086174" y="2713834"/>
            <a:ext cx="520500" cy="193890"/>
          </a:xfrm>
          <a:prstGeom prst="rect">
            <a:avLst/>
          </a:prstGeom>
          <a:noFill/>
          <a:ln>
            <a:noFill/>
          </a:ln>
        </p:spPr>
      </p:pic>
      <p:sp>
        <p:nvSpPr>
          <p:cNvPr id="78" name="Google Shape;554;p66">
            <a:extLst>
              <a:ext uri="{FF2B5EF4-FFF2-40B4-BE49-F238E27FC236}">
                <a16:creationId xmlns:a16="http://schemas.microsoft.com/office/drawing/2014/main" id="{E640703A-7BF8-D160-00B8-4D0D8F7E0ECC}"/>
              </a:ext>
            </a:extLst>
          </p:cNvPr>
          <p:cNvSpPr/>
          <p:nvPr/>
        </p:nvSpPr>
        <p:spPr>
          <a:xfrm>
            <a:off x="1445788" y="3402138"/>
            <a:ext cx="3273300" cy="794400"/>
          </a:xfrm>
          <a:prstGeom prst="roundRect">
            <a:avLst>
              <a:gd name="adj" fmla="val 5470"/>
            </a:avLst>
          </a:prstGeom>
          <a:solidFill>
            <a:srgbClr val="FFFFFF"/>
          </a:solidFill>
          <a:ln w="9525" cap="flat" cmpd="sng">
            <a:solidFill>
              <a:srgbClr val="4E31DC"/>
            </a:solidFill>
            <a:prstDash val="dash"/>
            <a:round/>
            <a:headEnd type="none" w="sm" len="sm"/>
            <a:tailEnd type="none" w="sm" len="sm"/>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None/>
            </a:pPr>
            <a:r>
              <a:rPr lang="en" sz="1350" b="1" i="0" u="none" strike="noStrike" cap="none">
                <a:solidFill>
                  <a:schemeClr val="accent2"/>
                </a:solidFill>
                <a:ea typeface="Open Sans"/>
                <a:cs typeface="Open Sans"/>
                <a:sym typeface="Open Sans"/>
              </a:rPr>
              <a:t>Data Providers</a:t>
            </a:r>
            <a:endParaRPr>
              <a:solidFill>
                <a:schemeClr val="accent2"/>
              </a:solidFill>
            </a:endParaRPr>
          </a:p>
          <a:p>
            <a:pPr marL="0" marR="0" lvl="0" indent="0" algn="ctr" rtl="0">
              <a:lnSpc>
                <a:spcPct val="100000"/>
              </a:lnSpc>
              <a:spcBef>
                <a:spcPts val="0"/>
              </a:spcBef>
              <a:spcAft>
                <a:spcPts val="0"/>
              </a:spcAft>
              <a:buNone/>
            </a:pPr>
            <a:r>
              <a:rPr lang="en" sz="1350" b="0" i="0" u="none" strike="noStrike" cap="none">
                <a:solidFill>
                  <a:schemeClr val="accent2"/>
                </a:solidFill>
                <a:ea typeface="Open Sans"/>
                <a:cs typeface="Open Sans"/>
                <a:sym typeface="Open Sans"/>
              </a:rPr>
              <a:t>Data Platform &amp; Engineering </a:t>
            </a:r>
            <a:endParaRPr sz="1350" b="0" i="0" u="none" strike="noStrike" cap="none">
              <a:solidFill>
                <a:schemeClr val="accent2"/>
              </a:solidFill>
              <a:ea typeface="Open Sans"/>
              <a:cs typeface="Open Sans"/>
              <a:sym typeface="Open Sans"/>
            </a:endParaRPr>
          </a:p>
        </p:txBody>
      </p:sp>
      <p:sp>
        <p:nvSpPr>
          <p:cNvPr id="79" name="Google Shape;555;p66">
            <a:extLst>
              <a:ext uri="{FF2B5EF4-FFF2-40B4-BE49-F238E27FC236}">
                <a16:creationId xmlns:a16="http://schemas.microsoft.com/office/drawing/2014/main" id="{02BFC67B-2528-9D79-D9ED-8ED2AC583C85}"/>
              </a:ext>
            </a:extLst>
          </p:cNvPr>
          <p:cNvSpPr/>
          <p:nvPr/>
        </p:nvSpPr>
        <p:spPr>
          <a:xfrm>
            <a:off x="6331700" y="3398175"/>
            <a:ext cx="2419800" cy="798300"/>
          </a:xfrm>
          <a:prstGeom prst="roundRect">
            <a:avLst>
              <a:gd name="adj" fmla="val 5470"/>
            </a:avLst>
          </a:prstGeom>
          <a:solidFill>
            <a:srgbClr val="FFFFFF"/>
          </a:solidFill>
          <a:ln w="9525" cap="flat" cmpd="sng">
            <a:solidFill>
              <a:srgbClr val="1E1F24"/>
            </a:solidFill>
            <a:prstDash val="dash"/>
            <a:round/>
            <a:headEnd type="none" w="sm" len="sm"/>
            <a:tailEnd type="none" w="sm" len="sm"/>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None/>
            </a:pPr>
            <a:r>
              <a:rPr lang="en" sz="1350" b="1" i="0" u="none" strike="noStrike" cap="none">
                <a:solidFill>
                  <a:schemeClr val="accent2"/>
                </a:solidFill>
                <a:ea typeface="Open Sans"/>
                <a:cs typeface="Open Sans"/>
                <a:sym typeface="Open Sans"/>
              </a:rPr>
              <a:t>Data Consumers</a:t>
            </a:r>
            <a:endParaRPr>
              <a:solidFill>
                <a:schemeClr val="accent2"/>
              </a:solidFill>
            </a:endParaRPr>
          </a:p>
          <a:p>
            <a:pPr marL="0" marR="0" lvl="0" indent="0" algn="ctr" rtl="0">
              <a:lnSpc>
                <a:spcPct val="100000"/>
              </a:lnSpc>
              <a:spcBef>
                <a:spcPts val="0"/>
              </a:spcBef>
              <a:spcAft>
                <a:spcPts val="0"/>
              </a:spcAft>
              <a:buNone/>
            </a:pPr>
            <a:r>
              <a:rPr lang="en" sz="1350" b="0" i="0" u="none" strike="noStrike" cap="none">
                <a:solidFill>
                  <a:schemeClr val="accent2"/>
                </a:solidFill>
                <a:ea typeface="Open Sans"/>
                <a:cs typeface="Open Sans"/>
                <a:sym typeface="Open Sans"/>
              </a:rPr>
              <a:t>Data </a:t>
            </a:r>
            <a:r>
              <a:rPr lang="en" sz="1350">
                <a:solidFill>
                  <a:schemeClr val="accent2"/>
                </a:solidFill>
                <a:ea typeface="Open Sans"/>
                <a:cs typeface="Open Sans"/>
                <a:sym typeface="Open Sans"/>
              </a:rPr>
              <a:t>Analytics</a:t>
            </a:r>
            <a:r>
              <a:rPr lang="en" sz="1350" b="0" i="0" u="none" strike="noStrike" cap="none">
                <a:solidFill>
                  <a:schemeClr val="accent2"/>
                </a:solidFill>
                <a:ea typeface="Open Sans"/>
                <a:cs typeface="Open Sans"/>
                <a:sym typeface="Open Sans"/>
              </a:rPr>
              <a:t> &amp;</a:t>
            </a:r>
            <a:r>
              <a:rPr lang="en">
                <a:solidFill>
                  <a:schemeClr val="accent2"/>
                </a:solidFill>
              </a:rPr>
              <a:t> </a:t>
            </a:r>
            <a:r>
              <a:rPr lang="en" sz="1350">
                <a:solidFill>
                  <a:schemeClr val="accent2"/>
                </a:solidFill>
                <a:ea typeface="Open Sans"/>
                <a:cs typeface="Open Sans"/>
                <a:sym typeface="Open Sans"/>
              </a:rPr>
              <a:t>Science</a:t>
            </a:r>
            <a:endParaRPr sz="1350" b="0" i="0" u="none" strike="noStrike" cap="none">
              <a:solidFill>
                <a:schemeClr val="accent2"/>
              </a:solidFill>
              <a:ea typeface="Open Sans"/>
              <a:cs typeface="Open Sans"/>
              <a:sym typeface="Open Sans"/>
            </a:endParaRPr>
          </a:p>
        </p:txBody>
      </p:sp>
      <p:sp>
        <p:nvSpPr>
          <p:cNvPr id="80" name="Google Shape;556;p66">
            <a:extLst>
              <a:ext uri="{FF2B5EF4-FFF2-40B4-BE49-F238E27FC236}">
                <a16:creationId xmlns:a16="http://schemas.microsoft.com/office/drawing/2014/main" id="{2E62A28F-8BBA-B452-A6FA-A746F4861840}"/>
              </a:ext>
            </a:extLst>
          </p:cNvPr>
          <p:cNvSpPr/>
          <p:nvPr/>
        </p:nvSpPr>
        <p:spPr>
          <a:xfrm>
            <a:off x="6420413" y="2398118"/>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81" name="Google Shape;557;p66">
            <a:extLst>
              <a:ext uri="{FF2B5EF4-FFF2-40B4-BE49-F238E27FC236}">
                <a16:creationId xmlns:a16="http://schemas.microsoft.com/office/drawing/2014/main" id="{B085BE63-2B4B-D651-5F0C-B18F3ADF939B}"/>
              </a:ext>
            </a:extLst>
          </p:cNvPr>
          <p:cNvSpPr/>
          <p:nvPr/>
        </p:nvSpPr>
        <p:spPr>
          <a:xfrm>
            <a:off x="6564161" y="2130506"/>
            <a:ext cx="91500" cy="91500"/>
          </a:xfrm>
          <a:prstGeom prst="rect">
            <a:avLst/>
          </a:prstGeom>
          <a:solidFill>
            <a:srgbClr val="1E1F24"/>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pic>
        <p:nvPicPr>
          <p:cNvPr id="82" name="Google Shape;558;p66">
            <a:extLst>
              <a:ext uri="{FF2B5EF4-FFF2-40B4-BE49-F238E27FC236}">
                <a16:creationId xmlns:a16="http://schemas.microsoft.com/office/drawing/2014/main" id="{16A23840-3882-41AF-08D7-3B34E883E0A8}"/>
              </a:ext>
            </a:extLst>
          </p:cNvPr>
          <p:cNvPicPr preferRelativeResize="0"/>
          <p:nvPr/>
        </p:nvPicPr>
        <p:blipFill rotWithShape="1">
          <a:blip r:embed="rId13"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8000569" y="2632137"/>
            <a:ext cx="357300" cy="357300"/>
          </a:xfrm>
          <a:prstGeom prst="rect">
            <a:avLst/>
          </a:prstGeom>
          <a:noFill/>
          <a:ln>
            <a:noFill/>
          </a:ln>
        </p:spPr>
      </p:pic>
      <p:pic>
        <p:nvPicPr>
          <p:cNvPr id="83" name="Google Shape;559;p66">
            <a:extLst>
              <a:ext uri="{FF2B5EF4-FFF2-40B4-BE49-F238E27FC236}">
                <a16:creationId xmlns:a16="http://schemas.microsoft.com/office/drawing/2014/main" id="{9963BFC8-3521-45E4-D077-93CE95C1041A}"/>
              </a:ext>
            </a:extLst>
          </p:cNvPr>
          <p:cNvPicPr preferRelativeResize="0"/>
          <p:nvPr/>
        </p:nvPicPr>
        <p:blipFill rotWithShape="1">
          <a:blip r:embed="rId14"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7696221" y="2682569"/>
            <a:ext cx="214800" cy="214800"/>
          </a:xfrm>
          <a:prstGeom prst="rect">
            <a:avLst/>
          </a:prstGeom>
          <a:noFill/>
          <a:ln>
            <a:noFill/>
          </a:ln>
        </p:spPr>
      </p:pic>
      <p:pic>
        <p:nvPicPr>
          <p:cNvPr id="84" name="Google Shape;560;p66">
            <a:extLst>
              <a:ext uri="{FF2B5EF4-FFF2-40B4-BE49-F238E27FC236}">
                <a16:creationId xmlns:a16="http://schemas.microsoft.com/office/drawing/2014/main" id="{5A6A2102-C9EF-E4BC-652C-C190A5CA1E01}"/>
              </a:ext>
            </a:extLst>
          </p:cNvPr>
          <p:cNvPicPr preferRelativeResize="0"/>
          <p:nvPr/>
        </p:nvPicPr>
        <p:blipFill>
          <a:blip r:embed="rId15" cstate="screen">
            <a:alphaModFix/>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6052325" y="2728368"/>
            <a:ext cx="595225" cy="253557"/>
          </a:xfrm>
          <a:prstGeom prst="rect">
            <a:avLst/>
          </a:prstGeom>
          <a:noFill/>
          <a:ln>
            <a:noFill/>
          </a:ln>
        </p:spPr>
      </p:pic>
      <p:pic>
        <p:nvPicPr>
          <p:cNvPr id="85" name="Google Shape;561;p66">
            <a:extLst>
              <a:ext uri="{FF2B5EF4-FFF2-40B4-BE49-F238E27FC236}">
                <a16:creationId xmlns:a16="http://schemas.microsoft.com/office/drawing/2014/main" id="{B67E95A0-0B47-77B8-E754-988E3BC26056}"/>
              </a:ext>
            </a:extLst>
          </p:cNvPr>
          <p:cNvPicPr preferRelativeResize="0"/>
          <p:nvPr/>
        </p:nvPicPr>
        <p:blipFill rotWithShape="1">
          <a:blip r:embed="rId14" cstate="screen">
            <a:alphaModFix/>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3605009" y="2751269"/>
            <a:ext cx="214800" cy="214800"/>
          </a:xfrm>
          <a:prstGeom prst="rect">
            <a:avLst/>
          </a:prstGeom>
          <a:noFill/>
          <a:ln>
            <a:noFill/>
          </a:ln>
        </p:spPr>
      </p:pic>
      <p:sp>
        <p:nvSpPr>
          <p:cNvPr id="86" name="Google Shape;562;p66">
            <a:extLst>
              <a:ext uri="{FF2B5EF4-FFF2-40B4-BE49-F238E27FC236}">
                <a16:creationId xmlns:a16="http://schemas.microsoft.com/office/drawing/2014/main" id="{68F4942D-8D13-B324-E43C-B1726B1480A8}"/>
              </a:ext>
            </a:extLst>
          </p:cNvPr>
          <p:cNvSpPr/>
          <p:nvPr/>
        </p:nvSpPr>
        <p:spPr>
          <a:xfrm>
            <a:off x="5184849" y="3680725"/>
            <a:ext cx="820200" cy="2535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243224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The root causes</a:t>
            </a:r>
          </a:p>
        </p:txBody>
      </p:sp>
      <p:sp>
        <p:nvSpPr>
          <p:cNvPr id="5" name="Slide Number Placeholder"/>
          <p:cNvSpPr>
            <a:spLocks noGrp="1"/>
          </p:cNvSpPr>
          <p:nvPr>
            <p:ph type="sldNum" sz="quarter" idx="11"/>
          </p:nvPr>
        </p:nvSpPr>
        <p:spPr/>
        <p:txBody>
          <a:bodyPr/>
          <a:lstStyle/>
          <a:p>
            <a:fld id="{59395FB3-9C97-154F-86B2-7E381B951268}" type="slidenum">
              <a:rPr lang="en-US" smtClean="0"/>
              <a:pPr/>
              <a:t>7</a:t>
            </a:fld>
            <a:endParaRPr lang="en-US" dirty="0"/>
          </a:p>
        </p:txBody>
      </p:sp>
      <p:sp>
        <p:nvSpPr>
          <p:cNvPr id="32" name="Footer Placeholder 1">
            <a:extLst>
              <a:ext uri="{FF2B5EF4-FFF2-40B4-BE49-F238E27FC236}">
                <a16:creationId xmlns:a16="http://schemas.microsoft.com/office/drawing/2014/main" id="{A676674A-1D71-E0E9-4504-88BB3AFCE559}"/>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September 2022 / © 2022 IBM Corporation</a:t>
            </a:r>
          </a:p>
        </p:txBody>
      </p:sp>
      <p:grpSp>
        <p:nvGrpSpPr>
          <p:cNvPr id="45" name="Group 44">
            <a:extLst>
              <a:ext uri="{FF2B5EF4-FFF2-40B4-BE49-F238E27FC236}">
                <a16:creationId xmlns:a16="http://schemas.microsoft.com/office/drawing/2014/main" id="{85CC07CD-E3D0-5541-02D9-C8B0A75BBAFB}"/>
              </a:ext>
            </a:extLst>
          </p:cNvPr>
          <p:cNvGrpSpPr/>
          <p:nvPr/>
        </p:nvGrpSpPr>
        <p:grpSpPr>
          <a:xfrm>
            <a:off x="300636" y="1269875"/>
            <a:ext cx="1910782" cy="2155928"/>
            <a:chOff x="225511" y="982325"/>
            <a:chExt cx="1910782" cy="2155928"/>
          </a:xfrm>
        </p:grpSpPr>
        <p:grpSp>
          <p:nvGrpSpPr>
            <p:cNvPr id="7" name="Google Shape;628;p67">
              <a:extLst>
                <a:ext uri="{FF2B5EF4-FFF2-40B4-BE49-F238E27FC236}">
                  <a16:creationId xmlns:a16="http://schemas.microsoft.com/office/drawing/2014/main" id="{488D23D6-64B7-A9B6-7D86-50DCBF241BCA}"/>
                </a:ext>
              </a:extLst>
            </p:cNvPr>
            <p:cNvGrpSpPr/>
            <p:nvPr/>
          </p:nvGrpSpPr>
          <p:grpSpPr>
            <a:xfrm>
              <a:off x="225511" y="1097500"/>
              <a:ext cx="337529" cy="337529"/>
              <a:chOff x="6528548" y="1541253"/>
              <a:chExt cx="1088100" cy="1088100"/>
            </a:xfrm>
          </p:grpSpPr>
          <p:sp>
            <p:nvSpPr>
              <p:cNvPr id="8" name="Google Shape;629;p67">
                <a:extLst>
                  <a:ext uri="{FF2B5EF4-FFF2-40B4-BE49-F238E27FC236}">
                    <a16:creationId xmlns:a16="http://schemas.microsoft.com/office/drawing/2014/main" id="{8E4F6308-0562-1D75-104D-1D5FF7C9AC39}"/>
                  </a:ext>
                </a:extLst>
              </p:cNvPr>
              <p:cNvSpPr/>
              <p:nvPr/>
            </p:nvSpPr>
            <p:spPr>
              <a:xfrm>
                <a:off x="6528548" y="1541253"/>
                <a:ext cx="1088100" cy="1088100"/>
              </a:xfrm>
              <a:prstGeom prst="ellipse">
                <a:avLst/>
              </a:prstGeom>
              <a:solidFill>
                <a:schemeClr val="accen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1" name="Google Shape;630;p67" descr="Lost outline">
                <a:extLst>
                  <a:ext uri="{FF2B5EF4-FFF2-40B4-BE49-F238E27FC236}">
                    <a16:creationId xmlns:a16="http://schemas.microsoft.com/office/drawing/2014/main" id="{396646FF-BE20-9E3C-85F6-5F9F1A3D1569}"/>
                  </a:ext>
                </a:extLst>
              </p:cNvPr>
              <p:cNvSpPr/>
              <p:nvPr/>
            </p:nvSpPr>
            <p:spPr>
              <a:xfrm>
                <a:off x="6712469" y="1768556"/>
                <a:ext cx="735448" cy="632636"/>
              </a:xfrm>
              <a:custGeom>
                <a:avLst/>
                <a:gdLst/>
                <a:ahLst/>
                <a:cxnLst/>
                <a:rect l="l" t="t" r="r" b="b"/>
                <a:pathLst>
                  <a:path w="735448" h="632636" extrusionOk="0">
                    <a:moveTo>
                      <a:pt x="733124" y="171155"/>
                    </a:moveTo>
                    <a:lnTo>
                      <a:pt x="677157" y="115188"/>
                    </a:lnTo>
                    <a:cubicBezTo>
                      <a:pt x="673981" y="112120"/>
                      <a:pt x="668920" y="112208"/>
                      <a:pt x="665852" y="115385"/>
                    </a:cubicBezTo>
                    <a:cubicBezTo>
                      <a:pt x="662859" y="118483"/>
                      <a:pt x="662859" y="123395"/>
                      <a:pt x="665852" y="126493"/>
                    </a:cubicBezTo>
                    <a:lnTo>
                      <a:pt x="707163" y="167805"/>
                    </a:lnTo>
                    <a:cubicBezTo>
                      <a:pt x="707195" y="167836"/>
                      <a:pt x="707194" y="167887"/>
                      <a:pt x="707163" y="167918"/>
                    </a:cubicBezTo>
                    <a:cubicBezTo>
                      <a:pt x="707147" y="167932"/>
                      <a:pt x="707128" y="167941"/>
                      <a:pt x="707108" y="167941"/>
                    </a:cubicBezTo>
                    <a:lnTo>
                      <a:pt x="541326" y="167941"/>
                    </a:lnTo>
                    <a:cubicBezTo>
                      <a:pt x="510062" y="167959"/>
                      <a:pt x="479124" y="174276"/>
                      <a:pt x="450355" y="186514"/>
                    </a:cubicBezTo>
                    <a:cubicBezTo>
                      <a:pt x="410336" y="133874"/>
                      <a:pt x="354076" y="95898"/>
                      <a:pt x="290290" y="78466"/>
                    </a:cubicBezTo>
                    <a:cubicBezTo>
                      <a:pt x="338717" y="38060"/>
                      <a:pt x="399798" y="15948"/>
                      <a:pt x="462868" y="15991"/>
                    </a:cubicBezTo>
                    <a:cubicBezTo>
                      <a:pt x="467284" y="15991"/>
                      <a:pt x="470863" y="12411"/>
                      <a:pt x="470863" y="7995"/>
                    </a:cubicBezTo>
                    <a:cubicBezTo>
                      <a:pt x="470863" y="3580"/>
                      <a:pt x="467284" y="0"/>
                      <a:pt x="462868" y="0"/>
                    </a:cubicBezTo>
                    <a:cubicBezTo>
                      <a:pt x="392014" y="-28"/>
                      <a:pt x="323686" y="26316"/>
                      <a:pt x="271189" y="73900"/>
                    </a:cubicBezTo>
                    <a:cubicBezTo>
                      <a:pt x="208152" y="61182"/>
                      <a:pt x="142697" y="69030"/>
                      <a:pt x="84452" y="96287"/>
                    </a:cubicBezTo>
                    <a:cubicBezTo>
                      <a:pt x="80421" y="98089"/>
                      <a:pt x="78613" y="102818"/>
                      <a:pt x="80415" y="106849"/>
                    </a:cubicBezTo>
                    <a:cubicBezTo>
                      <a:pt x="82217" y="110880"/>
                      <a:pt x="86945" y="112688"/>
                      <a:pt x="90977" y="110886"/>
                    </a:cubicBezTo>
                    <a:cubicBezTo>
                      <a:pt x="91068" y="110845"/>
                      <a:pt x="91158" y="110802"/>
                      <a:pt x="91248" y="110759"/>
                    </a:cubicBezTo>
                    <a:cubicBezTo>
                      <a:pt x="128947" y="93024"/>
                      <a:pt x="170114" y="83882"/>
                      <a:pt x="211776" y="83990"/>
                    </a:cubicBezTo>
                    <a:cubicBezTo>
                      <a:pt x="226942" y="84001"/>
                      <a:pt x="242083" y="85222"/>
                      <a:pt x="257054" y="87644"/>
                    </a:cubicBezTo>
                    <a:cubicBezTo>
                      <a:pt x="146206" y="202107"/>
                      <a:pt x="149136" y="384757"/>
                      <a:pt x="263599" y="495605"/>
                    </a:cubicBezTo>
                    <a:cubicBezTo>
                      <a:pt x="265848" y="497785"/>
                      <a:pt x="268134" y="499927"/>
                      <a:pt x="270454" y="502031"/>
                    </a:cubicBezTo>
                    <a:cubicBezTo>
                      <a:pt x="250360" y="541803"/>
                      <a:pt x="207350" y="564559"/>
                      <a:pt x="163165" y="558798"/>
                    </a:cubicBezTo>
                    <a:cubicBezTo>
                      <a:pt x="110250" y="550895"/>
                      <a:pt x="71276" y="505168"/>
                      <a:pt x="71859" y="451669"/>
                    </a:cubicBezTo>
                    <a:lnTo>
                      <a:pt x="71859" y="324224"/>
                    </a:lnTo>
                    <a:cubicBezTo>
                      <a:pt x="71860" y="324180"/>
                      <a:pt x="71896" y="324145"/>
                      <a:pt x="71940" y="324145"/>
                    </a:cubicBezTo>
                    <a:cubicBezTo>
                      <a:pt x="71961" y="324146"/>
                      <a:pt x="71981" y="324154"/>
                      <a:pt x="71995" y="324168"/>
                    </a:cubicBezTo>
                    <a:lnTo>
                      <a:pt x="114178" y="366351"/>
                    </a:lnTo>
                    <a:cubicBezTo>
                      <a:pt x="117355" y="369419"/>
                      <a:pt x="122416" y="369331"/>
                      <a:pt x="125484" y="366155"/>
                    </a:cubicBezTo>
                    <a:cubicBezTo>
                      <a:pt x="128476" y="363056"/>
                      <a:pt x="128476" y="358144"/>
                      <a:pt x="125484" y="355046"/>
                    </a:cubicBezTo>
                    <a:lnTo>
                      <a:pt x="69517" y="299079"/>
                    </a:lnTo>
                    <a:cubicBezTo>
                      <a:pt x="66394" y="295958"/>
                      <a:pt x="61333" y="295958"/>
                      <a:pt x="58211" y="299079"/>
                    </a:cubicBezTo>
                    <a:lnTo>
                      <a:pt x="2244" y="355046"/>
                    </a:lnTo>
                    <a:cubicBezTo>
                      <a:pt x="-823" y="358223"/>
                      <a:pt x="-735" y="363284"/>
                      <a:pt x="2441" y="366351"/>
                    </a:cubicBezTo>
                    <a:cubicBezTo>
                      <a:pt x="5539" y="369344"/>
                      <a:pt x="10451" y="369344"/>
                      <a:pt x="13550" y="366351"/>
                    </a:cubicBezTo>
                    <a:lnTo>
                      <a:pt x="55733" y="324168"/>
                    </a:lnTo>
                    <a:cubicBezTo>
                      <a:pt x="55764" y="324137"/>
                      <a:pt x="55815" y="324138"/>
                      <a:pt x="55846" y="324169"/>
                    </a:cubicBezTo>
                    <a:cubicBezTo>
                      <a:pt x="55860" y="324184"/>
                      <a:pt x="55868" y="324203"/>
                      <a:pt x="55869" y="324224"/>
                    </a:cubicBezTo>
                    <a:lnTo>
                      <a:pt x="55869" y="451389"/>
                    </a:lnTo>
                    <a:cubicBezTo>
                      <a:pt x="55184" y="512328"/>
                      <a:pt x="99132" y="564621"/>
                      <a:pt x="159280" y="574436"/>
                    </a:cubicBezTo>
                    <a:cubicBezTo>
                      <a:pt x="209356" y="581733"/>
                      <a:pt x="258689" y="557115"/>
                      <a:pt x="282966" y="512713"/>
                    </a:cubicBezTo>
                    <a:cubicBezTo>
                      <a:pt x="333807" y="554052"/>
                      <a:pt x="397342" y="576604"/>
                      <a:pt x="462868" y="576571"/>
                    </a:cubicBezTo>
                    <a:lnTo>
                      <a:pt x="564064" y="576571"/>
                    </a:lnTo>
                    <a:cubicBezTo>
                      <a:pt x="564108" y="576572"/>
                      <a:pt x="564143" y="576608"/>
                      <a:pt x="564143" y="576652"/>
                    </a:cubicBezTo>
                    <a:cubicBezTo>
                      <a:pt x="564142" y="576673"/>
                      <a:pt x="564134" y="576693"/>
                      <a:pt x="564120" y="576707"/>
                    </a:cubicBezTo>
                    <a:lnTo>
                      <a:pt x="521937" y="618890"/>
                    </a:lnTo>
                    <a:cubicBezTo>
                      <a:pt x="518760" y="621958"/>
                      <a:pt x="518673" y="627019"/>
                      <a:pt x="521740" y="630195"/>
                    </a:cubicBezTo>
                    <a:cubicBezTo>
                      <a:pt x="524808" y="633372"/>
                      <a:pt x="529870" y="633460"/>
                      <a:pt x="533046" y="630392"/>
                    </a:cubicBezTo>
                    <a:cubicBezTo>
                      <a:pt x="533113" y="630327"/>
                      <a:pt x="533178" y="630262"/>
                      <a:pt x="533242" y="630195"/>
                    </a:cubicBezTo>
                    <a:lnTo>
                      <a:pt x="589209" y="574228"/>
                    </a:lnTo>
                    <a:cubicBezTo>
                      <a:pt x="592331" y="571106"/>
                      <a:pt x="592331" y="566045"/>
                      <a:pt x="589209" y="562923"/>
                    </a:cubicBezTo>
                    <a:lnTo>
                      <a:pt x="533242" y="506956"/>
                    </a:lnTo>
                    <a:cubicBezTo>
                      <a:pt x="530066" y="503888"/>
                      <a:pt x="525005" y="503976"/>
                      <a:pt x="521937" y="507153"/>
                    </a:cubicBezTo>
                    <a:cubicBezTo>
                      <a:pt x="518944" y="510251"/>
                      <a:pt x="518944" y="515163"/>
                      <a:pt x="521937" y="518261"/>
                    </a:cubicBezTo>
                    <a:lnTo>
                      <a:pt x="564120" y="560445"/>
                    </a:lnTo>
                    <a:cubicBezTo>
                      <a:pt x="564151" y="560476"/>
                      <a:pt x="564150" y="560527"/>
                      <a:pt x="564119" y="560557"/>
                    </a:cubicBezTo>
                    <a:cubicBezTo>
                      <a:pt x="564104" y="560572"/>
                      <a:pt x="564085" y="560580"/>
                      <a:pt x="564064" y="560580"/>
                    </a:cubicBezTo>
                    <a:lnTo>
                      <a:pt x="462868" y="560580"/>
                    </a:lnTo>
                    <a:cubicBezTo>
                      <a:pt x="399594" y="560617"/>
                      <a:pt x="338330" y="538362"/>
                      <a:pt x="289834" y="497722"/>
                    </a:cubicBezTo>
                    <a:cubicBezTo>
                      <a:pt x="291356" y="493796"/>
                      <a:pt x="292669" y="489793"/>
                      <a:pt x="293768" y="485729"/>
                    </a:cubicBezTo>
                    <a:lnTo>
                      <a:pt x="330882" y="345811"/>
                    </a:lnTo>
                    <a:cubicBezTo>
                      <a:pt x="347082" y="285071"/>
                      <a:pt x="388748" y="234300"/>
                      <a:pt x="445158" y="206558"/>
                    </a:cubicBezTo>
                    <a:cubicBezTo>
                      <a:pt x="477500" y="253146"/>
                      <a:pt x="495054" y="308400"/>
                      <a:pt x="495529" y="365112"/>
                    </a:cubicBezTo>
                    <a:cubicBezTo>
                      <a:pt x="495526" y="365161"/>
                      <a:pt x="495485" y="365198"/>
                      <a:pt x="495437" y="365196"/>
                    </a:cubicBezTo>
                    <a:cubicBezTo>
                      <a:pt x="495418" y="365195"/>
                      <a:pt x="495399" y="365188"/>
                      <a:pt x="495385" y="365176"/>
                    </a:cubicBezTo>
                    <a:lnTo>
                      <a:pt x="453274" y="323065"/>
                    </a:lnTo>
                    <a:cubicBezTo>
                      <a:pt x="450098" y="319997"/>
                      <a:pt x="445036" y="320085"/>
                      <a:pt x="441968" y="323262"/>
                    </a:cubicBezTo>
                    <a:cubicBezTo>
                      <a:pt x="438976" y="326360"/>
                      <a:pt x="438976" y="331272"/>
                      <a:pt x="441968" y="334370"/>
                    </a:cubicBezTo>
                    <a:lnTo>
                      <a:pt x="497935" y="390337"/>
                    </a:lnTo>
                    <a:cubicBezTo>
                      <a:pt x="501057" y="393459"/>
                      <a:pt x="506118" y="393459"/>
                      <a:pt x="509241" y="390337"/>
                    </a:cubicBezTo>
                    <a:lnTo>
                      <a:pt x="565207" y="334370"/>
                    </a:lnTo>
                    <a:cubicBezTo>
                      <a:pt x="568275" y="331194"/>
                      <a:pt x="568187" y="326133"/>
                      <a:pt x="565011" y="323065"/>
                    </a:cubicBezTo>
                    <a:cubicBezTo>
                      <a:pt x="561913" y="320072"/>
                      <a:pt x="557000" y="320072"/>
                      <a:pt x="553902" y="323065"/>
                    </a:cubicBezTo>
                    <a:lnTo>
                      <a:pt x="511655" y="365312"/>
                    </a:lnTo>
                    <a:cubicBezTo>
                      <a:pt x="511624" y="365343"/>
                      <a:pt x="511573" y="365342"/>
                      <a:pt x="511542" y="365311"/>
                    </a:cubicBezTo>
                    <a:cubicBezTo>
                      <a:pt x="511528" y="365296"/>
                      <a:pt x="511519" y="365277"/>
                      <a:pt x="511519" y="365256"/>
                    </a:cubicBezTo>
                    <a:cubicBezTo>
                      <a:pt x="511101" y="306253"/>
                      <a:pt x="493181" y="248701"/>
                      <a:pt x="460030" y="199890"/>
                    </a:cubicBezTo>
                    <a:cubicBezTo>
                      <a:pt x="485846" y="189377"/>
                      <a:pt x="513450" y="183947"/>
                      <a:pt x="541326" y="183899"/>
                    </a:cubicBezTo>
                    <a:lnTo>
                      <a:pt x="708842" y="183899"/>
                    </a:lnTo>
                    <a:cubicBezTo>
                      <a:pt x="708886" y="183895"/>
                      <a:pt x="708926" y="183928"/>
                      <a:pt x="708930" y="183972"/>
                    </a:cubicBezTo>
                    <a:cubicBezTo>
                      <a:pt x="708931" y="183995"/>
                      <a:pt x="708923" y="184018"/>
                      <a:pt x="708906" y="184035"/>
                    </a:cubicBezTo>
                    <a:lnTo>
                      <a:pt x="665852" y="227090"/>
                    </a:lnTo>
                    <a:cubicBezTo>
                      <a:pt x="662675" y="230157"/>
                      <a:pt x="662587" y="235218"/>
                      <a:pt x="665655" y="238395"/>
                    </a:cubicBezTo>
                    <a:cubicBezTo>
                      <a:pt x="668723" y="241572"/>
                      <a:pt x="673785" y="241660"/>
                      <a:pt x="676961" y="238592"/>
                    </a:cubicBezTo>
                    <a:cubicBezTo>
                      <a:pt x="677028" y="238527"/>
                      <a:pt x="677093" y="238461"/>
                      <a:pt x="677157" y="238395"/>
                    </a:cubicBezTo>
                    <a:lnTo>
                      <a:pt x="733124" y="182428"/>
                    </a:lnTo>
                    <a:cubicBezTo>
                      <a:pt x="736224" y="179310"/>
                      <a:pt x="736224" y="174273"/>
                      <a:pt x="733124" y="171155"/>
                    </a:cubicBezTo>
                    <a:close/>
                    <a:moveTo>
                      <a:pt x="315427" y="341718"/>
                    </a:moveTo>
                    <a:lnTo>
                      <a:pt x="278305" y="481635"/>
                    </a:lnTo>
                    <a:cubicBezTo>
                      <a:pt x="277905" y="483162"/>
                      <a:pt x="277378" y="484625"/>
                      <a:pt x="276914" y="486120"/>
                    </a:cubicBezTo>
                    <a:cubicBezTo>
                      <a:pt x="167657" y="382675"/>
                      <a:pt x="162945" y="210246"/>
                      <a:pt x="266391" y="100989"/>
                    </a:cubicBezTo>
                    <a:cubicBezTo>
                      <a:pt x="269496" y="97709"/>
                      <a:pt x="272682" y="94507"/>
                      <a:pt x="275947" y="91386"/>
                    </a:cubicBezTo>
                    <a:cubicBezTo>
                      <a:pt x="339247" y="106173"/>
                      <a:pt x="395568" y="142212"/>
                      <a:pt x="435516" y="193494"/>
                    </a:cubicBezTo>
                    <a:cubicBezTo>
                      <a:pt x="376222" y="223567"/>
                      <a:pt x="332547" y="277475"/>
                      <a:pt x="315427" y="3417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grpSp>
        <p:grpSp>
          <p:nvGrpSpPr>
            <p:cNvPr id="33" name="Google Shape;631;p67">
              <a:extLst>
                <a:ext uri="{FF2B5EF4-FFF2-40B4-BE49-F238E27FC236}">
                  <a16:creationId xmlns:a16="http://schemas.microsoft.com/office/drawing/2014/main" id="{F5B0C9FC-8B4D-DE3C-9544-26B4CEDBB37C}"/>
                </a:ext>
              </a:extLst>
            </p:cNvPr>
            <p:cNvGrpSpPr/>
            <p:nvPr/>
          </p:nvGrpSpPr>
          <p:grpSpPr>
            <a:xfrm>
              <a:off x="225524" y="1949112"/>
              <a:ext cx="337512" cy="337551"/>
              <a:chOff x="4375180" y="2047541"/>
              <a:chExt cx="393600" cy="393600"/>
            </a:xfrm>
          </p:grpSpPr>
          <p:sp>
            <p:nvSpPr>
              <p:cNvPr id="34" name="Google Shape;632;p67">
                <a:extLst>
                  <a:ext uri="{FF2B5EF4-FFF2-40B4-BE49-F238E27FC236}">
                    <a16:creationId xmlns:a16="http://schemas.microsoft.com/office/drawing/2014/main" id="{1F18A553-ADD9-304B-AFBF-B08021206E8C}"/>
                  </a:ext>
                </a:extLst>
              </p:cNvPr>
              <p:cNvSpPr/>
              <p:nvPr/>
            </p:nvSpPr>
            <p:spPr>
              <a:xfrm>
                <a:off x="4375180" y="2047541"/>
                <a:ext cx="393600" cy="393600"/>
              </a:xfrm>
              <a:prstGeom prst="ellipse">
                <a:avLst/>
              </a:prstGeom>
              <a:solidFill>
                <a:schemeClr val="accen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5" name="Google Shape;633;p67">
                <a:extLst>
                  <a:ext uri="{FF2B5EF4-FFF2-40B4-BE49-F238E27FC236}">
                    <a16:creationId xmlns:a16="http://schemas.microsoft.com/office/drawing/2014/main" id="{44A162D7-FEE4-F214-4AA2-E336B32E59F6}"/>
                  </a:ext>
                </a:extLst>
              </p:cNvPr>
              <p:cNvSpPr/>
              <p:nvPr/>
            </p:nvSpPr>
            <p:spPr>
              <a:xfrm>
                <a:off x="4445710" y="2101072"/>
                <a:ext cx="252504" cy="286470"/>
              </a:xfrm>
              <a:prstGeom prst="irregularSeal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36" name="Google Shape;634;p67">
              <a:extLst>
                <a:ext uri="{FF2B5EF4-FFF2-40B4-BE49-F238E27FC236}">
                  <a16:creationId xmlns:a16="http://schemas.microsoft.com/office/drawing/2014/main" id="{671183AC-8B88-9A41-A036-4431DB649162}"/>
                </a:ext>
              </a:extLst>
            </p:cNvPr>
            <p:cNvGrpSpPr/>
            <p:nvPr/>
          </p:nvGrpSpPr>
          <p:grpSpPr>
            <a:xfrm>
              <a:off x="225515" y="2800724"/>
              <a:ext cx="337529" cy="337529"/>
              <a:chOff x="6510181" y="-403862"/>
              <a:chExt cx="1088100" cy="1088100"/>
            </a:xfrm>
          </p:grpSpPr>
          <p:sp>
            <p:nvSpPr>
              <p:cNvPr id="37" name="Google Shape;635;p67">
                <a:extLst>
                  <a:ext uri="{FF2B5EF4-FFF2-40B4-BE49-F238E27FC236}">
                    <a16:creationId xmlns:a16="http://schemas.microsoft.com/office/drawing/2014/main" id="{59F97B96-EEF6-8252-F261-84E2E4814BE0}"/>
                  </a:ext>
                </a:extLst>
              </p:cNvPr>
              <p:cNvSpPr/>
              <p:nvPr/>
            </p:nvSpPr>
            <p:spPr>
              <a:xfrm>
                <a:off x="6510181" y="-403862"/>
                <a:ext cx="1088100" cy="1088100"/>
              </a:xfrm>
              <a:prstGeom prst="ellipse">
                <a:avLst/>
              </a:prstGeom>
              <a:solidFill>
                <a:schemeClr val="accen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8" name="Google Shape;636;p67">
                <a:extLst>
                  <a:ext uri="{FF2B5EF4-FFF2-40B4-BE49-F238E27FC236}">
                    <a16:creationId xmlns:a16="http://schemas.microsoft.com/office/drawing/2014/main" id="{408131AD-F700-00CF-4FE5-7844324F8F25}"/>
                  </a:ext>
                </a:extLst>
              </p:cNvPr>
              <p:cNvSpPr/>
              <p:nvPr/>
            </p:nvSpPr>
            <p:spPr>
              <a:xfrm>
                <a:off x="6766497" y="-63720"/>
                <a:ext cx="512860" cy="417328"/>
              </a:xfrm>
              <a:custGeom>
                <a:avLst/>
                <a:gdLst/>
                <a:ahLst/>
                <a:cxnLst/>
                <a:rect l="l" t="t" r="r" b="b"/>
                <a:pathLst>
                  <a:path w="512860" h="417328" extrusionOk="0">
                    <a:moveTo>
                      <a:pt x="366999" y="9865"/>
                    </a:moveTo>
                    <a:cubicBezTo>
                      <a:pt x="363577" y="4425"/>
                      <a:pt x="357860" y="843"/>
                      <a:pt x="351472" y="135"/>
                    </a:cubicBezTo>
                    <a:cubicBezTo>
                      <a:pt x="345379" y="-574"/>
                      <a:pt x="339295" y="1534"/>
                      <a:pt x="334946" y="5860"/>
                    </a:cubicBezTo>
                    <a:lnTo>
                      <a:pt x="44142" y="286494"/>
                    </a:lnTo>
                    <a:lnTo>
                      <a:pt x="0" y="328781"/>
                    </a:lnTo>
                    <a:lnTo>
                      <a:pt x="51098" y="417328"/>
                    </a:lnTo>
                    <a:lnTo>
                      <a:pt x="109607" y="399107"/>
                    </a:lnTo>
                    <a:lnTo>
                      <a:pt x="187569" y="376992"/>
                    </a:lnTo>
                    <a:lnTo>
                      <a:pt x="187073" y="377448"/>
                    </a:lnTo>
                    <a:lnTo>
                      <a:pt x="222924" y="416985"/>
                    </a:lnTo>
                    <a:lnTo>
                      <a:pt x="335873" y="385803"/>
                    </a:lnTo>
                    <a:lnTo>
                      <a:pt x="346267" y="332371"/>
                    </a:lnTo>
                    <a:lnTo>
                      <a:pt x="345468" y="332219"/>
                    </a:lnTo>
                    <a:lnTo>
                      <a:pt x="498113" y="288924"/>
                    </a:lnTo>
                    <a:lnTo>
                      <a:pt x="499009" y="288613"/>
                    </a:lnTo>
                    <a:cubicBezTo>
                      <a:pt x="505137" y="286010"/>
                      <a:pt x="509824" y="280862"/>
                      <a:pt x="511841" y="274517"/>
                    </a:cubicBezTo>
                    <a:cubicBezTo>
                      <a:pt x="513708" y="268822"/>
                      <a:pt x="512986" y="262596"/>
                      <a:pt x="509866" y="257479"/>
                    </a:cubicBezTo>
                    <a:close/>
                    <a:moveTo>
                      <a:pt x="20124" y="331627"/>
                    </a:moveTo>
                    <a:lnTo>
                      <a:pt x="48108" y="304843"/>
                    </a:lnTo>
                    <a:lnTo>
                      <a:pt x="95376" y="386770"/>
                    </a:lnTo>
                    <a:lnTo>
                      <a:pt x="58597" y="398236"/>
                    </a:lnTo>
                    <a:close/>
                    <a:moveTo>
                      <a:pt x="322073" y="372971"/>
                    </a:moveTo>
                    <a:lnTo>
                      <a:pt x="228129" y="398923"/>
                    </a:lnTo>
                    <a:lnTo>
                      <a:pt x="203983" y="372299"/>
                    </a:lnTo>
                    <a:lnTo>
                      <a:pt x="329109" y="336808"/>
                    </a:lnTo>
                    <a:close/>
                    <a:moveTo>
                      <a:pt x="496642" y="269672"/>
                    </a:moveTo>
                    <a:cubicBezTo>
                      <a:pt x="496093" y="271404"/>
                      <a:pt x="494872" y="272844"/>
                      <a:pt x="493252" y="273669"/>
                    </a:cubicBezTo>
                    <a:lnTo>
                      <a:pt x="111078" y="382061"/>
                    </a:lnTo>
                    <a:lnTo>
                      <a:pt x="59949" y="293434"/>
                    </a:lnTo>
                    <a:lnTo>
                      <a:pt x="346179" y="17277"/>
                    </a:lnTo>
                    <a:cubicBezTo>
                      <a:pt x="347103" y="16326"/>
                      <a:pt x="348412" y="15855"/>
                      <a:pt x="349729" y="15998"/>
                    </a:cubicBezTo>
                    <a:cubicBezTo>
                      <a:pt x="351184" y="16150"/>
                      <a:pt x="352501" y="16930"/>
                      <a:pt x="353335" y="18132"/>
                    </a:cubicBezTo>
                    <a:lnTo>
                      <a:pt x="496258" y="265714"/>
                    </a:lnTo>
                    <a:cubicBezTo>
                      <a:pt x="496968" y="266910"/>
                      <a:pt x="497109" y="268361"/>
                      <a:pt x="496642" y="269672"/>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39" name="Google Shape;637;p67">
                <a:extLst>
                  <a:ext uri="{FF2B5EF4-FFF2-40B4-BE49-F238E27FC236}">
                    <a16:creationId xmlns:a16="http://schemas.microsoft.com/office/drawing/2014/main" id="{CDBCAEC9-FBCE-B9DF-5756-2E9F2F8A90FA}"/>
                  </a:ext>
                </a:extLst>
              </p:cNvPr>
              <p:cNvSpPr/>
              <p:nvPr/>
            </p:nvSpPr>
            <p:spPr>
              <a:xfrm rot="-1759126">
                <a:off x="7269745" y="-487"/>
                <a:ext cx="91527" cy="15993"/>
              </a:xfrm>
              <a:custGeom>
                <a:avLst/>
                <a:gdLst/>
                <a:ahLst/>
                <a:cxnLst/>
                <a:rect l="l" t="t" r="r" b="b"/>
                <a:pathLst>
                  <a:path w="91465" h="15982" extrusionOk="0">
                    <a:moveTo>
                      <a:pt x="0" y="0"/>
                    </a:moveTo>
                    <a:lnTo>
                      <a:pt x="91466" y="0"/>
                    </a:lnTo>
                    <a:lnTo>
                      <a:pt x="91466" y="15983"/>
                    </a:lnTo>
                    <a:lnTo>
                      <a:pt x="0" y="1598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40" name="Google Shape;638;p67">
                <a:extLst>
                  <a:ext uri="{FF2B5EF4-FFF2-40B4-BE49-F238E27FC236}">
                    <a16:creationId xmlns:a16="http://schemas.microsoft.com/office/drawing/2014/main" id="{30008F01-D210-5008-607B-5A9EE44FF6A8}"/>
                  </a:ext>
                </a:extLst>
              </p:cNvPr>
              <p:cNvSpPr/>
              <p:nvPr/>
            </p:nvSpPr>
            <p:spPr>
              <a:xfrm rot="-4459809">
                <a:off x="7321849" y="53841"/>
                <a:ext cx="15986" cy="91446"/>
              </a:xfrm>
              <a:custGeom>
                <a:avLst/>
                <a:gdLst/>
                <a:ahLst/>
                <a:cxnLst/>
                <a:rect l="l" t="t" r="r" b="b"/>
                <a:pathLst>
                  <a:path w="15992" h="91478" extrusionOk="0">
                    <a:moveTo>
                      <a:pt x="0" y="0"/>
                    </a:moveTo>
                    <a:lnTo>
                      <a:pt x="15993" y="0"/>
                    </a:lnTo>
                    <a:lnTo>
                      <a:pt x="15993" y="91478"/>
                    </a:lnTo>
                    <a:lnTo>
                      <a:pt x="0" y="9147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41" name="Google Shape;639;p67">
                <a:extLst>
                  <a:ext uri="{FF2B5EF4-FFF2-40B4-BE49-F238E27FC236}">
                    <a16:creationId xmlns:a16="http://schemas.microsoft.com/office/drawing/2014/main" id="{08C9E491-FB9C-256C-1479-3320FBD50052}"/>
                  </a:ext>
                </a:extLst>
              </p:cNvPr>
              <p:cNvSpPr/>
              <p:nvPr/>
            </p:nvSpPr>
            <p:spPr>
              <a:xfrm rot="-4459809">
                <a:off x="7198208" y="-59546"/>
                <a:ext cx="91446" cy="15986"/>
              </a:xfrm>
              <a:custGeom>
                <a:avLst/>
                <a:gdLst/>
                <a:ahLst/>
                <a:cxnLst/>
                <a:rect l="l" t="t" r="r" b="b"/>
                <a:pathLst>
                  <a:path w="91478" h="15992" extrusionOk="0">
                    <a:moveTo>
                      <a:pt x="0" y="0"/>
                    </a:moveTo>
                    <a:lnTo>
                      <a:pt x="91478" y="0"/>
                    </a:lnTo>
                    <a:lnTo>
                      <a:pt x="91478" y="15993"/>
                    </a:lnTo>
                    <a:lnTo>
                      <a:pt x="0" y="1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grpSp>
        <p:sp>
          <p:nvSpPr>
            <p:cNvPr id="42" name="Google Shape;640;p67">
              <a:extLst>
                <a:ext uri="{FF2B5EF4-FFF2-40B4-BE49-F238E27FC236}">
                  <a16:creationId xmlns:a16="http://schemas.microsoft.com/office/drawing/2014/main" id="{9B6EF26A-5221-A59F-A427-1D6EE595121D}"/>
                </a:ext>
              </a:extLst>
            </p:cNvPr>
            <p:cNvSpPr txBox="1">
              <a:spLocks/>
            </p:cNvSpPr>
            <p:nvPr/>
          </p:nvSpPr>
          <p:spPr>
            <a:xfrm>
              <a:off x="695093" y="982325"/>
              <a:ext cx="1311300" cy="393600"/>
            </a:xfrm>
            <a:prstGeom prst="rect">
              <a:avLst/>
            </a:prstGeom>
          </p:spPr>
          <p:txBody>
            <a:bodyPr spcFirstLastPara="1" vert="horz" wrap="square" lIns="91425" tIns="91425" rIns="91425" bIns="91425" rtlCol="0" anchor="t" anchorCtr="0">
              <a:noAutofit/>
            </a:bodyPr>
            <a:lstStyle>
              <a:lvl1pPr algn="l" rtl="0" eaLnBrk="1" fontAlgn="base" hangingPunct="1">
                <a:lnSpc>
                  <a:spcPct val="90000"/>
                </a:lnSpc>
                <a:spcBef>
                  <a:spcPct val="0"/>
                </a:spcBef>
                <a:spcAft>
                  <a:spcPct val="0"/>
                </a:spcAft>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spcBef>
                  <a:spcPts val="0"/>
                </a:spcBef>
                <a:spcAft>
                  <a:spcPts val="0"/>
                </a:spcAft>
              </a:pPr>
              <a:r>
                <a:rPr lang="en-US" sz="1400" kern="0" dirty="0">
                  <a:solidFill>
                    <a:schemeClr val="accent2"/>
                  </a:solidFill>
                </a:rPr>
                <a:t>Fragmented toolchain</a:t>
              </a:r>
            </a:p>
          </p:txBody>
        </p:sp>
        <p:sp>
          <p:nvSpPr>
            <p:cNvPr id="43" name="Google Shape;641;p67">
              <a:extLst>
                <a:ext uri="{FF2B5EF4-FFF2-40B4-BE49-F238E27FC236}">
                  <a16:creationId xmlns:a16="http://schemas.microsoft.com/office/drawing/2014/main" id="{C3F290D4-E296-BACE-5559-2D6C5C901D9E}"/>
                </a:ext>
              </a:extLst>
            </p:cNvPr>
            <p:cNvSpPr txBox="1">
              <a:spLocks/>
            </p:cNvSpPr>
            <p:nvPr/>
          </p:nvSpPr>
          <p:spPr>
            <a:xfrm>
              <a:off x="695093" y="1848459"/>
              <a:ext cx="1441200" cy="393600"/>
            </a:xfrm>
            <a:prstGeom prst="rect">
              <a:avLst/>
            </a:prstGeom>
          </p:spPr>
          <p:txBody>
            <a:bodyPr spcFirstLastPara="1" vert="horz" wrap="square" lIns="91425" tIns="91425" rIns="91425" bIns="91425" rtlCol="0" anchor="t" anchorCtr="0">
              <a:noAutofit/>
            </a:bodyPr>
            <a:lstStyle>
              <a:lvl1pPr algn="l" rtl="0" eaLnBrk="1" fontAlgn="base" hangingPunct="1">
                <a:lnSpc>
                  <a:spcPct val="90000"/>
                </a:lnSpc>
                <a:spcBef>
                  <a:spcPct val="0"/>
                </a:spcBef>
                <a:spcAft>
                  <a:spcPct val="0"/>
                </a:spcAft>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spcBef>
                  <a:spcPts val="0"/>
                </a:spcBef>
                <a:spcAft>
                  <a:spcPts val="0"/>
                </a:spcAft>
              </a:pPr>
              <a:r>
                <a:rPr lang="en-US" sz="1400" kern="0">
                  <a:solidFill>
                    <a:schemeClr val="accent2"/>
                  </a:solidFill>
                </a:rPr>
                <a:t>Explosion of data</a:t>
              </a:r>
              <a:endParaRPr lang="en-US" sz="1400" kern="0" dirty="0">
                <a:solidFill>
                  <a:schemeClr val="accent2"/>
                </a:solidFill>
              </a:endParaRPr>
            </a:p>
          </p:txBody>
        </p:sp>
        <p:sp>
          <p:nvSpPr>
            <p:cNvPr id="44" name="Google Shape;642;p67">
              <a:extLst>
                <a:ext uri="{FF2B5EF4-FFF2-40B4-BE49-F238E27FC236}">
                  <a16:creationId xmlns:a16="http://schemas.microsoft.com/office/drawing/2014/main" id="{85E9EAB6-D362-FF21-484D-CAF503AE4A32}"/>
                </a:ext>
              </a:extLst>
            </p:cNvPr>
            <p:cNvSpPr txBox="1">
              <a:spLocks/>
            </p:cNvSpPr>
            <p:nvPr/>
          </p:nvSpPr>
          <p:spPr>
            <a:xfrm>
              <a:off x="695093" y="2703263"/>
              <a:ext cx="1384500" cy="393600"/>
            </a:xfrm>
            <a:prstGeom prst="rect">
              <a:avLst/>
            </a:prstGeom>
          </p:spPr>
          <p:txBody>
            <a:bodyPr spcFirstLastPara="1" vert="horz" wrap="square" lIns="91425" tIns="91425" rIns="91425" bIns="91425" rtlCol="0" anchor="t" anchorCtr="0">
              <a:noAutofit/>
            </a:bodyPr>
            <a:lstStyle>
              <a:lvl1pPr algn="l" rtl="0" eaLnBrk="1" fontAlgn="base" hangingPunct="1">
                <a:lnSpc>
                  <a:spcPct val="90000"/>
                </a:lnSpc>
                <a:spcBef>
                  <a:spcPct val="0"/>
                </a:spcBef>
                <a:spcAft>
                  <a:spcPct val="0"/>
                </a:spcAft>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spcBef>
                  <a:spcPts val="0"/>
                </a:spcBef>
                <a:spcAft>
                  <a:spcPts val="0"/>
                </a:spcAft>
              </a:pPr>
              <a:r>
                <a:rPr lang="en-US" sz="1400" kern="0">
                  <a:solidFill>
                    <a:schemeClr val="accent2"/>
                  </a:solidFill>
                </a:rPr>
                <a:t>Flooding of noise</a:t>
              </a:r>
              <a:endParaRPr lang="en-US" sz="1400" kern="0" dirty="0">
                <a:solidFill>
                  <a:schemeClr val="accent2"/>
                </a:solidFill>
              </a:endParaRPr>
            </a:p>
          </p:txBody>
        </p:sp>
      </p:grpSp>
      <p:grpSp>
        <p:nvGrpSpPr>
          <p:cNvPr id="46" name="Google Shape;568;p67">
            <a:extLst>
              <a:ext uri="{FF2B5EF4-FFF2-40B4-BE49-F238E27FC236}">
                <a16:creationId xmlns:a16="http://schemas.microsoft.com/office/drawing/2014/main" id="{B29FC370-300D-067A-3671-055F5E74D2D6}"/>
              </a:ext>
            </a:extLst>
          </p:cNvPr>
          <p:cNvGrpSpPr/>
          <p:nvPr/>
        </p:nvGrpSpPr>
        <p:grpSpPr>
          <a:xfrm>
            <a:off x="2154718" y="764150"/>
            <a:ext cx="6376513" cy="4036450"/>
            <a:chOff x="220230" y="447150"/>
            <a:chExt cx="6376513" cy="4036450"/>
          </a:xfrm>
        </p:grpSpPr>
        <p:sp>
          <p:nvSpPr>
            <p:cNvPr id="47" name="Google Shape;569;p67">
              <a:extLst>
                <a:ext uri="{FF2B5EF4-FFF2-40B4-BE49-F238E27FC236}">
                  <a16:creationId xmlns:a16="http://schemas.microsoft.com/office/drawing/2014/main" id="{0B0E45CC-DEDC-F5BA-C97D-D65FC12A92C0}"/>
                </a:ext>
              </a:extLst>
            </p:cNvPr>
            <p:cNvSpPr txBox="1"/>
            <p:nvPr/>
          </p:nvSpPr>
          <p:spPr>
            <a:xfrm>
              <a:off x="220230" y="447150"/>
              <a:ext cx="4549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b="1" dirty="0">
                  <a:ea typeface="Open Sans"/>
                  <a:cs typeface="Open Sans"/>
                  <a:sym typeface="Open Sans"/>
                </a:rPr>
                <a:t>Data engineers are </a:t>
              </a:r>
              <a:r>
                <a:rPr lang="en" b="1" dirty="0">
                  <a:solidFill>
                    <a:schemeClr val="accent2"/>
                  </a:solidFill>
                  <a:ea typeface="Open Sans"/>
                  <a:cs typeface="Open Sans"/>
                  <a:sym typeface="Open Sans"/>
                </a:rPr>
                <a:t>reactive</a:t>
              </a:r>
              <a:r>
                <a:rPr lang="en" b="1" dirty="0">
                  <a:ea typeface="Open Sans"/>
                  <a:cs typeface="Open Sans"/>
                  <a:sym typeface="Open Sans"/>
                </a:rPr>
                <a:t> to data issues</a:t>
              </a:r>
              <a:endParaRPr b="1" dirty="0">
                <a:ea typeface="Open Sans"/>
                <a:cs typeface="Open Sans"/>
                <a:sym typeface="Open Sans"/>
              </a:endParaRPr>
            </a:p>
          </p:txBody>
        </p:sp>
        <p:sp>
          <p:nvSpPr>
            <p:cNvPr id="48" name="Google Shape;570;p67">
              <a:extLst>
                <a:ext uri="{FF2B5EF4-FFF2-40B4-BE49-F238E27FC236}">
                  <a16:creationId xmlns:a16="http://schemas.microsoft.com/office/drawing/2014/main" id="{4FAE0783-35FA-AB39-1C34-C189F9099484}"/>
                </a:ext>
              </a:extLst>
            </p:cNvPr>
            <p:cNvSpPr/>
            <p:nvPr/>
          </p:nvSpPr>
          <p:spPr>
            <a:xfrm>
              <a:off x="307300" y="3108825"/>
              <a:ext cx="1957800" cy="1370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ea typeface="Open Sans"/>
                  <a:cs typeface="Open Sans"/>
                  <a:sym typeface="Open Sans"/>
                </a:rPr>
                <a:t>Most data quality issues are </a:t>
              </a:r>
              <a:endParaRPr dirty="0">
                <a:ea typeface="Open Sans"/>
                <a:cs typeface="Open Sans"/>
                <a:sym typeface="Open Sans"/>
              </a:endParaRPr>
            </a:p>
            <a:p>
              <a:pPr marL="0" lvl="0" indent="0" algn="ctr" rtl="0">
                <a:spcBef>
                  <a:spcPts val="0"/>
                </a:spcBef>
                <a:spcAft>
                  <a:spcPts val="0"/>
                </a:spcAft>
                <a:buNone/>
              </a:pPr>
              <a:r>
                <a:rPr lang="en" b="1" dirty="0">
                  <a:solidFill>
                    <a:schemeClr val="accent2"/>
                  </a:solidFill>
                  <a:ea typeface="Open Sans"/>
                  <a:cs typeface="Open Sans"/>
                  <a:sym typeface="Open Sans"/>
                </a:rPr>
                <a:t>never discovered</a:t>
              </a:r>
              <a:endParaRPr b="1" i="1" dirty="0">
                <a:solidFill>
                  <a:schemeClr val="accent2"/>
                </a:solidFill>
                <a:ea typeface="Open Sans"/>
                <a:cs typeface="Open Sans"/>
                <a:sym typeface="Open Sans"/>
              </a:endParaRPr>
            </a:p>
          </p:txBody>
        </p:sp>
        <p:sp>
          <p:nvSpPr>
            <p:cNvPr id="49" name="Google Shape;571;p67">
              <a:extLst>
                <a:ext uri="{FF2B5EF4-FFF2-40B4-BE49-F238E27FC236}">
                  <a16:creationId xmlns:a16="http://schemas.microsoft.com/office/drawing/2014/main" id="{632CF28F-1068-1650-C1F2-183EFC6AD6DF}"/>
                </a:ext>
              </a:extLst>
            </p:cNvPr>
            <p:cNvSpPr/>
            <p:nvPr/>
          </p:nvSpPr>
          <p:spPr>
            <a:xfrm>
              <a:off x="2461650" y="3113200"/>
              <a:ext cx="1957800" cy="1370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ea typeface="Open Sans"/>
                  <a:cs typeface="Open Sans"/>
                  <a:sym typeface="Open Sans"/>
                </a:rPr>
                <a:t>Platform only learns about issues when </a:t>
              </a:r>
              <a:r>
                <a:rPr lang="en" b="1" dirty="0">
                  <a:solidFill>
                    <a:schemeClr val="accent2"/>
                  </a:solidFill>
                  <a:ea typeface="Open Sans"/>
                  <a:cs typeface="Open Sans"/>
                  <a:sym typeface="Open Sans"/>
                </a:rPr>
                <a:t>reported by data consumers</a:t>
              </a:r>
              <a:endParaRPr b="1" dirty="0">
                <a:solidFill>
                  <a:schemeClr val="accent2"/>
                </a:solidFill>
                <a:ea typeface="Open Sans"/>
                <a:cs typeface="Open Sans"/>
                <a:sym typeface="Open Sans"/>
              </a:endParaRPr>
            </a:p>
          </p:txBody>
        </p:sp>
        <p:sp>
          <p:nvSpPr>
            <p:cNvPr id="50" name="Google Shape;572;p67">
              <a:extLst>
                <a:ext uri="{FF2B5EF4-FFF2-40B4-BE49-F238E27FC236}">
                  <a16:creationId xmlns:a16="http://schemas.microsoft.com/office/drawing/2014/main" id="{B0344A40-15D3-4F96-3075-1C625BE34672}"/>
                </a:ext>
              </a:extLst>
            </p:cNvPr>
            <p:cNvSpPr/>
            <p:nvPr/>
          </p:nvSpPr>
          <p:spPr>
            <a:xfrm>
              <a:off x="4616000" y="3113200"/>
              <a:ext cx="1957800" cy="1370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ea typeface="Open Sans"/>
                  <a:cs typeface="Open Sans"/>
                  <a:sym typeface="Open Sans"/>
                </a:rPr>
                <a:t>After issues are reported, they take </a:t>
              </a:r>
              <a:r>
                <a:rPr lang="en" b="1" dirty="0">
                  <a:solidFill>
                    <a:schemeClr val="accent2"/>
                  </a:solidFill>
                  <a:ea typeface="Open Sans"/>
                  <a:cs typeface="Open Sans"/>
                  <a:sym typeface="Open Sans"/>
                </a:rPr>
                <a:t>weeks to fix</a:t>
              </a:r>
              <a:endParaRPr b="1" i="1" dirty="0">
                <a:solidFill>
                  <a:schemeClr val="accent2"/>
                </a:solidFill>
                <a:ea typeface="Open Sans"/>
                <a:cs typeface="Open Sans"/>
                <a:sym typeface="Open Sans"/>
              </a:endParaRPr>
            </a:p>
          </p:txBody>
        </p:sp>
        <p:sp>
          <p:nvSpPr>
            <p:cNvPr id="51" name="Google Shape;573;p67">
              <a:extLst>
                <a:ext uri="{FF2B5EF4-FFF2-40B4-BE49-F238E27FC236}">
                  <a16:creationId xmlns:a16="http://schemas.microsoft.com/office/drawing/2014/main" id="{E33FD153-2D4A-0DE7-914F-0916E3E84F18}"/>
                </a:ext>
              </a:extLst>
            </p:cNvPr>
            <p:cNvSpPr/>
            <p:nvPr/>
          </p:nvSpPr>
          <p:spPr>
            <a:xfrm>
              <a:off x="303225" y="923750"/>
              <a:ext cx="6270600" cy="1563900"/>
            </a:xfrm>
            <a:prstGeom prst="roundRect">
              <a:avLst>
                <a:gd name="adj" fmla="val 1711"/>
              </a:avLst>
            </a:prstGeom>
            <a:solidFill>
              <a:schemeClr val="lt2"/>
            </a:solidFill>
            <a:ln w="9525"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rgbClr val="3C3C3C"/>
                </a:solidFill>
                <a:ea typeface="Open Sans"/>
                <a:cs typeface="Open Sans"/>
                <a:sym typeface="Open Sans"/>
              </a:endParaRPr>
            </a:p>
          </p:txBody>
        </p:sp>
        <p:sp>
          <p:nvSpPr>
            <p:cNvPr id="52" name="Google Shape;574;p67">
              <a:extLst>
                <a:ext uri="{FF2B5EF4-FFF2-40B4-BE49-F238E27FC236}">
                  <a16:creationId xmlns:a16="http://schemas.microsoft.com/office/drawing/2014/main" id="{3EFB215B-2940-E107-1142-F566E1D46802}"/>
                </a:ext>
              </a:extLst>
            </p:cNvPr>
            <p:cNvSpPr/>
            <p:nvPr/>
          </p:nvSpPr>
          <p:spPr>
            <a:xfrm>
              <a:off x="702084" y="1920809"/>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53" name="Google Shape;575;p67">
              <a:extLst>
                <a:ext uri="{FF2B5EF4-FFF2-40B4-BE49-F238E27FC236}">
                  <a16:creationId xmlns:a16="http://schemas.microsoft.com/office/drawing/2014/main" id="{6595A1A7-3E6D-0C08-5852-76443D49B179}"/>
                </a:ext>
              </a:extLst>
            </p:cNvPr>
            <p:cNvSpPr/>
            <p:nvPr/>
          </p:nvSpPr>
          <p:spPr>
            <a:xfrm>
              <a:off x="776924" y="1666271"/>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54" name="Google Shape;576;p67">
              <a:extLst>
                <a:ext uri="{FF2B5EF4-FFF2-40B4-BE49-F238E27FC236}">
                  <a16:creationId xmlns:a16="http://schemas.microsoft.com/office/drawing/2014/main" id="{BC5E7F95-048F-F3B2-8BA8-004ED94D2A0A}"/>
                </a:ext>
              </a:extLst>
            </p:cNvPr>
            <p:cNvSpPr/>
            <p:nvPr/>
          </p:nvSpPr>
          <p:spPr>
            <a:xfrm>
              <a:off x="486567" y="1750992"/>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55" name="Google Shape;577;p67">
              <a:extLst>
                <a:ext uri="{FF2B5EF4-FFF2-40B4-BE49-F238E27FC236}">
                  <a16:creationId xmlns:a16="http://schemas.microsoft.com/office/drawing/2014/main" id="{77612320-E599-EFF0-238A-D91B4EEFC248}"/>
                </a:ext>
              </a:extLst>
            </p:cNvPr>
            <p:cNvSpPr/>
            <p:nvPr/>
          </p:nvSpPr>
          <p:spPr>
            <a:xfrm>
              <a:off x="1958100" y="1465250"/>
              <a:ext cx="1188900" cy="663000"/>
            </a:xfrm>
            <a:prstGeom prst="roundRect">
              <a:avLst>
                <a:gd name="adj" fmla="val 5470"/>
              </a:avLst>
            </a:prstGeom>
            <a:solidFill>
              <a:schemeClr val="lt2"/>
            </a:solidFill>
            <a:ln w="9525"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rgbClr val="3C3C3C"/>
                </a:solidFill>
                <a:ea typeface="Open Sans"/>
                <a:cs typeface="Open Sans"/>
                <a:sym typeface="Open Sans"/>
              </a:endParaRPr>
            </a:p>
          </p:txBody>
        </p:sp>
        <p:sp>
          <p:nvSpPr>
            <p:cNvPr id="56" name="Google Shape;578;p67">
              <a:extLst>
                <a:ext uri="{FF2B5EF4-FFF2-40B4-BE49-F238E27FC236}">
                  <a16:creationId xmlns:a16="http://schemas.microsoft.com/office/drawing/2014/main" id="{4572E193-D1F3-EFC0-628E-C04BE59D046D}"/>
                </a:ext>
              </a:extLst>
            </p:cNvPr>
            <p:cNvSpPr/>
            <p:nvPr/>
          </p:nvSpPr>
          <p:spPr>
            <a:xfrm>
              <a:off x="1023703" y="2430473"/>
              <a:ext cx="4847400" cy="403800"/>
            </a:xfrm>
            <a:prstGeom prst="roundRect">
              <a:avLst>
                <a:gd name="adj" fmla="val 5470"/>
              </a:avLst>
            </a:prstGeom>
            <a:solidFill>
              <a:schemeClr val="lt2"/>
            </a:solidFill>
            <a:ln w="9525" cap="flat" cmpd="sng">
              <a:solidFill>
                <a:schemeClr val="accent1"/>
              </a:solidFill>
              <a:prstDash val="dash"/>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chemeClr val="accent1"/>
                </a:solidFill>
                <a:ea typeface="Open Sans"/>
                <a:cs typeface="Open Sans"/>
                <a:sym typeface="Open Sans"/>
              </a:endParaRPr>
            </a:p>
          </p:txBody>
        </p:sp>
        <p:pic>
          <p:nvPicPr>
            <p:cNvPr id="57" name="Google Shape;579;p67" descr="Warning with solid fill">
              <a:extLst>
                <a:ext uri="{FF2B5EF4-FFF2-40B4-BE49-F238E27FC236}">
                  <a16:creationId xmlns:a16="http://schemas.microsoft.com/office/drawing/2014/main" id="{DA353DBB-343B-61BE-87F1-C9539B740A40}"/>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460271" y="2489585"/>
              <a:ext cx="279322" cy="279322"/>
            </a:xfrm>
            <a:prstGeom prst="rect">
              <a:avLst/>
            </a:prstGeom>
            <a:noFill/>
            <a:ln>
              <a:noFill/>
            </a:ln>
          </p:spPr>
        </p:pic>
        <p:cxnSp>
          <p:nvCxnSpPr>
            <p:cNvPr id="58" name="Google Shape;580;p67">
              <a:extLst>
                <a:ext uri="{FF2B5EF4-FFF2-40B4-BE49-F238E27FC236}">
                  <a16:creationId xmlns:a16="http://schemas.microsoft.com/office/drawing/2014/main" id="{83BEFAA4-8510-72F8-1822-97C7599C402B}"/>
                </a:ext>
              </a:extLst>
            </p:cNvPr>
            <p:cNvCxnSpPr/>
            <p:nvPr/>
          </p:nvCxnSpPr>
          <p:spPr>
            <a:xfrm rot="10800000">
              <a:off x="1611641" y="2629246"/>
              <a:ext cx="3766800" cy="0"/>
            </a:xfrm>
            <a:prstGeom prst="straightConnector1">
              <a:avLst/>
            </a:prstGeom>
            <a:noFill/>
            <a:ln w="9525" cap="flat" cmpd="sng">
              <a:solidFill>
                <a:schemeClr val="accent1"/>
              </a:solidFill>
              <a:prstDash val="solid"/>
              <a:round/>
              <a:headEnd type="none" w="sm" len="sm"/>
              <a:tailEnd type="triangle" w="med" len="med"/>
            </a:ln>
          </p:spPr>
        </p:cxnSp>
        <p:cxnSp>
          <p:nvCxnSpPr>
            <p:cNvPr id="59" name="Google Shape;581;p67">
              <a:extLst>
                <a:ext uri="{FF2B5EF4-FFF2-40B4-BE49-F238E27FC236}">
                  <a16:creationId xmlns:a16="http://schemas.microsoft.com/office/drawing/2014/main" id="{AB18F061-DD70-08A1-3461-98F6903DE66E}"/>
                </a:ext>
              </a:extLst>
            </p:cNvPr>
            <p:cNvCxnSpPr/>
            <p:nvPr/>
          </p:nvCxnSpPr>
          <p:spPr>
            <a:xfrm>
              <a:off x="3276361" y="1811952"/>
              <a:ext cx="416100" cy="0"/>
            </a:xfrm>
            <a:prstGeom prst="straightConnector1">
              <a:avLst/>
            </a:prstGeom>
            <a:noFill/>
            <a:ln w="9525" cap="flat" cmpd="sng">
              <a:solidFill>
                <a:schemeClr val="accent2">
                  <a:lumMod val="60000"/>
                  <a:lumOff val="40000"/>
                </a:schemeClr>
              </a:solidFill>
              <a:prstDash val="solid"/>
              <a:round/>
              <a:headEnd type="none" w="sm" len="sm"/>
              <a:tailEnd type="triangle" w="med" len="med"/>
            </a:ln>
          </p:spPr>
        </p:cxnSp>
        <p:sp>
          <p:nvSpPr>
            <p:cNvPr id="60" name="Google Shape;582;p67">
              <a:extLst>
                <a:ext uri="{FF2B5EF4-FFF2-40B4-BE49-F238E27FC236}">
                  <a16:creationId xmlns:a16="http://schemas.microsoft.com/office/drawing/2014/main" id="{B293E5B0-A8E3-A1EE-1E53-3B605FA342BF}"/>
                </a:ext>
              </a:extLst>
            </p:cNvPr>
            <p:cNvSpPr/>
            <p:nvPr/>
          </p:nvSpPr>
          <p:spPr>
            <a:xfrm>
              <a:off x="854484" y="2073209"/>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61" name="Google Shape;583;p67">
              <a:extLst>
                <a:ext uri="{FF2B5EF4-FFF2-40B4-BE49-F238E27FC236}">
                  <a16:creationId xmlns:a16="http://schemas.microsoft.com/office/drawing/2014/main" id="{E00859DD-A6F1-A79E-2567-F6FFCC19A3D6}"/>
                </a:ext>
              </a:extLst>
            </p:cNvPr>
            <p:cNvSpPr/>
            <p:nvPr/>
          </p:nvSpPr>
          <p:spPr>
            <a:xfrm>
              <a:off x="575961" y="1503570"/>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62" name="Google Shape;584;p67">
              <a:extLst>
                <a:ext uri="{FF2B5EF4-FFF2-40B4-BE49-F238E27FC236}">
                  <a16:creationId xmlns:a16="http://schemas.microsoft.com/office/drawing/2014/main" id="{DFB97F1D-47E1-4FF1-3CC4-EA34084FA86A}"/>
                </a:ext>
              </a:extLst>
            </p:cNvPr>
            <p:cNvSpPr txBox="1"/>
            <p:nvPr/>
          </p:nvSpPr>
          <p:spPr>
            <a:xfrm>
              <a:off x="411218" y="1009812"/>
              <a:ext cx="8865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chemeClr val="accent2"/>
                  </a:solidFill>
                  <a:ea typeface="Open Sans SemiBold"/>
                  <a:cs typeface="Open Sans SemiBold"/>
                  <a:sym typeface="Open Sans SemiBold"/>
                </a:rPr>
                <a:t>Sources</a:t>
              </a:r>
              <a:endParaRPr dirty="0">
                <a:solidFill>
                  <a:schemeClr val="accent2"/>
                </a:solidFill>
              </a:endParaRPr>
            </a:p>
          </p:txBody>
        </p:sp>
        <p:sp>
          <p:nvSpPr>
            <p:cNvPr id="63" name="Google Shape;585;p67">
              <a:extLst>
                <a:ext uri="{FF2B5EF4-FFF2-40B4-BE49-F238E27FC236}">
                  <a16:creationId xmlns:a16="http://schemas.microsoft.com/office/drawing/2014/main" id="{952B9766-495E-290C-63FD-4A6F9043CE49}"/>
                </a:ext>
              </a:extLst>
            </p:cNvPr>
            <p:cNvSpPr txBox="1"/>
            <p:nvPr/>
          </p:nvSpPr>
          <p:spPr>
            <a:xfrm>
              <a:off x="2171982" y="1011669"/>
              <a:ext cx="8865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chemeClr val="accent2"/>
                  </a:solidFill>
                  <a:ea typeface="Open Sans SemiBold"/>
                  <a:cs typeface="Open Sans SemiBold"/>
                  <a:sym typeface="Open Sans SemiBold"/>
                </a:rPr>
                <a:t>Data Lake</a:t>
              </a:r>
              <a:endParaRPr dirty="0">
                <a:solidFill>
                  <a:schemeClr val="accent2"/>
                </a:solidFill>
              </a:endParaRPr>
            </a:p>
          </p:txBody>
        </p:sp>
        <p:sp>
          <p:nvSpPr>
            <p:cNvPr id="64" name="Google Shape;586;p67">
              <a:extLst>
                <a:ext uri="{FF2B5EF4-FFF2-40B4-BE49-F238E27FC236}">
                  <a16:creationId xmlns:a16="http://schemas.microsoft.com/office/drawing/2014/main" id="{8E941ECD-35A0-2D42-57B1-6A889C5DDEF1}"/>
                </a:ext>
              </a:extLst>
            </p:cNvPr>
            <p:cNvSpPr txBox="1"/>
            <p:nvPr/>
          </p:nvSpPr>
          <p:spPr>
            <a:xfrm>
              <a:off x="3649374" y="1019012"/>
              <a:ext cx="13113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chemeClr val="accent2"/>
                  </a:solidFill>
                  <a:ea typeface="Open Sans SemiBold"/>
                  <a:cs typeface="Open Sans SemiBold"/>
                  <a:sym typeface="Open Sans SemiBold"/>
                </a:rPr>
                <a:t>Data Warehouse</a:t>
              </a:r>
              <a:endParaRPr dirty="0">
                <a:solidFill>
                  <a:schemeClr val="accent2"/>
                </a:solidFill>
              </a:endParaRPr>
            </a:p>
          </p:txBody>
        </p:sp>
        <p:sp>
          <p:nvSpPr>
            <p:cNvPr id="65" name="Google Shape;587;p67">
              <a:extLst>
                <a:ext uri="{FF2B5EF4-FFF2-40B4-BE49-F238E27FC236}">
                  <a16:creationId xmlns:a16="http://schemas.microsoft.com/office/drawing/2014/main" id="{D7A33111-58CD-1B28-6A55-E98366BCBE96}"/>
                </a:ext>
              </a:extLst>
            </p:cNvPr>
            <p:cNvSpPr/>
            <p:nvPr/>
          </p:nvSpPr>
          <p:spPr>
            <a:xfrm>
              <a:off x="2386362" y="1903392"/>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66" name="Google Shape;588;p67">
              <a:extLst>
                <a:ext uri="{FF2B5EF4-FFF2-40B4-BE49-F238E27FC236}">
                  <a16:creationId xmlns:a16="http://schemas.microsoft.com/office/drawing/2014/main" id="{26D010C2-921F-9387-8EC4-19F893B3266E}"/>
                </a:ext>
              </a:extLst>
            </p:cNvPr>
            <p:cNvSpPr/>
            <p:nvPr/>
          </p:nvSpPr>
          <p:spPr>
            <a:xfrm>
              <a:off x="2461202" y="1648854"/>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67" name="Google Shape;589;p67">
              <a:extLst>
                <a:ext uri="{FF2B5EF4-FFF2-40B4-BE49-F238E27FC236}">
                  <a16:creationId xmlns:a16="http://schemas.microsoft.com/office/drawing/2014/main" id="{1C7032C5-142C-FE44-914C-B6057799B350}"/>
                </a:ext>
              </a:extLst>
            </p:cNvPr>
            <p:cNvSpPr/>
            <p:nvPr/>
          </p:nvSpPr>
          <p:spPr>
            <a:xfrm>
              <a:off x="2112617" y="1811952"/>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68" name="Google Shape;590;p67">
              <a:extLst>
                <a:ext uri="{FF2B5EF4-FFF2-40B4-BE49-F238E27FC236}">
                  <a16:creationId xmlns:a16="http://schemas.microsoft.com/office/drawing/2014/main" id="{5330D4FC-6C13-09F0-4A9F-FF965635CD69}"/>
                </a:ext>
              </a:extLst>
            </p:cNvPr>
            <p:cNvSpPr/>
            <p:nvPr/>
          </p:nvSpPr>
          <p:spPr>
            <a:xfrm>
              <a:off x="2613602" y="1801254"/>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69" name="Google Shape;591;p67">
              <a:extLst>
                <a:ext uri="{FF2B5EF4-FFF2-40B4-BE49-F238E27FC236}">
                  <a16:creationId xmlns:a16="http://schemas.microsoft.com/office/drawing/2014/main" id="{AA97810C-5FEB-8390-D0E5-931BE0C982FF}"/>
                </a:ext>
              </a:extLst>
            </p:cNvPr>
            <p:cNvSpPr/>
            <p:nvPr/>
          </p:nvSpPr>
          <p:spPr>
            <a:xfrm>
              <a:off x="2202011" y="1564530"/>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70" name="Google Shape;592;p67">
              <a:extLst>
                <a:ext uri="{FF2B5EF4-FFF2-40B4-BE49-F238E27FC236}">
                  <a16:creationId xmlns:a16="http://schemas.microsoft.com/office/drawing/2014/main" id="{BE8B455F-B996-A2DE-1EE7-100F60FFB73B}"/>
                </a:ext>
              </a:extLst>
            </p:cNvPr>
            <p:cNvSpPr/>
            <p:nvPr/>
          </p:nvSpPr>
          <p:spPr>
            <a:xfrm>
              <a:off x="2824242" y="1885934"/>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71" name="Google Shape;593;p67">
              <a:extLst>
                <a:ext uri="{FF2B5EF4-FFF2-40B4-BE49-F238E27FC236}">
                  <a16:creationId xmlns:a16="http://schemas.microsoft.com/office/drawing/2014/main" id="{3B3A5364-95C7-F6BC-F52B-7307F014ACB9}"/>
                </a:ext>
              </a:extLst>
            </p:cNvPr>
            <p:cNvSpPr/>
            <p:nvPr/>
          </p:nvSpPr>
          <p:spPr>
            <a:xfrm>
              <a:off x="2899082" y="1631396"/>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grpSp>
          <p:nvGrpSpPr>
            <p:cNvPr id="72" name="Google Shape;594;p67">
              <a:extLst>
                <a:ext uri="{FF2B5EF4-FFF2-40B4-BE49-F238E27FC236}">
                  <a16:creationId xmlns:a16="http://schemas.microsoft.com/office/drawing/2014/main" id="{96A720C4-DD09-1D46-B160-1205EA679996}"/>
                </a:ext>
              </a:extLst>
            </p:cNvPr>
            <p:cNvGrpSpPr/>
            <p:nvPr/>
          </p:nvGrpSpPr>
          <p:grpSpPr>
            <a:xfrm>
              <a:off x="3706475" y="1262983"/>
              <a:ext cx="1045873" cy="989456"/>
              <a:chOff x="6561223" y="1040185"/>
              <a:chExt cx="1045873" cy="989456"/>
            </a:xfrm>
          </p:grpSpPr>
          <p:pic>
            <p:nvPicPr>
              <p:cNvPr id="102" name="Google Shape;595;p67" descr="Warehouse outline">
                <a:extLst>
                  <a:ext uri="{FF2B5EF4-FFF2-40B4-BE49-F238E27FC236}">
                    <a16:creationId xmlns:a16="http://schemas.microsoft.com/office/drawing/2014/main" id="{6C981836-2369-0538-840C-672A42E75439}"/>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6561223" y="1040185"/>
                <a:ext cx="1045873" cy="989456"/>
              </a:xfrm>
              <a:prstGeom prst="rect">
                <a:avLst/>
              </a:prstGeom>
              <a:noFill/>
              <a:ln>
                <a:noFill/>
              </a:ln>
            </p:spPr>
          </p:pic>
          <p:sp>
            <p:nvSpPr>
              <p:cNvPr id="103" name="Google Shape;596;p67">
                <a:extLst>
                  <a:ext uri="{FF2B5EF4-FFF2-40B4-BE49-F238E27FC236}">
                    <a16:creationId xmlns:a16="http://schemas.microsoft.com/office/drawing/2014/main" id="{E90EB4FD-E63F-5D7D-194D-75C06D3D9628}"/>
                  </a:ext>
                </a:extLst>
              </p:cNvPr>
              <p:cNvSpPr/>
              <p:nvPr/>
            </p:nvSpPr>
            <p:spPr>
              <a:xfrm>
                <a:off x="6905475" y="1619701"/>
                <a:ext cx="484800" cy="356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grpSp>
        <p:sp>
          <p:nvSpPr>
            <p:cNvPr id="73" name="Google Shape;597;p67">
              <a:extLst>
                <a:ext uri="{FF2B5EF4-FFF2-40B4-BE49-F238E27FC236}">
                  <a16:creationId xmlns:a16="http://schemas.microsoft.com/office/drawing/2014/main" id="{0EA4D2BA-9FC7-68C6-0542-75FA7DE95952}"/>
                </a:ext>
              </a:extLst>
            </p:cNvPr>
            <p:cNvSpPr/>
            <p:nvPr/>
          </p:nvSpPr>
          <p:spPr>
            <a:xfrm>
              <a:off x="3391555" y="1887433"/>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74" name="Google Shape;598;p67">
              <a:extLst>
                <a:ext uri="{FF2B5EF4-FFF2-40B4-BE49-F238E27FC236}">
                  <a16:creationId xmlns:a16="http://schemas.microsoft.com/office/drawing/2014/main" id="{255BA4B0-778C-35CF-2408-A75F7B17FB4A}"/>
                </a:ext>
              </a:extLst>
            </p:cNvPr>
            <p:cNvSpPr/>
            <p:nvPr/>
          </p:nvSpPr>
          <p:spPr>
            <a:xfrm>
              <a:off x="3466395" y="1632895"/>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grpSp>
          <p:nvGrpSpPr>
            <p:cNvPr id="75" name="Google Shape;599;p67">
              <a:extLst>
                <a:ext uri="{FF2B5EF4-FFF2-40B4-BE49-F238E27FC236}">
                  <a16:creationId xmlns:a16="http://schemas.microsoft.com/office/drawing/2014/main" id="{CB919B02-4E3F-9E47-B6ED-659EC29DCC22}"/>
                </a:ext>
              </a:extLst>
            </p:cNvPr>
            <p:cNvGrpSpPr/>
            <p:nvPr/>
          </p:nvGrpSpPr>
          <p:grpSpPr>
            <a:xfrm>
              <a:off x="1150061" y="2478492"/>
              <a:ext cx="279371" cy="307766"/>
              <a:chOff x="3455416" y="2215520"/>
              <a:chExt cx="348300" cy="383700"/>
            </a:xfrm>
          </p:grpSpPr>
          <p:sp>
            <p:nvSpPr>
              <p:cNvPr id="100" name="Google Shape;600;p67">
                <a:extLst>
                  <a:ext uri="{FF2B5EF4-FFF2-40B4-BE49-F238E27FC236}">
                    <a16:creationId xmlns:a16="http://schemas.microsoft.com/office/drawing/2014/main" id="{18FC5077-E52F-3DE5-D34E-83C5EDE8EEF0}"/>
                  </a:ext>
                </a:extLst>
              </p:cNvPr>
              <p:cNvSpPr/>
              <p:nvPr/>
            </p:nvSpPr>
            <p:spPr>
              <a:xfrm>
                <a:off x="3455416" y="2229324"/>
                <a:ext cx="348300" cy="348300"/>
              </a:xfrm>
              <a:prstGeom prst="ellipse">
                <a:avLst/>
              </a:prstGeom>
              <a:solidFill>
                <a:srgbClr val="980000"/>
              </a:solidFill>
              <a:ln w="25400" cap="flat" cmpd="sng">
                <a:solidFill>
                  <a:schemeClr val="lt2"/>
                </a:solidFill>
                <a:prstDash val="solid"/>
                <a:round/>
                <a:headEnd type="none" w="sm" len="sm"/>
                <a:tailEnd type="none" w="sm" len="sm"/>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ea typeface="Arial"/>
                  <a:cs typeface="Arial"/>
                  <a:sym typeface="Arial"/>
                </a:endParaRPr>
              </a:p>
            </p:txBody>
          </p:sp>
          <p:sp>
            <p:nvSpPr>
              <p:cNvPr id="101" name="Google Shape;601;p67">
                <a:extLst>
                  <a:ext uri="{FF2B5EF4-FFF2-40B4-BE49-F238E27FC236}">
                    <a16:creationId xmlns:a16="http://schemas.microsoft.com/office/drawing/2014/main" id="{C33F386C-707F-C300-4270-5D626E553B80}"/>
                  </a:ext>
                </a:extLst>
              </p:cNvPr>
              <p:cNvSpPr txBox="1"/>
              <p:nvPr/>
            </p:nvSpPr>
            <p:spPr>
              <a:xfrm>
                <a:off x="3470329" y="2215520"/>
                <a:ext cx="216300" cy="38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dirty="0">
                    <a:solidFill>
                      <a:schemeClr val="lt2"/>
                    </a:solidFill>
                    <a:ea typeface="Open Sans"/>
                    <a:cs typeface="Open Sans"/>
                    <a:sym typeface="Open Sans"/>
                  </a:rPr>
                  <a:t>?</a:t>
                </a:r>
                <a:endParaRPr sz="1400" b="0" i="0" u="none" strike="noStrike" cap="none" dirty="0">
                  <a:solidFill>
                    <a:schemeClr val="lt2"/>
                  </a:solidFill>
                  <a:ea typeface="Arial"/>
                  <a:cs typeface="Arial"/>
                  <a:sym typeface="Arial"/>
                </a:endParaRPr>
              </a:p>
            </p:txBody>
          </p:sp>
        </p:grpSp>
        <p:cxnSp>
          <p:nvCxnSpPr>
            <p:cNvPr id="76" name="Google Shape;602;p67">
              <a:extLst>
                <a:ext uri="{FF2B5EF4-FFF2-40B4-BE49-F238E27FC236}">
                  <a16:creationId xmlns:a16="http://schemas.microsoft.com/office/drawing/2014/main" id="{1684989F-2BBC-1149-9DED-90330D3F68D0}"/>
                </a:ext>
              </a:extLst>
            </p:cNvPr>
            <p:cNvCxnSpPr/>
            <p:nvPr/>
          </p:nvCxnSpPr>
          <p:spPr>
            <a:xfrm>
              <a:off x="4820381" y="1832419"/>
              <a:ext cx="416100" cy="0"/>
            </a:xfrm>
            <a:prstGeom prst="straightConnector1">
              <a:avLst/>
            </a:prstGeom>
            <a:noFill/>
            <a:ln w="9525" cap="flat" cmpd="sng">
              <a:solidFill>
                <a:schemeClr val="accent2">
                  <a:lumMod val="60000"/>
                  <a:lumOff val="40000"/>
                </a:schemeClr>
              </a:solidFill>
              <a:prstDash val="solid"/>
              <a:round/>
              <a:headEnd type="none" w="sm" len="sm"/>
              <a:tailEnd type="triangle" w="med" len="med"/>
            </a:ln>
          </p:spPr>
        </p:cxnSp>
        <p:pic>
          <p:nvPicPr>
            <p:cNvPr id="77" name="Google Shape;603;p67" descr="Filter outline">
              <a:extLst>
                <a:ext uri="{FF2B5EF4-FFF2-40B4-BE49-F238E27FC236}">
                  <a16:creationId xmlns:a16="http://schemas.microsoft.com/office/drawing/2014/main" id="{28B04D45-4C0C-4B3F-C212-CD840B371F6D}"/>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rot="16200000">
              <a:off x="911165" y="1587337"/>
              <a:ext cx="662950" cy="483025"/>
            </a:xfrm>
            <a:prstGeom prst="rect">
              <a:avLst/>
            </a:prstGeom>
            <a:noFill/>
            <a:ln>
              <a:noFill/>
            </a:ln>
          </p:spPr>
        </p:pic>
        <p:cxnSp>
          <p:nvCxnSpPr>
            <p:cNvPr id="78" name="Google Shape;604;p67">
              <a:extLst>
                <a:ext uri="{FF2B5EF4-FFF2-40B4-BE49-F238E27FC236}">
                  <a16:creationId xmlns:a16="http://schemas.microsoft.com/office/drawing/2014/main" id="{29F2653D-D7FB-DFF6-191C-4F3CE911F06D}"/>
                </a:ext>
              </a:extLst>
            </p:cNvPr>
            <p:cNvCxnSpPr/>
            <p:nvPr/>
          </p:nvCxnSpPr>
          <p:spPr>
            <a:xfrm>
              <a:off x="1502184" y="1823823"/>
              <a:ext cx="405300" cy="0"/>
            </a:xfrm>
            <a:prstGeom prst="straightConnector1">
              <a:avLst/>
            </a:prstGeom>
            <a:noFill/>
            <a:ln w="9525" cap="flat" cmpd="sng">
              <a:solidFill>
                <a:schemeClr val="accent2">
                  <a:lumMod val="60000"/>
                  <a:lumOff val="40000"/>
                </a:schemeClr>
              </a:solidFill>
              <a:prstDash val="solid"/>
              <a:round/>
              <a:headEnd type="none" w="sm" len="sm"/>
              <a:tailEnd type="triangle" w="med" len="med"/>
            </a:ln>
          </p:spPr>
        </p:cxnSp>
        <p:sp>
          <p:nvSpPr>
            <p:cNvPr id="79" name="Google Shape;605;p67">
              <a:extLst>
                <a:ext uri="{FF2B5EF4-FFF2-40B4-BE49-F238E27FC236}">
                  <a16:creationId xmlns:a16="http://schemas.microsoft.com/office/drawing/2014/main" id="{9A10D780-8ACD-61BE-7E6D-D608D30FCA26}"/>
                </a:ext>
              </a:extLst>
            </p:cNvPr>
            <p:cNvSpPr/>
            <p:nvPr/>
          </p:nvSpPr>
          <p:spPr>
            <a:xfrm>
              <a:off x="892704" y="1823703"/>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80" name="Google Shape;606;p67">
              <a:extLst>
                <a:ext uri="{FF2B5EF4-FFF2-40B4-BE49-F238E27FC236}">
                  <a16:creationId xmlns:a16="http://schemas.microsoft.com/office/drawing/2014/main" id="{250BFFD0-BC75-140A-4F8C-07A61479041D}"/>
                </a:ext>
              </a:extLst>
            </p:cNvPr>
            <p:cNvSpPr/>
            <p:nvPr/>
          </p:nvSpPr>
          <p:spPr>
            <a:xfrm>
              <a:off x="1540318" y="1885934"/>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81" name="Google Shape;607;p67">
              <a:extLst>
                <a:ext uri="{FF2B5EF4-FFF2-40B4-BE49-F238E27FC236}">
                  <a16:creationId xmlns:a16="http://schemas.microsoft.com/office/drawing/2014/main" id="{BB44C1EA-162F-03B5-F460-306BB3E4E33D}"/>
                </a:ext>
              </a:extLst>
            </p:cNvPr>
            <p:cNvSpPr/>
            <p:nvPr/>
          </p:nvSpPr>
          <p:spPr>
            <a:xfrm>
              <a:off x="1615158" y="1631396"/>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82" name="Google Shape;608;p67">
              <a:extLst>
                <a:ext uri="{FF2B5EF4-FFF2-40B4-BE49-F238E27FC236}">
                  <a16:creationId xmlns:a16="http://schemas.microsoft.com/office/drawing/2014/main" id="{405B6A7F-0DCA-4E62-F976-FE392A48BE8E}"/>
                </a:ext>
              </a:extLst>
            </p:cNvPr>
            <p:cNvSpPr/>
            <p:nvPr/>
          </p:nvSpPr>
          <p:spPr>
            <a:xfrm>
              <a:off x="3968815" y="1934808"/>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83" name="Google Shape;609;p67">
              <a:extLst>
                <a:ext uri="{FF2B5EF4-FFF2-40B4-BE49-F238E27FC236}">
                  <a16:creationId xmlns:a16="http://schemas.microsoft.com/office/drawing/2014/main" id="{82CC1CDD-44D8-0537-4B53-6FC9D796ADFC}"/>
                </a:ext>
              </a:extLst>
            </p:cNvPr>
            <p:cNvSpPr/>
            <p:nvPr/>
          </p:nvSpPr>
          <p:spPr>
            <a:xfrm>
              <a:off x="4179455" y="2019488"/>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84" name="Google Shape;610;p67">
              <a:extLst>
                <a:ext uri="{FF2B5EF4-FFF2-40B4-BE49-F238E27FC236}">
                  <a16:creationId xmlns:a16="http://schemas.microsoft.com/office/drawing/2014/main" id="{8E16D8B5-C9D7-B3F0-DD46-8E6CB2A4906A}"/>
                </a:ext>
              </a:extLst>
            </p:cNvPr>
            <p:cNvSpPr/>
            <p:nvPr/>
          </p:nvSpPr>
          <p:spPr>
            <a:xfrm>
              <a:off x="4254295" y="1841150"/>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85" name="Google Shape;611;p67">
              <a:extLst>
                <a:ext uri="{FF2B5EF4-FFF2-40B4-BE49-F238E27FC236}">
                  <a16:creationId xmlns:a16="http://schemas.microsoft.com/office/drawing/2014/main" id="{11518822-CC6A-E718-3E0B-7A362E2D941B}"/>
                </a:ext>
              </a:extLst>
            </p:cNvPr>
            <p:cNvSpPr/>
            <p:nvPr/>
          </p:nvSpPr>
          <p:spPr>
            <a:xfrm>
              <a:off x="4406695" y="1917350"/>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pic>
          <p:nvPicPr>
            <p:cNvPr id="86" name="Google Shape;612;p67">
              <a:extLst>
                <a:ext uri="{FF2B5EF4-FFF2-40B4-BE49-F238E27FC236}">
                  <a16:creationId xmlns:a16="http://schemas.microsoft.com/office/drawing/2014/main" id="{2F417E7C-B0F6-E619-0906-68F4AFD93D80}"/>
                </a:ext>
              </a:extLst>
            </p:cNvPr>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5429443" y="1521287"/>
              <a:ext cx="790259" cy="662949"/>
            </a:xfrm>
            <a:prstGeom prst="rect">
              <a:avLst/>
            </a:prstGeom>
            <a:noFill/>
            <a:ln>
              <a:noFill/>
            </a:ln>
          </p:spPr>
        </p:pic>
        <p:sp>
          <p:nvSpPr>
            <p:cNvPr id="87" name="Google Shape;613;p67">
              <a:extLst>
                <a:ext uri="{FF2B5EF4-FFF2-40B4-BE49-F238E27FC236}">
                  <a16:creationId xmlns:a16="http://schemas.microsoft.com/office/drawing/2014/main" id="{C9162629-D1B6-2294-5ECF-B91AA99379D7}"/>
                </a:ext>
              </a:extLst>
            </p:cNvPr>
            <p:cNvSpPr/>
            <p:nvPr/>
          </p:nvSpPr>
          <p:spPr>
            <a:xfrm>
              <a:off x="5478095" y="1631297"/>
              <a:ext cx="663000" cy="3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614;p67" descr="Warning with solid fill">
              <a:extLst>
                <a:ext uri="{FF2B5EF4-FFF2-40B4-BE49-F238E27FC236}">
                  <a16:creationId xmlns:a16="http://schemas.microsoft.com/office/drawing/2014/main" id="{6ABC8502-7A41-84D7-A279-27B877F2EE5E}"/>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5516433" y="1764108"/>
              <a:ext cx="134699" cy="134699"/>
            </a:xfrm>
            <a:prstGeom prst="rect">
              <a:avLst/>
            </a:prstGeom>
            <a:noFill/>
            <a:ln>
              <a:noFill/>
            </a:ln>
          </p:spPr>
        </p:pic>
        <p:sp>
          <p:nvSpPr>
            <p:cNvPr id="89" name="Google Shape;615;p67">
              <a:extLst>
                <a:ext uri="{FF2B5EF4-FFF2-40B4-BE49-F238E27FC236}">
                  <a16:creationId xmlns:a16="http://schemas.microsoft.com/office/drawing/2014/main" id="{1856C9EF-C6A4-AB4C-3A7B-DEA8F8A65E4B}"/>
                </a:ext>
              </a:extLst>
            </p:cNvPr>
            <p:cNvSpPr/>
            <p:nvPr/>
          </p:nvSpPr>
          <p:spPr>
            <a:xfrm>
              <a:off x="5522557" y="1668609"/>
              <a:ext cx="81900" cy="819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90" name="Google Shape;616;p67">
              <a:extLst>
                <a:ext uri="{FF2B5EF4-FFF2-40B4-BE49-F238E27FC236}">
                  <a16:creationId xmlns:a16="http://schemas.microsoft.com/office/drawing/2014/main" id="{373B34A7-FA7E-F655-0119-8501DB637025}"/>
                </a:ext>
              </a:extLst>
            </p:cNvPr>
            <p:cNvSpPr/>
            <p:nvPr/>
          </p:nvSpPr>
          <p:spPr>
            <a:xfrm>
              <a:off x="5783614" y="1790495"/>
              <a:ext cx="81900" cy="819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91" name="Google Shape;617;p67">
              <a:extLst>
                <a:ext uri="{FF2B5EF4-FFF2-40B4-BE49-F238E27FC236}">
                  <a16:creationId xmlns:a16="http://schemas.microsoft.com/office/drawing/2014/main" id="{4964BFA0-459C-49D0-3690-76AC7E62C187}"/>
                </a:ext>
              </a:extLst>
            </p:cNvPr>
            <p:cNvSpPr/>
            <p:nvPr/>
          </p:nvSpPr>
          <p:spPr>
            <a:xfrm>
              <a:off x="5998013" y="1856604"/>
              <a:ext cx="81900" cy="819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92" name="Google Shape;618;p67">
              <a:extLst>
                <a:ext uri="{FF2B5EF4-FFF2-40B4-BE49-F238E27FC236}">
                  <a16:creationId xmlns:a16="http://schemas.microsoft.com/office/drawing/2014/main" id="{EED56632-0B8C-CF87-959E-79F1C71FBCA3}"/>
                </a:ext>
              </a:extLst>
            </p:cNvPr>
            <p:cNvSpPr/>
            <p:nvPr/>
          </p:nvSpPr>
          <p:spPr>
            <a:xfrm>
              <a:off x="5944890" y="1633740"/>
              <a:ext cx="81900" cy="819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pic>
          <p:nvPicPr>
            <p:cNvPr id="93" name="Google Shape;619;p67" descr="Warning with solid fill">
              <a:extLst>
                <a:ext uri="{FF2B5EF4-FFF2-40B4-BE49-F238E27FC236}">
                  <a16:creationId xmlns:a16="http://schemas.microsoft.com/office/drawing/2014/main" id="{774C54DE-2F5E-EBAC-B98F-B3D0DF0618BB}"/>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5922902" y="1701950"/>
              <a:ext cx="134699" cy="134699"/>
            </a:xfrm>
            <a:prstGeom prst="rect">
              <a:avLst/>
            </a:prstGeom>
            <a:noFill/>
            <a:ln>
              <a:noFill/>
            </a:ln>
          </p:spPr>
        </p:pic>
        <p:pic>
          <p:nvPicPr>
            <p:cNvPr id="94" name="Google Shape;620;p67" descr="Warning with solid fill">
              <a:extLst>
                <a:ext uri="{FF2B5EF4-FFF2-40B4-BE49-F238E27FC236}">
                  <a16:creationId xmlns:a16="http://schemas.microsoft.com/office/drawing/2014/main" id="{E04CDDA5-8A83-62C0-6C2F-A8E2C9DFAE5B}"/>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5628852" y="1608839"/>
              <a:ext cx="134699" cy="134699"/>
            </a:xfrm>
            <a:prstGeom prst="rect">
              <a:avLst/>
            </a:prstGeom>
            <a:noFill/>
            <a:ln>
              <a:noFill/>
            </a:ln>
          </p:spPr>
        </p:pic>
        <p:pic>
          <p:nvPicPr>
            <p:cNvPr id="95" name="Google Shape;621;p67" descr="Warning with solid fill">
              <a:extLst>
                <a:ext uri="{FF2B5EF4-FFF2-40B4-BE49-F238E27FC236}">
                  <a16:creationId xmlns:a16="http://schemas.microsoft.com/office/drawing/2014/main" id="{985DEDFE-FFAE-0581-1758-971CB91C0350}"/>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5655061" y="1818334"/>
              <a:ext cx="134699" cy="134699"/>
            </a:xfrm>
            <a:prstGeom prst="rect">
              <a:avLst/>
            </a:prstGeom>
            <a:noFill/>
            <a:ln>
              <a:noFill/>
            </a:ln>
          </p:spPr>
        </p:pic>
        <p:sp>
          <p:nvSpPr>
            <p:cNvPr id="96" name="Google Shape;622;p67">
              <a:extLst>
                <a:ext uri="{FF2B5EF4-FFF2-40B4-BE49-F238E27FC236}">
                  <a16:creationId xmlns:a16="http://schemas.microsoft.com/office/drawing/2014/main" id="{6E6BDB4C-EB8A-AAFE-4A94-ADF659B67266}"/>
                </a:ext>
              </a:extLst>
            </p:cNvPr>
            <p:cNvSpPr/>
            <p:nvPr/>
          </p:nvSpPr>
          <p:spPr>
            <a:xfrm>
              <a:off x="4914655" y="1905345"/>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97" name="Google Shape;623;p67">
              <a:extLst>
                <a:ext uri="{FF2B5EF4-FFF2-40B4-BE49-F238E27FC236}">
                  <a16:creationId xmlns:a16="http://schemas.microsoft.com/office/drawing/2014/main" id="{9264F823-44B8-FBB4-6379-DD569E218ECA}"/>
                </a:ext>
              </a:extLst>
            </p:cNvPr>
            <p:cNvSpPr/>
            <p:nvPr/>
          </p:nvSpPr>
          <p:spPr>
            <a:xfrm>
              <a:off x="4989495" y="1650807"/>
              <a:ext cx="91500" cy="91500"/>
            </a:xfrm>
            <a:prstGeom prst="rect">
              <a:avLst/>
            </a:prstGeom>
            <a:solidFill>
              <a:schemeClr val="dk1"/>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98" name="Google Shape;624;p67">
              <a:extLst>
                <a:ext uri="{FF2B5EF4-FFF2-40B4-BE49-F238E27FC236}">
                  <a16:creationId xmlns:a16="http://schemas.microsoft.com/office/drawing/2014/main" id="{A19757A5-AC7B-15A3-4BEB-8C36C224AE09}"/>
                </a:ext>
              </a:extLst>
            </p:cNvPr>
            <p:cNvSpPr txBox="1"/>
            <p:nvPr/>
          </p:nvSpPr>
          <p:spPr>
            <a:xfrm>
              <a:off x="5369143" y="1030848"/>
              <a:ext cx="12276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a:solidFill>
                    <a:schemeClr val="accent2"/>
                  </a:solidFill>
                  <a:ea typeface="Open Sans SemiBold"/>
                  <a:cs typeface="Open Sans SemiBold"/>
                  <a:sym typeface="Open Sans SemiBold"/>
                </a:rPr>
                <a:t>Data </a:t>
              </a:r>
              <a:r>
                <a:rPr lang="en" sz="900">
                  <a:solidFill>
                    <a:schemeClr val="accent2"/>
                  </a:solidFill>
                  <a:ea typeface="Open Sans SemiBold"/>
                  <a:cs typeface="Open Sans SemiBold"/>
                  <a:sym typeface="Open Sans SemiBold"/>
                </a:rPr>
                <a:t>Access</a:t>
              </a:r>
              <a:endParaRPr sz="900">
                <a:solidFill>
                  <a:schemeClr val="accent2"/>
                </a:solidFill>
                <a:ea typeface="Open Sans SemiBold"/>
                <a:cs typeface="Open Sans SemiBold"/>
                <a:sym typeface="Open Sans SemiBold"/>
              </a:endParaRPr>
            </a:p>
          </p:txBody>
        </p:sp>
        <p:sp>
          <p:nvSpPr>
            <p:cNvPr id="99" name="Google Shape;625;p67">
              <a:extLst>
                <a:ext uri="{FF2B5EF4-FFF2-40B4-BE49-F238E27FC236}">
                  <a16:creationId xmlns:a16="http://schemas.microsoft.com/office/drawing/2014/main" id="{4F8152A1-EA87-F8BF-4C5F-690DA1688868}"/>
                </a:ext>
              </a:extLst>
            </p:cNvPr>
            <p:cNvSpPr txBox="1"/>
            <p:nvPr/>
          </p:nvSpPr>
          <p:spPr>
            <a:xfrm>
              <a:off x="5136426" y="1199625"/>
              <a:ext cx="13113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 sz="900">
                  <a:solidFill>
                    <a:schemeClr val="accent2"/>
                  </a:solidFill>
                  <a:ea typeface="Open Sans SemiBold"/>
                  <a:cs typeface="Open Sans SemiBold"/>
                  <a:sym typeface="Open Sans SemiBold"/>
                </a:rPr>
                <a:t>(Analysts, Scientists)</a:t>
              </a:r>
              <a:endParaRPr sz="900">
                <a:solidFill>
                  <a:schemeClr val="accent2"/>
                </a:solidFill>
                <a:ea typeface="Open Sans SemiBold"/>
                <a:cs typeface="Open Sans SemiBold"/>
                <a:sym typeface="Open Sans SemiBold"/>
              </a:endParaRPr>
            </a:p>
            <a:p>
              <a:pPr marL="0" marR="0" lvl="0" indent="0" algn="l" rtl="0">
                <a:lnSpc>
                  <a:spcPct val="100000"/>
                </a:lnSpc>
                <a:spcBef>
                  <a:spcPts val="0"/>
                </a:spcBef>
                <a:spcAft>
                  <a:spcPts val="0"/>
                </a:spcAft>
                <a:buNone/>
              </a:pPr>
              <a:endParaRPr sz="900">
                <a:solidFill>
                  <a:schemeClr val="accent2"/>
                </a:solidFill>
                <a:ea typeface="Open Sans SemiBold"/>
                <a:cs typeface="Open Sans SemiBold"/>
                <a:sym typeface="Open Sans SemiBold"/>
              </a:endParaRPr>
            </a:p>
          </p:txBody>
        </p:sp>
      </p:grpSp>
    </p:spTree>
    <p:extLst>
      <p:ext uri="{BB962C8B-B14F-4D97-AF65-F5344CB8AC3E}">
        <p14:creationId xmlns:p14="http://schemas.microsoft.com/office/powerpoint/2010/main" val="420549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The required solution</a:t>
            </a:r>
            <a:br>
              <a:rPr lang="en-US" b="1" dirty="0">
                <a:solidFill>
                  <a:schemeClr val="lt2"/>
                </a:solidFill>
              </a:rPr>
            </a:br>
            <a:endParaRPr lang="en-US" dirty="0"/>
          </a:p>
        </p:txBody>
      </p:sp>
      <p:sp>
        <p:nvSpPr>
          <p:cNvPr id="5" name="Slide Number Placeholder"/>
          <p:cNvSpPr>
            <a:spLocks noGrp="1"/>
          </p:cNvSpPr>
          <p:nvPr>
            <p:ph type="sldNum" sz="quarter" idx="11"/>
          </p:nvPr>
        </p:nvSpPr>
        <p:spPr/>
        <p:txBody>
          <a:bodyPr/>
          <a:lstStyle/>
          <a:p>
            <a:fld id="{59395FB3-9C97-154F-86B2-7E381B951268}" type="slidenum">
              <a:rPr lang="en-US" smtClean="0"/>
              <a:pPr/>
              <a:t>8</a:t>
            </a:fld>
            <a:endParaRPr lang="en-US" dirty="0"/>
          </a:p>
        </p:txBody>
      </p:sp>
      <p:sp>
        <p:nvSpPr>
          <p:cNvPr id="32" name="Footer Placeholder 1">
            <a:extLst>
              <a:ext uri="{FF2B5EF4-FFF2-40B4-BE49-F238E27FC236}">
                <a16:creationId xmlns:a16="http://schemas.microsoft.com/office/drawing/2014/main" id="{A676674A-1D71-E0E9-4504-88BB3AFCE559}"/>
              </a:ext>
            </a:extLst>
          </p:cNvPr>
          <p:cNvSpPr>
            <a:spLocks noGrp="1"/>
          </p:cNvSpPr>
          <p:nvPr>
            <p:ph type="ftr" sz="quarter" idx="10"/>
          </p:nvPr>
        </p:nvSpPr>
        <p:spPr>
          <a:xfrm>
            <a:off x="228666" y="4800600"/>
            <a:ext cx="4114735" cy="166687"/>
          </a:xfrm>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September 2022 / © 2022 IBM Corporation</a:t>
            </a:r>
          </a:p>
        </p:txBody>
      </p:sp>
      <p:sp>
        <p:nvSpPr>
          <p:cNvPr id="2" name="Google Shape;671;p68">
            <a:extLst>
              <a:ext uri="{FF2B5EF4-FFF2-40B4-BE49-F238E27FC236}">
                <a16:creationId xmlns:a16="http://schemas.microsoft.com/office/drawing/2014/main" id="{C0A484BB-C2FE-DB10-0690-EA7CCD99182E}"/>
              </a:ext>
            </a:extLst>
          </p:cNvPr>
          <p:cNvSpPr txBox="1">
            <a:spLocks/>
          </p:cNvSpPr>
          <p:nvPr/>
        </p:nvSpPr>
        <p:spPr>
          <a:xfrm>
            <a:off x="743725" y="1284379"/>
            <a:ext cx="1311300" cy="393600"/>
          </a:xfrm>
          <a:prstGeom prst="rect">
            <a:avLst/>
          </a:prstGeom>
        </p:spPr>
        <p:txBody>
          <a:bodyPr spcFirstLastPara="1" vert="horz" wrap="square" lIns="91425" tIns="91425" rIns="91425" bIns="91425" rtlCol="0" anchor="t" anchorCtr="0">
            <a:noAutofit/>
          </a:bodyPr>
          <a:lstStyle>
            <a:lvl1pPr algn="l" rtl="0" eaLnBrk="1" fontAlgn="base" hangingPunct="1">
              <a:lnSpc>
                <a:spcPct val="90000"/>
              </a:lnSpc>
              <a:spcBef>
                <a:spcPct val="0"/>
              </a:spcBef>
              <a:spcAft>
                <a:spcPct val="0"/>
              </a:spcAft>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spcBef>
                <a:spcPts val="0"/>
              </a:spcBef>
              <a:spcAft>
                <a:spcPts val="0"/>
              </a:spcAft>
            </a:pPr>
            <a:r>
              <a:rPr lang="en-US" sz="1400" kern="0" dirty="0">
                <a:solidFill>
                  <a:schemeClr val="accent2"/>
                </a:solidFill>
              </a:rPr>
              <a:t>Standard metadata</a:t>
            </a:r>
          </a:p>
          <a:p>
            <a:pPr defTabSz="914400">
              <a:spcBef>
                <a:spcPts val="0"/>
              </a:spcBef>
              <a:spcAft>
                <a:spcPts val="0"/>
              </a:spcAft>
            </a:pPr>
            <a:r>
              <a:rPr lang="en-US" sz="1400" kern="0" dirty="0">
                <a:solidFill>
                  <a:schemeClr val="accent2"/>
                </a:solidFill>
              </a:rPr>
              <a:t>collection</a:t>
            </a:r>
          </a:p>
        </p:txBody>
      </p:sp>
      <p:sp>
        <p:nvSpPr>
          <p:cNvPr id="4" name="Google Shape;672;p68">
            <a:extLst>
              <a:ext uri="{FF2B5EF4-FFF2-40B4-BE49-F238E27FC236}">
                <a16:creationId xmlns:a16="http://schemas.microsoft.com/office/drawing/2014/main" id="{124E3009-C52E-717B-3D16-D47A0E491220}"/>
              </a:ext>
            </a:extLst>
          </p:cNvPr>
          <p:cNvSpPr txBox="1">
            <a:spLocks/>
          </p:cNvSpPr>
          <p:nvPr/>
        </p:nvSpPr>
        <p:spPr>
          <a:xfrm>
            <a:off x="743725" y="2226713"/>
            <a:ext cx="1441200" cy="393600"/>
          </a:xfrm>
          <a:prstGeom prst="rect">
            <a:avLst/>
          </a:prstGeom>
        </p:spPr>
        <p:txBody>
          <a:bodyPr spcFirstLastPara="1" vert="horz" wrap="square" lIns="91425" tIns="91425" rIns="91425" bIns="91425" rtlCol="0" anchor="t" anchorCtr="0">
            <a:noAutofit/>
          </a:bodyPr>
          <a:lstStyle>
            <a:lvl1pPr algn="l" rtl="0" eaLnBrk="1" fontAlgn="base" hangingPunct="1">
              <a:lnSpc>
                <a:spcPct val="90000"/>
              </a:lnSpc>
              <a:spcBef>
                <a:spcPct val="0"/>
              </a:spcBef>
              <a:spcAft>
                <a:spcPct val="0"/>
              </a:spcAft>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spcBef>
                <a:spcPts val="0"/>
              </a:spcBef>
              <a:spcAft>
                <a:spcPts val="0"/>
              </a:spcAft>
            </a:pPr>
            <a:r>
              <a:rPr lang="en-US" sz="1400" kern="0">
                <a:solidFill>
                  <a:schemeClr val="accent2"/>
                </a:solidFill>
              </a:rPr>
              <a:t>Visibility into all data flows, from source to target</a:t>
            </a:r>
          </a:p>
        </p:txBody>
      </p:sp>
      <p:sp>
        <p:nvSpPr>
          <p:cNvPr id="6" name="Google Shape;673;p68">
            <a:extLst>
              <a:ext uri="{FF2B5EF4-FFF2-40B4-BE49-F238E27FC236}">
                <a16:creationId xmlns:a16="http://schemas.microsoft.com/office/drawing/2014/main" id="{22041ABC-B868-A942-694B-5D1B1820AD02}"/>
              </a:ext>
            </a:extLst>
          </p:cNvPr>
          <p:cNvSpPr txBox="1">
            <a:spLocks/>
          </p:cNvSpPr>
          <p:nvPr/>
        </p:nvSpPr>
        <p:spPr>
          <a:xfrm>
            <a:off x="743725" y="3538717"/>
            <a:ext cx="1384500" cy="393600"/>
          </a:xfrm>
          <a:prstGeom prst="rect">
            <a:avLst/>
          </a:prstGeom>
        </p:spPr>
        <p:txBody>
          <a:bodyPr spcFirstLastPara="1" vert="horz" wrap="square" lIns="91425" tIns="91425" rIns="91425" bIns="91425" rtlCol="0" anchor="t" anchorCtr="0">
            <a:noAutofit/>
          </a:bodyPr>
          <a:lstStyle>
            <a:lvl1pPr algn="l" rtl="0" eaLnBrk="1" fontAlgn="base" hangingPunct="1">
              <a:lnSpc>
                <a:spcPct val="90000"/>
              </a:lnSpc>
              <a:spcBef>
                <a:spcPct val="0"/>
              </a:spcBef>
              <a:spcAft>
                <a:spcPct val="0"/>
              </a:spcAft>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spcBef>
                <a:spcPts val="0"/>
              </a:spcBef>
              <a:spcAft>
                <a:spcPts val="0"/>
              </a:spcAft>
            </a:pPr>
            <a:r>
              <a:rPr lang="en-US" sz="1400" kern="0">
                <a:solidFill>
                  <a:schemeClr val="accent2"/>
                </a:solidFill>
              </a:rPr>
              <a:t>Ability to separate signal from noise</a:t>
            </a:r>
          </a:p>
        </p:txBody>
      </p:sp>
      <p:grpSp>
        <p:nvGrpSpPr>
          <p:cNvPr id="9" name="Google Shape;713;p68">
            <a:extLst>
              <a:ext uri="{FF2B5EF4-FFF2-40B4-BE49-F238E27FC236}">
                <a16:creationId xmlns:a16="http://schemas.microsoft.com/office/drawing/2014/main" id="{0DE5FBAE-EE32-C3B9-63FF-DD745863C5C8}"/>
              </a:ext>
            </a:extLst>
          </p:cNvPr>
          <p:cNvGrpSpPr/>
          <p:nvPr/>
        </p:nvGrpSpPr>
        <p:grpSpPr>
          <a:xfrm>
            <a:off x="320576" y="2421600"/>
            <a:ext cx="337557" cy="337627"/>
            <a:chOff x="4219290" y="1811892"/>
            <a:chExt cx="705300" cy="705300"/>
          </a:xfrm>
        </p:grpSpPr>
        <p:sp>
          <p:nvSpPr>
            <p:cNvPr id="10" name="Google Shape;714;p68">
              <a:extLst>
                <a:ext uri="{FF2B5EF4-FFF2-40B4-BE49-F238E27FC236}">
                  <a16:creationId xmlns:a16="http://schemas.microsoft.com/office/drawing/2014/main" id="{3573608C-2D34-3483-2270-8D074F60A61C}"/>
                </a:ext>
              </a:extLst>
            </p:cNvPr>
            <p:cNvSpPr/>
            <p:nvPr/>
          </p:nvSpPr>
          <p:spPr>
            <a:xfrm>
              <a:off x="4219290" y="1811892"/>
              <a:ext cx="705300" cy="705300"/>
            </a:xfrm>
            <a:prstGeom prst="ellipse">
              <a:avLst/>
            </a:prstGeom>
            <a:solidFill>
              <a:schemeClr val="accen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11" name="Google Shape;715;p68">
              <a:extLst>
                <a:ext uri="{FF2B5EF4-FFF2-40B4-BE49-F238E27FC236}">
                  <a16:creationId xmlns:a16="http://schemas.microsoft.com/office/drawing/2014/main" id="{5A955440-046A-7960-174F-97D361994863}"/>
                </a:ext>
              </a:extLst>
            </p:cNvPr>
            <p:cNvSpPr/>
            <p:nvPr/>
          </p:nvSpPr>
          <p:spPr>
            <a:xfrm>
              <a:off x="4411475" y="2059000"/>
              <a:ext cx="409500" cy="11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716;p68">
              <a:extLst>
                <a:ext uri="{FF2B5EF4-FFF2-40B4-BE49-F238E27FC236}">
                  <a16:creationId xmlns:a16="http://schemas.microsoft.com/office/drawing/2014/main" id="{B3B065E5-7F34-73CA-2A56-D04D582BF9B9}"/>
                </a:ext>
              </a:extLst>
            </p:cNvPr>
            <p:cNvSpPr/>
            <p:nvPr/>
          </p:nvSpPr>
          <p:spPr>
            <a:xfrm>
              <a:off x="4319507" y="2192136"/>
              <a:ext cx="358800" cy="11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3" name="Google Shape;717;p68">
            <a:extLst>
              <a:ext uri="{FF2B5EF4-FFF2-40B4-BE49-F238E27FC236}">
                <a16:creationId xmlns:a16="http://schemas.microsoft.com/office/drawing/2014/main" id="{796117DF-8271-478C-75C5-EA8A8E2DD66A}"/>
              </a:ext>
            </a:extLst>
          </p:cNvPr>
          <p:cNvGrpSpPr/>
          <p:nvPr/>
        </p:nvGrpSpPr>
        <p:grpSpPr>
          <a:xfrm>
            <a:off x="320577" y="3717713"/>
            <a:ext cx="337557" cy="337627"/>
            <a:chOff x="7149524" y="1811895"/>
            <a:chExt cx="705300" cy="705300"/>
          </a:xfrm>
        </p:grpSpPr>
        <p:sp>
          <p:nvSpPr>
            <p:cNvPr id="14" name="Google Shape;718;p68">
              <a:extLst>
                <a:ext uri="{FF2B5EF4-FFF2-40B4-BE49-F238E27FC236}">
                  <a16:creationId xmlns:a16="http://schemas.microsoft.com/office/drawing/2014/main" id="{8172AF7C-1A17-2D3F-31F7-F45E8E9C34EE}"/>
                </a:ext>
              </a:extLst>
            </p:cNvPr>
            <p:cNvSpPr/>
            <p:nvPr/>
          </p:nvSpPr>
          <p:spPr>
            <a:xfrm>
              <a:off x="7149524" y="1811895"/>
              <a:ext cx="705300" cy="705300"/>
            </a:xfrm>
            <a:prstGeom prst="ellipse">
              <a:avLst/>
            </a:prstGeom>
            <a:solidFill>
              <a:schemeClr val="accen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grpSp>
          <p:nvGrpSpPr>
            <p:cNvPr id="15" name="Google Shape;719;p68">
              <a:extLst>
                <a:ext uri="{FF2B5EF4-FFF2-40B4-BE49-F238E27FC236}">
                  <a16:creationId xmlns:a16="http://schemas.microsoft.com/office/drawing/2014/main" id="{D56176B9-7BDC-9E43-F103-8AA1C24AECD1}"/>
                </a:ext>
              </a:extLst>
            </p:cNvPr>
            <p:cNvGrpSpPr/>
            <p:nvPr/>
          </p:nvGrpSpPr>
          <p:grpSpPr>
            <a:xfrm>
              <a:off x="7297460" y="1967459"/>
              <a:ext cx="409517" cy="407739"/>
              <a:chOff x="1006931" y="86663"/>
              <a:chExt cx="695511" cy="692492"/>
            </a:xfrm>
          </p:grpSpPr>
          <p:grpSp>
            <p:nvGrpSpPr>
              <p:cNvPr id="16" name="Google Shape;720;p68">
                <a:extLst>
                  <a:ext uri="{FF2B5EF4-FFF2-40B4-BE49-F238E27FC236}">
                    <a16:creationId xmlns:a16="http://schemas.microsoft.com/office/drawing/2014/main" id="{BAF6F2A8-EB20-1115-CF51-8E683BF7FB30}"/>
                  </a:ext>
                </a:extLst>
              </p:cNvPr>
              <p:cNvGrpSpPr/>
              <p:nvPr/>
            </p:nvGrpSpPr>
            <p:grpSpPr>
              <a:xfrm>
                <a:off x="1006931" y="86663"/>
                <a:ext cx="452416" cy="452416"/>
                <a:chOff x="7253225" y="1910200"/>
                <a:chExt cx="409500" cy="409500"/>
              </a:xfrm>
            </p:grpSpPr>
            <p:sp>
              <p:nvSpPr>
                <p:cNvPr id="19" name="Google Shape;721;p68">
                  <a:extLst>
                    <a:ext uri="{FF2B5EF4-FFF2-40B4-BE49-F238E27FC236}">
                      <a16:creationId xmlns:a16="http://schemas.microsoft.com/office/drawing/2014/main" id="{5009C49C-0CD5-DD01-4C46-6812557DAA09}"/>
                    </a:ext>
                  </a:extLst>
                </p:cNvPr>
                <p:cNvSpPr/>
                <p:nvPr/>
              </p:nvSpPr>
              <p:spPr>
                <a:xfrm>
                  <a:off x="7253225" y="1910200"/>
                  <a:ext cx="409500" cy="40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 name="Google Shape;722;p68">
                  <a:extLst>
                    <a:ext uri="{FF2B5EF4-FFF2-40B4-BE49-F238E27FC236}">
                      <a16:creationId xmlns:a16="http://schemas.microsoft.com/office/drawing/2014/main" id="{5CF480CE-E1A4-BB78-6328-06A334E7C9F2}"/>
                    </a:ext>
                  </a:extLst>
                </p:cNvPr>
                <p:cNvSpPr/>
                <p:nvPr/>
              </p:nvSpPr>
              <p:spPr>
                <a:xfrm>
                  <a:off x="7329125" y="1986100"/>
                  <a:ext cx="257700" cy="257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7" name="Google Shape;723;p68">
                <a:extLst>
                  <a:ext uri="{FF2B5EF4-FFF2-40B4-BE49-F238E27FC236}">
                    <a16:creationId xmlns:a16="http://schemas.microsoft.com/office/drawing/2014/main" id="{79529B91-A12C-3681-9808-21AA4A2DFFE8}"/>
                  </a:ext>
                </a:extLst>
              </p:cNvPr>
              <p:cNvSpPr/>
              <p:nvPr/>
            </p:nvSpPr>
            <p:spPr>
              <a:xfrm rot="2700000">
                <a:off x="1331700" y="476962"/>
                <a:ext cx="211708" cy="776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724;p68">
                <a:extLst>
                  <a:ext uri="{FF2B5EF4-FFF2-40B4-BE49-F238E27FC236}">
                    <a16:creationId xmlns:a16="http://schemas.microsoft.com/office/drawing/2014/main" id="{44499010-5CC2-3602-9B88-B1F618AAF0B4}"/>
                  </a:ext>
                </a:extLst>
              </p:cNvPr>
              <p:cNvSpPr/>
              <p:nvPr/>
            </p:nvSpPr>
            <p:spPr>
              <a:xfrm rot="2700000">
                <a:off x="1407901" y="577952"/>
                <a:ext cx="298682" cy="11200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grpSp>
      </p:grpSp>
      <p:grpSp>
        <p:nvGrpSpPr>
          <p:cNvPr id="21" name="Google Shape;725;p68">
            <a:extLst>
              <a:ext uri="{FF2B5EF4-FFF2-40B4-BE49-F238E27FC236}">
                <a16:creationId xmlns:a16="http://schemas.microsoft.com/office/drawing/2014/main" id="{F0463BCE-B7DC-06DC-CEB2-AF27D8D5366B}"/>
              </a:ext>
            </a:extLst>
          </p:cNvPr>
          <p:cNvGrpSpPr/>
          <p:nvPr/>
        </p:nvGrpSpPr>
        <p:grpSpPr>
          <a:xfrm>
            <a:off x="320581" y="1432255"/>
            <a:ext cx="337557" cy="337557"/>
            <a:chOff x="1289059" y="1811892"/>
            <a:chExt cx="705300" cy="705300"/>
          </a:xfrm>
        </p:grpSpPr>
        <p:sp>
          <p:nvSpPr>
            <p:cNvPr id="22" name="Google Shape;726;p68">
              <a:extLst>
                <a:ext uri="{FF2B5EF4-FFF2-40B4-BE49-F238E27FC236}">
                  <a16:creationId xmlns:a16="http://schemas.microsoft.com/office/drawing/2014/main" id="{EA22EB6A-77C8-0602-4475-D15FF84984A6}"/>
                </a:ext>
              </a:extLst>
            </p:cNvPr>
            <p:cNvSpPr/>
            <p:nvPr/>
          </p:nvSpPr>
          <p:spPr>
            <a:xfrm>
              <a:off x="1289059" y="1811892"/>
              <a:ext cx="705300" cy="705300"/>
            </a:xfrm>
            <a:prstGeom prst="ellipse">
              <a:avLst/>
            </a:prstGeom>
            <a:solidFill>
              <a:schemeClr val="accent2"/>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grpSp>
          <p:nvGrpSpPr>
            <p:cNvPr id="23" name="Google Shape;727;p68">
              <a:extLst>
                <a:ext uri="{FF2B5EF4-FFF2-40B4-BE49-F238E27FC236}">
                  <a16:creationId xmlns:a16="http://schemas.microsoft.com/office/drawing/2014/main" id="{2271C775-3BBD-5E07-E89E-D9C9B84554A0}"/>
                </a:ext>
              </a:extLst>
            </p:cNvPr>
            <p:cNvGrpSpPr/>
            <p:nvPr/>
          </p:nvGrpSpPr>
          <p:grpSpPr>
            <a:xfrm>
              <a:off x="1392766" y="1915075"/>
              <a:ext cx="498000" cy="512490"/>
              <a:chOff x="1855779" y="1194375"/>
              <a:chExt cx="498000" cy="512490"/>
            </a:xfrm>
          </p:grpSpPr>
          <p:cxnSp>
            <p:nvCxnSpPr>
              <p:cNvPr id="24" name="Google Shape;728;p68">
                <a:extLst>
                  <a:ext uri="{FF2B5EF4-FFF2-40B4-BE49-F238E27FC236}">
                    <a16:creationId xmlns:a16="http://schemas.microsoft.com/office/drawing/2014/main" id="{45DD94B5-F77D-5B7C-24F5-C84DFF7F1740}"/>
                  </a:ext>
                </a:extLst>
              </p:cNvPr>
              <p:cNvCxnSpPr/>
              <p:nvPr/>
            </p:nvCxnSpPr>
            <p:spPr>
              <a:xfrm>
                <a:off x="1930907" y="1272500"/>
                <a:ext cx="192600" cy="192600"/>
              </a:xfrm>
              <a:prstGeom prst="straightConnector1">
                <a:avLst/>
              </a:prstGeom>
              <a:noFill/>
              <a:ln w="19050" cap="flat" cmpd="sng">
                <a:solidFill>
                  <a:schemeClr val="lt2"/>
                </a:solidFill>
                <a:prstDash val="solid"/>
                <a:round/>
                <a:headEnd type="none" w="med" len="med"/>
                <a:tailEnd type="oval" w="med" len="med"/>
              </a:ln>
            </p:spPr>
          </p:cxnSp>
          <p:cxnSp>
            <p:nvCxnSpPr>
              <p:cNvPr id="25" name="Google Shape;729;p68">
                <a:extLst>
                  <a:ext uri="{FF2B5EF4-FFF2-40B4-BE49-F238E27FC236}">
                    <a16:creationId xmlns:a16="http://schemas.microsoft.com/office/drawing/2014/main" id="{5EEEA73B-B87D-FF3E-F90A-895537D089E5}"/>
                  </a:ext>
                </a:extLst>
              </p:cNvPr>
              <p:cNvCxnSpPr/>
              <p:nvPr/>
            </p:nvCxnSpPr>
            <p:spPr>
              <a:xfrm>
                <a:off x="2113275" y="1194375"/>
                <a:ext cx="0" cy="278400"/>
              </a:xfrm>
              <a:prstGeom prst="straightConnector1">
                <a:avLst/>
              </a:prstGeom>
              <a:noFill/>
              <a:ln w="19050" cap="flat" cmpd="sng">
                <a:solidFill>
                  <a:schemeClr val="lt2"/>
                </a:solidFill>
                <a:prstDash val="solid"/>
                <a:round/>
                <a:headEnd type="none" w="med" len="med"/>
                <a:tailEnd type="oval" w="med" len="med"/>
              </a:ln>
            </p:spPr>
          </p:cxnSp>
          <p:cxnSp>
            <p:nvCxnSpPr>
              <p:cNvPr id="26" name="Google Shape;730;p68">
                <a:extLst>
                  <a:ext uri="{FF2B5EF4-FFF2-40B4-BE49-F238E27FC236}">
                    <a16:creationId xmlns:a16="http://schemas.microsoft.com/office/drawing/2014/main" id="{ED831609-30A4-0AD0-81BB-E874BE9E2ACC}"/>
                  </a:ext>
                </a:extLst>
              </p:cNvPr>
              <p:cNvCxnSpPr/>
              <p:nvPr/>
            </p:nvCxnSpPr>
            <p:spPr>
              <a:xfrm flipH="1">
                <a:off x="2092747" y="1277147"/>
                <a:ext cx="180900" cy="189900"/>
              </a:xfrm>
              <a:prstGeom prst="straightConnector1">
                <a:avLst/>
              </a:prstGeom>
              <a:noFill/>
              <a:ln w="19050" cap="flat" cmpd="sng">
                <a:solidFill>
                  <a:schemeClr val="lt2"/>
                </a:solidFill>
                <a:prstDash val="solid"/>
                <a:round/>
                <a:headEnd type="none" w="med" len="med"/>
                <a:tailEnd type="oval" w="med" len="med"/>
              </a:ln>
            </p:spPr>
          </p:cxnSp>
          <p:cxnSp>
            <p:nvCxnSpPr>
              <p:cNvPr id="27" name="Google Shape;731;p68">
                <a:extLst>
                  <a:ext uri="{FF2B5EF4-FFF2-40B4-BE49-F238E27FC236}">
                    <a16:creationId xmlns:a16="http://schemas.microsoft.com/office/drawing/2014/main" id="{691BEA1E-245C-BE68-E2A6-2D32BDE8ABC4}"/>
                  </a:ext>
                </a:extLst>
              </p:cNvPr>
              <p:cNvCxnSpPr/>
              <p:nvPr/>
            </p:nvCxnSpPr>
            <p:spPr>
              <a:xfrm rot="10800000">
                <a:off x="2092047" y="1436140"/>
                <a:ext cx="192600" cy="192600"/>
              </a:xfrm>
              <a:prstGeom prst="straightConnector1">
                <a:avLst/>
              </a:prstGeom>
              <a:noFill/>
              <a:ln w="19050" cap="flat" cmpd="sng">
                <a:solidFill>
                  <a:schemeClr val="lt2"/>
                </a:solidFill>
                <a:prstDash val="solid"/>
                <a:round/>
                <a:headEnd type="none" w="med" len="med"/>
                <a:tailEnd type="oval" w="med" len="med"/>
              </a:ln>
            </p:spPr>
          </p:cxnSp>
          <p:cxnSp>
            <p:nvCxnSpPr>
              <p:cNvPr id="28" name="Google Shape;732;p68">
                <a:extLst>
                  <a:ext uri="{FF2B5EF4-FFF2-40B4-BE49-F238E27FC236}">
                    <a16:creationId xmlns:a16="http://schemas.microsoft.com/office/drawing/2014/main" id="{1C29887C-2864-969C-818F-BF7A2071CDCD}"/>
                  </a:ext>
                </a:extLst>
              </p:cNvPr>
              <p:cNvCxnSpPr/>
              <p:nvPr/>
            </p:nvCxnSpPr>
            <p:spPr>
              <a:xfrm rot="10800000">
                <a:off x="2102279" y="1428465"/>
                <a:ext cx="0" cy="278400"/>
              </a:xfrm>
              <a:prstGeom prst="straightConnector1">
                <a:avLst/>
              </a:prstGeom>
              <a:noFill/>
              <a:ln w="19050" cap="flat" cmpd="sng">
                <a:solidFill>
                  <a:schemeClr val="lt2"/>
                </a:solidFill>
                <a:prstDash val="solid"/>
                <a:round/>
                <a:headEnd type="none" w="med" len="med"/>
                <a:tailEnd type="oval" w="med" len="med"/>
              </a:ln>
            </p:spPr>
          </p:cxnSp>
          <p:cxnSp>
            <p:nvCxnSpPr>
              <p:cNvPr id="29" name="Google Shape;733;p68">
                <a:extLst>
                  <a:ext uri="{FF2B5EF4-FFF2-40B4-BE49-F238E27FC236}">
                    <a16:creationId xmlns:a16="http://schemas.microsoft.com/office/drawing/2014/main" id="{EB3D5F12-69FC-9E02-BDFC-07EDBE430C5E}"/>
                  </a:ext>
                </a:extLst>
              </p:cNvPr>
              <p:cNvCxnSpPr/>
              <p:nvPr/>
            </p:nvCxnSpPr>
            <p:spPr>
              <a:xfrm rot="10800000" flipH="1">
                <a:off x="1941907" y="1434193"/>
                <a:ext cx="180900" cy="189900"/>
              </a:xfrm>
              <a:prstGeom prst="straightConnector1">
                <a:avLst/>
              </a:prstGeom>
              <a:noFill/>
              <a:ln w="19050" cap="flat" cmpd="sng">
                <a:solidFill>
                  <a:schemeClr val="lt2"/>
                </a:solidFill>
                <a:prstDash val="solid"/>
                <a:round/>
                <a:headEnd type="none" w="med" len="med"/>
                <a:tailEnd type="oval" w="med" len="med"/>
              </a:ln>
            </p:spPr>
          </p:cxnSp>
          <p:cxnSp>
            <p:nvCxnSpPr>
              <p:cNvPr id="30" name="Google Shape;734;p68">
                <a:extLst>
                  <a:ext uri="{FF2B5EF4-FFF2-40B4-BE49-F238E27FC236}">
                    <a16:creationId xmlns:a16="http://schemas.microsoft.com/office/drawing/2014/main" id="{06176284-A960-E468-6AF3-52DC1E3B8E64}"/>
                  </a:ext>
                </a:extLst>
              </p:cNvPr>
              <p:cNvCxnSpPr/>
              <p:nvPr/>
            </p:nvCxnSpPr>
            <p:spPr>
              <a:xfrm rot="10800000">
                <a:off x="2084379" y="1447118"/>
                <a:ext cx="269400" cy="0"/>
              </a:xfrm>
              <a:prstGeom prst="straightConnector1">
                <a:avLst/>
              </a:prstGeom>
              <a:noFill/>
              <a:ln w="19050" cap="flat" cmpd="sng">
                <a:solidFill>
                  <a:schemeClr val="lt2"/>
                </a:solidFill>
                <a:prstDash val="solid"/>
                <a:round/>
                <a:headEnd type="none" w="med" len="med"/>
                <a:tailEnd type="oval" w="med" len="med"/>
              </a:ln>
            </p:spPr>
          </p:cxnSp>
          <p:cxnSp>
            <p:nvCxnSpPr>
              <p:cNvPr id="104" name="Google Shape;735;p68">
                <a:extLst>
                  <a:ext uri="{FF2B5EF4-FFF2-40B4-BE49-F238E27FC236}">
                    <a16:creationId xmlns:a16="http://schemas.microsoft.com/office/drawing/2014/main" id="{31E6D896-F920-F303-D96E-A4F1641C3B29}"/>
                  </a:ext>
                </a:extLst>
              </p:cNvPr>
              <p:cNvCxnSpPr/>
              <p:nvPr/>
            </p:nvCxnSpPr>
            <p:spPr>
              <a:xfrm>
                <a:off x="1855779" y="1447118"/>
                <a:ext cx="269400" cy="0"/>
              </a:xfrm>
              <a:prstGeom prst="straightConnector1">
                <a:avLst/>
              </a:prstGeom>
              <a:noFill/>
              <a:ln w="19050" cap="flat" cmpd="sng">
                <a:solidFill>
                  <a:schemeClr val="lt2"/>
                </a:solidFill>
                <a:prstDash val="solid"/>
                <a:round/>
                <a:headEnd type="none" w="med" len="med"/>
                <a:tailEnd type="oval" w="med" len="med"/>
              </a:ln>
            </p:spPr>
          </p:cxnSp>
        </p:grpSp>
      </p:grpSp>
      <p:sp>
        <p:nvSpPr>
          <p:cNvPr id="105" name="Google Shape;649;p68">
            <a:extLst>
              <a:ext uri="{FF2B5EF4-FFF2-40B4-BE49-F238E27FC236}">
                <a16:creationId xmlns:a16="http://schemas.microsoft.com/office/drawing/2014/main" id="{4CFB3B38-0B00-D0A8-1C1A-6598532B80F2}"/>
              </a:ext>
            </a:extLst>
          </p:cNvPr>
          <p:cNvSpPr txBox="1"/>
          <p:nvPr/>
        </p:nvSpPr>
        <p:spPr>
          <a:xfrm>
            <a:off x="2469719" y="869250"/>
            <a:ext cx="63537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 b="1" dirty="0">
                <a:ea typeface="Open Sans"/>
                <a:cs typeface="Open Sans"/>
                <a:sym typeface="Open Sans"/>
              </a:rPr>
              <a:t>Proactive Data Observability: </a:t>
            </a:r>
            <a:r>
              <a:rPr lang="en" b="1" i="1" dirty="0">
                <a:solidFill>
                  <a:schemeClr val="accent2"/>
                </a:solidFill>
                <a:ea typeface="Open Sans"/>
                <a:cs typeface="Open Sans"/>
                <a:sym typeface="Open Sans"/>
              </a:rPr>
              <a:t>Shift left</a:t>
            </a:r>
            <a:r>
              <a:rPr lang="en" i="1" dirty="0">
                <a:solidFill>
                  <a:schemeClr val="accent2"/>
                </a:solidFill>
                <a:ea typeface="Open Sans"/>
                <a:cs typeface="Open Sans"/>
                <a:sym typeface="Open Sans"/>
              </a:rPr>
              <a:t> </a:t>
            </a:r>
            <a:r>
              <a:rPr lang="en" i="1" dirty="0">
                <a:ea typeface="Open Sans"/>
                <a:cs typeface="Open Sans"/>
                <a:sym typeface="Open Sans"/>
              </a:rPr>
              <a:t>and solve problems at the source</a:t>
            </a:r>
            <a:endParaRPr i="1" dirty="0">
              <a:ea typeface="Open Sans"/>
              <a:cs typeface="Open Sans"/>
              <a:sym typeface="Open Sans"/>
            </a:endParaRPr>
          </a:p>
          <a:p>
            <a:pPr marL="0" marR="0" lvl="0" indent="0" algn="l" rtl="0">
              <a:lnSpc>
                <a:spcPct val="100000"/>
              </a:lnSpc>
              <a:spcBef>
                <a:spcPts val="0"/>
              </a:spcBef>
              <a:spcAft>
                <a:spcPts val="0"/>
              </a:spcAft>
              <a:buNone/>
            </a:pPr>
            <a:endParaRPr b="1" dirty="0">
              <a:solidFill>
                <a:schemeClr val="dk1"/>
              </a:solidFill>
              <a:ea typeface="Open Sans"/>
              <a:cs typeface="Open Sans"/>
              <a:sym typeface="Open Sans"/>
            </a:endParaRPr>
          </a:p>
        </p:txBody>
      </p:sp>
      <p:sp>
        <p:nvSpPr>
          <p:cNvPr id="106" name="Google Shape;650;p68">
            <a:extLst>
              <a:ext uri="{FF2B5EF4-FFF2-40B4-BE49-F238E27FC236}">
                <a16:creationId xmlns:a16="http://schemas.microsoft.com/office/drawing/2014/main" id="{7FD2BC20-C153-83E9-5C18-E2AFEB86AEAC}"/>
              </a:ext>
            </a:extLst>
          </p:cNvPr>
          <p:cNvSpPr/>
          <p:nvPr/>
        </p:nvSpPr>
        <p:spPr>
          <a:xfrm>
            <a:off x="2556796" y="3425825"/>
            <a:ext cx="1957800" cy="1370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ea typeface="Open Sans"/>
                <a:cs typeface="Open Sans"/>
                <a:sym typeface="Open Sans"/>
              </a:rPr>
              <a:t>Improve </a:t>
            </a:r>
            <a:r>
              <a:rPr lang="en" sz="1300" b="1" dirty="0">
                <a:solidFill>
                  <a:schemeClr val="accent2"/>
                </a:solidFill>
                <a:ea typeface="Open Sans"/>
                <a:cs typeface="Open Sans"/>
                <a:sym typeface="Open Sans"/>
              </a:rPr>
              <a:t>Mean Time To Detect (MTTD)</a:t>
            </a:r>
            <a:endParaRPr sz="1300" b="1" dirty="0">
              <a:solidFill>
                <a:schemeClr val="accent2"/>
              </a:solidFill>
              <a:ea typeface="Open Sans"/>
              <a:cs typeface="Open Sans"/>
              <a:sym typeface="Open Sans"/>
            </a:endParaRPr>
          </a:p>
          <a:p>
            <a:pPr marL="0" lvl="0" indent="0" algn="ctr" rtl="0">
              <a:spcBef>
                <a:spcPts val="0"/>
              </a:spcBef>
              <a:spcAft>
                <a:spcPts val="0"/>
              </a:spcAft>
              <a:buNone/>
            </a:pPr>
            <a:endParaRPr b="1" dirty="0">
              <a:solidFill>
                <a:schemeClr val="accent1"/>
              </a:solidFill>
              <a:ea typeface="Open Sans"/>
              <a:cs typeface="Open Sans"/>
              <a:sym typeface="Open Sans"/>
            </a:endParaRPr>
          </a:p>
          <a:p>
            <a:pPr marL="0" lvl="0" indent="0" algn="ctr" rtl="0">
              <a:spcBef>
                <a:spcPts val="0"/>
              </a:spcBef>
              <a:spcAft>
                <a:spcPts val="0"/>
              </a:spcAft>
              <a:buNone/>
            </a:pPr>
            <a:r>
              <a:rPr lang="en" sz="1300" i="1" dirty="0">
                <a:ea typeface="Open Sans"/>
                <a:cs typeface="Open Sans"/>
                <a:sym typeface="Open Sans"/>
              </a:rPr>
              <a:t>Discover issues in real time, early as ingest</a:t>
            </a:r>
            <a:endParaRPr sz="1300" dirty="0">
              <a:ea typeface="Open Sans"/>
              <a:cs typeface="Open Sans"/>
              <a:sym typeface="Open Sans"/>
            </a:endParaRPr>
          </a:p>
        </p:txBody>
      </p:sp>
      <p:sp>
        <p:nvSpPr>
          <p:cNvPr id="107" name="Google Shape;651;p68">
            <a:extLst>
              <a:ext uri="{FF2B5EF4-FFF2-40B4-BE49-F238E27FC236}">
                <a16:creationId xmlns:a16="http://schemas.microsoft.com/office/drawing/2014/main" id="{64075981-8767-B496-5749-EE4C6BC2D5C3}"/>
              </a:ext>
            </a:extLst>
          </p:cNvPr>
          <p:cNvSpPr/>
          <p:nvPr/>
        </p:nvSpPr>
        <p:spPr>
          <a:xfrm>
            <a:off x="4711146" y="3430200"/>
            <a:ext cx="1957800" cy="1370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ea typeface="Open Sans"/>
                <a:cs typeface="Open Sans"/>
                <a:sym typeface="Open Sans"/>
              </a:rPr>
              <a:t>Improve </a:t>
            </a:r>
            <a:r>
              <a:rPr lang="en" sz="1300" b="1" dirty="0">
                <a:solidFill>
                  <a:schemeClr val="accent2"/>
                </a:solidFill>
                <a:ea typeface="Open Sans"/>
                <a:cs typeface="Open Sans"/>
                <a:sym typeface="Open Sans"/>
              </a:rPr>
              <a:t>Mean Time To Resolve (MTTR)</a:t>
            </a:r>
            <a:endParaRPr sz="1300" b="1" dirty="0">
              <a:solidFill>
                <a:schemeClr val="accent2"/>
              </a:solidFill>
              <a:ea typeface="Open Sans"/>
              <a:cs typeface="Open Sans"/>
              <a:sym typeface="Open Sans"/>
            </a:endParaRPr>
          </a:p>
          <a:p>
            <a:pPr marL="0" lvl="0" indent="0" algn="ctr" rtl="0">
              <a:spcBef>
                <a:spcPts val="0"/>
              </a:spcBef>
              <a:spcAft>
                <a:spcPts val="0"/>
              </a:spcAft>
              <a:buNone/>
            </a:pPr>
            <a:endParaRPr sz="1300" b="1" dirty="0">
              <a:solidFill>
                <a:schemeClr val="accent1"/>
              </a:solidFill>
              <a:ea typeface="Open Sans"/>
              <a:cs typeface="Open Sans"/>
              <a:sym typeface="Open Sans"/>
            </a:endParaRPr>
          </a:p>
          <a:p>
            <a:pPr marL="0" lvl="0" indent="0" algn="ctr" rtl="0">
              <a:spcBef>
                <a:spcPts val="0"/>
              </a:spcBef>
              <a:spcAft>
                <a:spcPts val="0"/>
              </a:spcAft>
              <a:buNone/>
            </a:pPr>
            <a:r>
              <a:rPr lang="en" sz="1300" i="1" dirty="0">
                <a:ea typeface="Open Sans"/>
                <a:cs typeface="Open Sans"/>
                <a:sym typeface="Open Sans"/>
              </a:rPr>
              <a:t>Identify the cause of issues instantly</a:t>
            </a:r>
            <a:endParaRPr sz="1300" dirty="0">
              <a:solidFill>
                <a:schemeClr val="dk1"/>
              </a:solidFill>
              <a:ea typeface="Open Sans"/>
              <a:cs typeface="Open Sans"/>
              <a:sym typeface="Open Sans"/>
            </a:endParaRPr>
          </a:p>
        </p:txBody>
      </p:sp>
      <p:sp>
        <p:nvSpPr>
          <p:cNvPr id="108" name="Google Shape;652;p68">
            <a:extLst>
              <a:ext uri="{FF2B5EF4-FFF2-40B4-BE49-F238E27FC236}">
                <a16:creationId xmlns:a16="http://schemas.microsoft.com/office/drawing/2014/main" id="{A4F68420-241A-3B69-0B7B-66F424DC65B4}"/>
              </a:ext>
            </a:extLst>
          </p:cNvPr>
          <p:cNvSpPr/>
          <p:nvPr/>
        </p:nvSpPr>
        <p:spPr>
          <a:xfrm>
            <a:off x="6865496" y="3430200"/>
            <a:ext cx="1957800" cy="1370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ea typeface="Open Sans"/>
                <a:cs typeface="Open Sans"/>
                <a:sym typeface="Open Sans"/>
              </a:rPr>
              <a:t>Improve data product </a:t>
            </a:r>
            <a:r>
              <a:rPr lang="en" sz="1300" b="1" dirty="0">
                <a:solidFill>
                  <a:schemeClr val="accent2"/>
                </a:solidFill>
                <a:ea typeface="Open Sans"/>
                <a:cs typeface="Open Sans"/>
                <a:sym typeface="Open Sans"/>
              </a:rPr>
              <a:t>quality</a:t>
            </a:r>
            <a:endParaRPr sz="1300" b="1" dirty="0">
              <a:solidFill>
                <a:schemeClr val="accent2"/>
              </a:solidFill>
              <a:ea typeface="Open Sans"/>
              <a:cs typeface="Open Sans"/>
              <a:sym typeface="Open Sans"/>
            </a:endParaRPr>
          </a:p>
          <a:p>
            <a:pPr marL="0" lvl="0" indent="0" algn="ctr" rtl="0">
              <a:spcBef>
                <a:spcPts val="0"/>
              </a:spcBef>
              <a:spcAft>
                <a:spcPts val="0"/>
              </a:spcAft>
              <a:buNone/>
            </a:pPr>
            <a:endParaRPr sz="1300" b="1" dirty="0">
              <a:solidFill>
                <a:schemeClr val="accent1"/>
              </a:solidFill>
              <a:ea typeface="Open Sans"/>
              <a:cs typeface="Open Sans"/>
              <a:sym typeface="Open Sans"/>
            </a:endParaRPr>
          </a:p>
          <a:p>
            <a:pPr marL="0" lvl="0" indent="0" algn="ctr" rtl="0">
              <a:spcBef>
                <a:spcPts val="0"/>
              </a:spcBef>
              <a:spcAft>
                <a:spcPts val="0"/>
              </a:spcAft>
              <a:buNone/>
            </a:pPr>
            <a:r>
              <a:rPr lang="en" sz="1300" i="1" dirty="0">
                <a:ea typeface="Open Sans"/>
                <a:cs typeface="Open Sans"/>
                <a:sym typeface="Open Sans"/>
              </a:rPr>
              <a:t>Enhance trust and consumer satisfaction</a:t>
            </a:r>
            <a:endParaRPr sz="1300" dirty="0">
              <a:ea typeface="Open Sans"/>
              <a:cs typeface="Open Sans"/>
              <a:sym typeface="Open Sans"/>
            </a:endParaRPr>
          </a:p>
        </p:txBody>
      </p:sp>
      <p:sp>
        <p:nvSpPr>
          <p:cNvPr id="110" name="Google Shape;674;p68">
            <a:extLst>
              <a:ext uri="{FF2B5EF4-FFF2-40B4-BE49-F238E27FC236}">
                <a16:creationId xmlns:a16="http://schemas.microsoft.com/office/drawing/2014/main" id="{4F341532-A490-8229-F482-5476D222DC64}"/>
              </a:ext>
            </a:extLst>
          </p:cNvPr>
          <p:cNvSpPr txBox="1">
            <a:spLocks/>
          </p:cNvSpPr>
          <p:nvPr/>
        </p:nvSpPr>
        <p:spPr>
          <a:xfrm>
            <a:off x="2469721" y="542200"/>
            <a:ext cx="3468300" cy="336300"/>
          </a:xfrm>
          <a:prstGeom prst="rect">
            <a:avLst/>
          </a:prstGeom>
        </p:spPr>
        <p:txBody>
          <a:bodyPr spcFirstLastPara="1" vert="horz" wrap="square" lIns="91425" tIns="91425" rIns="91425" bIns="91425" rtlCol="0" anchor="t" anchorCtr="0">
            <a:noAutofit/>
          </a:bodyPr>
          <a:lst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Arial" panose="020B0604020202020204" pitchFamily="34" charset="0"/>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Arial" panose="020B0604020202020204" pitchFamily="34" charset="0"/>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Arial" panose="020B0604020202020204" pitchFamily="34" charset="0"/>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a:lstStyle>
          <a:p>
            <a:pPr defTabSz="914400">
              <a:spcBef>
                <a:spcPts val="440"/>
              </a:spcBef>
              <a:spcAft>
                <a:spcPts val="0"/>
              </a:spcAft>
            </a:pPr>
            <a:r>
              <a:rPr lang="en-US" sz="1200" kern="0" dirty="0"/>
              <a:t>After Databand</a:t>
            </a:r>
            <a:endParaRPr lang="en-US" sz="1200" kern="0" dirty="0">
              <a:solidFill>
                <a:schemeClr val="dk1"/>
              </a:solidFill>
            </a:endParaRPr>
          </a:p>
        </p:txBody>
      </p:sp>
      <p:sp>
        <p:nvSpPr>
          <p:cNvPr id="112" name="Google Shape;653;p68">
            <a:extLst>
              <a:ext uri="{FF2B5EF4-FFF2-40B4-BE49-F238E27FC236}">
                <a16:creationId xmlns:a16="http://schemas.microsoft.com/office/drawing/2014/main" id="{B5BF69C2-A69B-C02F-88A2-6CEA5208BC41}"/>
              </a:ext>
            </a:extLst>
          </p:cNvPr>
          <p:cNvSpPr/>
          <p:nvPr/>
        </p:nvSpPr>
        <p:spPr>
          <a:xfrm>
            <a:off x="2556796" y="1267579"/>
            <a:ext cx="6270600" cy="1563900"/>
          </a:xfrm>
          <a:prstGeom prst="roundRect">
            <a:avLst>
              <a:gd name="adj" fmla="val 1711"/>
            </a:avLst>
          </a:prstGeom>
          <a:solidFill>
            <a:schemeClr val="lt2"/>
          </a:solidFill>
          <a:ln w="9525"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rgbClr val="3C3C3C"/>
              </a:solidFill>
              <a:ea typeface="Open Sans"/>
              <a:cs typeface="Open Sans"/>
              <a:sym typeface="Open Sans"/>
            </a:endParaRPr>
          </a:p>
        </p:txBody>
      </p:sp>
      <p:sp>
        <p:nvSpPr>
          <p:cNvPr id="113" name="Google Shape;654;p68">
            <a:extLst>
              <a:ext uri="{FF2B5EF4-FFF2-40B4-BE49-F238E27FC236}">
                <a16:creationId xmlns:a16="http://schemas.microsoft.com/office/drawing/2014/main" id="{A6086CFC-3C7F-E569-746B-5632889A03E7}"/>
              </a:ext>
            </a:extLst>
          </p:cNvPr>
          <p:cNvSpPr/>
          <p:nvPr/>
        </p:nvSpPr>
        <p:spPr>
          <a:xfrm>
            <a:off x="4211671" y="1809079"/>
            <a:ext cx="1188900" cy="663000"/>
          </a:xfrm>
          <a:prstGeom prst="roundRect">
            <a:avLst>
              <a:gd name="adj" fmla="val 5470"/>
            </a:avLst>
          </a:prstGeom>
          <a:solidFill>
            <a:schemeClr val="lt2"/>
          </a:solidFill>
          <a:ln w="9525" cap="flat" cmpd="sng">
            <a:solidFill>
              <a:schemeClr val="accent1"/>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rgbClr val="3C3C3C"/>
              </a:solidFill>
              <a:ea typeface="Open Sans"/>
              <a:cs typeface="Open Sans"/>
              <a:sym typeface="Open Sans"/>
            </a:endParaRPr>
          </a:p>
        </p:txBody>
      </p:sp>
      <p:cxnSp>
        <p:nvCxnSpPr>
          <p:cNvPr id="114" name="Google Shape;655;p68">
            <a:extLst>
              <a:ext uri="{FF2B5EF4-FFF2-40B4-BE49-F238E27FC236}">
                <a16:creationId xmlns:a16="http://schemas.microsoft.com/office/drawing/2014/main" id="{1ADF5D03-33B6-A698-C673-176B86E537DA}"/>
              </a:ext>
            </a:extLst>
          </p:cNvPr>
          <p:cNvCxnSpPr/>
          <p:nvPr/>
        </p:nvCxnSpPr>
        <p:spPr>
          <a:xfrm>
            <a:off x="5529932" y="2155781"/>
            <a:ext cx="416100" cy="0"/>
          </a:xfrm>
          <a:prstGeom prst="straightConnector1">
            <a:avLst/>
          </a:prstGeom>
          <a:noFill/>
          <a:ln w="9525" cap="flat" cmpd="sng">
            <a:solidFill>
              <a:schemeClr val="dk1"/>
            </a:solidFill>
            <a:prstDash val="solid"/>
            <a:round/>
            <a:headEnd type="none" w="sm" len="sm"/>
            <a:tailEnd type="triangle" w="med" len="med"/>
          </a:ln>
        </p:spPr>
      </p:cxnSp>
      <p:sp>
        <p:nvSpPr>
          <p:cNvPr id="115" name="Google Shape;656;p68">
            <a:extLst>
              <a:ext uri="{FF2B5EF4-FFF2-40B4-BE49-F238E27FC236}">
                <a16:creationId xmlns:a16="http://schemas.microsoft.com/office/drawing/2014/main" id="{ED2EFD66-EF47-A2F6-AE20-B6027E47BC7F}"/>
              </a:ext>
            </a:extLst>
          </p:cNvPr>
          <p:cNvSpPr txBox="1"/>
          <p:nvPr/>
        </p:nvSpPr>
        <p:spPr>
          <a:xfrm>
            <a:off x="2664789" y="1353641"/>
            <a:ext cx="8865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chemeClr val="accent2"/>
                </a:solidFill>
                <a:ea typeface="Open Sans SemiBold"/>
                <a:cs typeface="Open Sans SemiBold"/>
                <a:sym typeface="Open Sans SemiBold"/>
              </a:rPr>
              <a:t>Sources</a:t>
            </a:r>
            <a:endParaRPr dirty="0">
              <a:solidFill>
                <a:schemeClr val="accent2"/>
              </a:solidFill>
            </a:endParaRPr>
          </a:p>
        </p:txBody>
      </p:sp>
      <p:sp>
        <p:nvSpPr>
          <p:cNvPr id="116" name="Google Shape;657;p68">
            <a:extLst>
              <a:ext uri="{FF2B5EF4-FFF2-40B4-BE49-F238E27FC236}">
                <a16:creationId xmlns:a16="http://schemas.microsoft.com/office/drawing/2014/main" id="{3342D35F-4DAC-CF85-49A6-33DB9050E22E}"/>
              </a:ext>
            </a:extLst>
          </p:cNvPr>
          <p:cNvSpPr txBox="1"/>
          <p:nvPr/>
        </p:nvSpPr>
        <p:spPr>
          <a:xfrm>
            <a:off x="4425553" y="1355498"/>
            <a:ext cx="8865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a:solidFill>
                  <a:schemeClr val="accent2"/>
                </a:solidFill>
                <a:ea typeface="Open Sans SemiBold"/>
                <a:cs typeface="Open Sans SemiBold"/>
                <a:sym typeface="Open Sans SemiBold"/>
              </a:rPr>
              <a:t>Data Lake</a:t>
            </a:r>
            <a:endParaRPr>
              <a:solidFill>
                <a:schemeClr val="accent2"/>
              </a:solidFill>
            </a:endParaRPr>
          </a:p>
        </p:txBody>
      </p:sp>
      <p:sp>
        <p:nvSpPr>
          <p:cNvPr id="117" name="Google Shape;658;p68">
            <a:extLst>
              <a:ext uri="{FF2B5EF4-FFF2-40B4-BE49-F238E27FC236}">
                <a16:creationId xmlns:a16="http://schemas.microsoft.com/office/drawing/2014/main" id="{3411CCB0-A1AF-FFF3-8319-6B0395732236}"/>
              </a:ext>
            </a:extLst>
          </p:cNvPr>
          <p:cNvSpPr txBox="1"/>
          <p:nvPr/>
        </p:nvSpPr>
        <p:spPr>
          <a:xfrm>
            <a:off x="5902945" y="1362841"/>
            <a:ext cx="13113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chemeClr val="accent2"/>
                </a:solidFill>
                <a:ea typeface="Open Sans SemiBold"/>
                <a:cs typeface="Open Sans SemiBold"/>
                <a:sym typeface="Open Sans SemiBold"/>
              </a:rPr>
              <a:t>Data Warehouse</a:t>
            </a:r>
            <a:endParaRPr dirty="0">
              <a:solidFill>
                <a:schemeClr val="accent2"/>
              </a:solidFill>
            </a:endParaRPr>
          </a:p>
        </p:txBody>
      </p:sp>
      <p:grpSp>
        <p:nvGrpSpPr>
          <p:cNvPr id="118" name="Google Shape;659;p68">
            <a:extLst>
              <a:ext uri="{FF2B5EF4-FFF2-40B4-BE49-F238E27FC236}">
                <a16:creationId xmlns:a16="http://schemas.microsoft.com/office/drawing/2014/main" id="{54C58547-E825-27A4-53E0-8EFC7DBAE015}"/>
              </a:ext>
            </a:extLst>
          </p:cNvPr>
          <p:cNvGrpSpPr/>
          <p:nvPr/>
        </p:nvGrpSpPr>
        <p:grpSpPr>
          <a:xfrm>
            <a:off x="5960046" y="1606812"/>
            <a:ext cx="1045873" cy="989456"/>
            <a:chOff x="6561223" y="1040185"/>
            <a:chExt cx="1045873" cy="989456"/>
          </a:xfrm>
        </p:grpSpPr>
        <p:pic>
          <p:nvPicPr>
            <p:cNvPr id="119" name="Google Shape;660;p68" descr="Warehouse outline">
              <a:extLst>
                <a:ext uri="{FF2B5EF4-FFF2-40B4-BE49-F238E27FC236}">
                  <a16:creationId xmlns:a16="http://schemas.microsoft.com/office/drawing/2014/main" id="{734D159F-ED19-31E2-A038-64EF39495226}"/>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561223" y="1040185"/>
              <a:ext cx="1045873" cy="989456"/>
            </a:xfrm>
            <a:prstGeom prst="rect">
              <a:avLst/>
            </a:prstGeom>
            <a:noFill/>
            <a:ln>
              <a:noFill/>
            </a:ln>
          </p:spPr>
        </p:pic>
        <p:sp>
          <p:nvSpPr>
            <p:cNvPr id="120" name="Google Shape;661;p68">
              <a:extLst>
                <a:ext uri="{FF2B5EF4-FFF2-40B4-BE49-F238E27FC236}">
                  <a16:creationId xmlns:a16="http://schemas.microsoft.com/office/drawing/2014/main" id="{F663427C-1790-7013-F25E-31C1138EAE62}"/>
                </a:ext>
              </a:extLst>
            </p:cNvPr>
            <p:cNvSpPr/>
            <p:nvPr/>
          </p:nvSpPr>
          <p:spPr>
            <a:xfrm>
              <a:off x="6905475" y="1619701"/>
              <a:ext cx="484800" cy="356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grpSp>
      <p:cxnSp>
        <p:nvCxnSpPr>
          <p:cNvPr id="121" name="Google Shape;662;p68">
            <a:extLst>
              <a:ext uri="{FF2B5EF4-FFF2-40B4-BE49-F238E27FC236}">
                <a16:creationId xmlns:a16="http://schemas.microsoft.com/office/drawing/2014/main" id="{ACA4B7FA-8E28-4835-1E9A-A6E4F12E67E8}"/>
              </a:ext>
            </a:extLst>
          </p:cNvPr>
          <p:cNvCxnSpPr/>
          <p:nvPr/>
        </p:nvCxnSpPr>
        <p:spPr>
          <a:xfrm>
            <a:off x="7073952" y="2176248"/>
            <a:ext cx="416100" cy="0"/>
          </a:xfrm>
          <a:prstGeom prst="straightConnector1">
            <a:avLst/>
          </a:prstGeom>
          <a:noFill/>
          <a:ln w="9525" cap="flat" cmpd="sng">
            <a:solidFill>
              <a:schemeClr val="dk1"/>
            </a:solidFill>
            <a:prstDash val="solid"/>
            <a:round/>
            <a:headEnd type="none" w="sm" len="sm"/>
            <a:tailEnd type="triangle" w="med" len="med"/>
          </a:ln>
        </p:spPr>
      </p:cxnSp>
      <p:pic>
        <p:nvPicPr>
          <p:cNvPr id="122" name="Google Shape;663;p68" descr="Filter outline">
            <a:extLst>
              <a:ext uri="{FF2B5EF4-FFF2-40B4-BE49-F238E27FC236}">
                <a16:creationId xmlns:a16="http://schemas.microsoft.com/office/drawing/2014/main" id="{887F06E1-07FF-D22A-580F-88A514CC8C45}"/>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rot="-5400000">
            <a:off x="3164736" y="1931166"/>
            <a:ext cx="662950" cy="483025"/>
          </a:xfrm>
          <a:prstGeom prst="rect">
            <a:avLst/>
          </a:prstGeom>
          <a:noFill/>
          <a:ln>
            <a:noFill/>
          </a:ln>
        </p:spPr>
      </p:pic>
      <p:cxnSp>
        <p:nvCxnSpPr>
          <p:cNvPr id="123" name="Google Shape;664;p68">
            <a:extLst>
              <a:ext uri="{FF2B5EF4-FFF2-40B4-BE49-F238E27FC236}">
                <a16:creationId xmlns:a16="http://schemas.microsoft.com/office/drawing/2014/main" id="{7736624E-F2D7-FE00-50E4-EB341B90915A}"/>
              </a:ext>
            </a:extLst>
          </p:cNvPr>
          <p:cNvCxnSpPr/>
          <p:nvPr/>
        </p:nvCxnSpPr>
        <p:spPr>
          <a:xfrm>
            <a:off x="3755755" y="2167652"/>
            <a:ext cx="405300" cy="0"/>
          </a:xfrm>
          <a:prstGeom prst="straightConnector1">
            <a:avLst/>
          </a:prstGeom>
          <a:noFill/>
          <a:ln w="9525" cap="flat" cmpd="sng">
            <a:solidFill>
              <a:schemeClr val="dk1"/>
            </a:solidFill>
            <a:prstDash val="solid"/>
            <a:round/>
            <a:headEnd type="none" w="sm" len="sm"/>
            <a:tailEnd type="triangle" w="med" len="med"/>
          </a:ln>
        </p:spPr>
      </p:cxnSp>
      <p:pic>
        <p:nvPicPr>
          <p:cNvPr id="124" name="Google Shape;665;p68">
            <a:extLst>
              <a:ext uri="{FF2B5EF4-FFF2-40B4-BE49-F238E27FC236}">
                <a16:creationId xmlns:a16="http://schemas.microsoft.com/office/drawing/2014/main" id="{6B883F9F-9041-DCC6-F8F2-65EC714D99B4}"/>
              </a:ext>
            </a:extLst>
          </p:cNvPr>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7683014" y="1865116"/>
            <a:ext cx="790259" cy="662949"/>
          </a:xfrm>
          <a:prstGeom prst="rect">
            <a:avLst/>
          </a:prstGeom>
          <a:noFill/>
          <a:ln>
            <a:noFill/>
          </a:ln>
        </p:spPr>
      </p:pic>
      <p:sp>
        <p:nvSpPr>
          <p:cNvPr id="125" name="Google Shape;666;p68">
            <a:extLst>
              <a:ext uri="{FF2B5EF4-FFF2-40B4-BE49-F238E27FC236}">
                <a16:creationId xmlns:a16="http://schemas.microsoft.com/office/drawing/2014/main" id="{DC92C921-0F49-BA43-200F-4B507D40CA0A}"/>
              </a:ext>
            </a:extLst>
          </p:cNvPr>
          <p:cNvSpPr/>
          <p:nvPr/>
        </p:nvSpPr>
        <p:spPr>
          <a:xfrm>
            <a:off x="7731666" y="1975126"/>
            <a:ext cx="663000" cy="3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67;p68">
            <a:extLst>
              <a:ext uri="{FF2B5EF4-FFF2-40B4-BE49-F238E27FC236}">
                <a16:creationId xmlns:a16="http://schemas.microsoft.com/office/drawing/2014/main" id="{36A05871-9DFC-72EE-F787-02794CF63B39}"/>
              </a:ext>
            </a:extLst>
          </p:cNvPr>
          <p:cNvSpPr txBox="1"/>
          <p:nvPr/>
        </p:nvSpPr>
        <p:spPr>
          <a:xfrm>
            <a:off x="7622714" y="1374677"/>
            <a:ext cx="12276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a:solidFill>
                  <a:srgbClr val="000000"/>
                </a:solidFill>
                <a:ea typeface="Open Sans SemiBold"/>
                <a:cs typeface="Open Sans SemiBold"/>
                <a:sym typeface="Open Sans SemiBold"/>
              </a:rPr>
              <a:t>Data </a:t>
            </a:r>
            <a:r>
              <a:rPr lang="en" sz="900">
                <a:ea typeface="Open Sans SemiBold"/>
                <a:cs typeface="Open Sans SemiBold"/>
                <a:sym typeface="Open Sans SemiBold"/>
              </a:rPr>
              <a:t>Access</a:t>
            </a:r>
            <a:endParaRPr sz="900">
              <a:ea typeface="Open Sans SemiBold"/>
              <a:cs typeface="Open Sans SemiBold"/>
              <a:sym typeface="Open Sans SemiBold"/>
            </a:endParaRPr>
          </a:p>
        </p:txBody>
      </p:sp>
      <p:sp>
        <p:nvSpPr>
          <p:cNvPr id="127" name="Google Shape;668;p68">
            <a:extLst>
              <a:ext uri="{FF2B5EF4-FFF2-40B4-BE49-F238E27FC236}">
                <a16:creationId xmlns:a16="http://schemas.microsoft.com/office/drawing/2014/main" id="{4060EADA-C074-A077-27BB-ADE9C5B2EF71}"/>
              </a:ext>
            </a:extLst>
          </p:cNvPr>
          <p:cNvSpPr txBox="1"/>
          <p:nvPr/>
        </p:nvSpPr>
        <p:spPr>
          <a:xfrm>
            <a:off x="7389997" y="1543454"/>
            <a:ext cx="13113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 sz="900">
                <a:solidFill>
                  <a:schemeClr val="accent2"/>
                </a:solidFill>
                <a:ea typeface="Open Sans SemiBold"/>
                <a:cs typeface="Open Sans SemiBold"/>
                <a:sym typeface="Open Sans SemiBold"/>
              </a:rPr>
              <a:t>(Analysts, Scientists)</a:t>
            </a:r>
            <a:endParaRPr sz="900">
              <a:solidFill>
                <a:schemeClr val="accent2"/>
              </a:solidFill>
              <a:ea typeface="Open Sans SemiBold"/>
              <a:cs typeface="Open Sans SemiBold"/>
              <a:sym typeface="Open Sans SemiBold"/>
            </a:endParaRPr>
          </a:p>
          <a:p>
            <a:pPr marL="0" marR="0" lvl="0" indent="0" algn="l" rtl="0">
              <a:lnSpc>
                <a:spcPct val="100000"/>
              </a:lnSpc>
              <a:spcBef>
                <a:spcPts val="0"/>
              </a:spcBef>
              <a:spcAft>
                <a:spcPts val="0"/>
              </a:spcAft>
              <a:buNone/>
            </a:pPr>
            <a:endParaRPr sz="900">
              <a:solidFill>
                <a:schemeClr val="accent2"/>
              </a:solidFill>
              <a:ea typeface="Open Sans SemiBold"/>
              <a:cs typeface="Open Sans SemiBold"/>
              <a:sym typeface="Open Sans SemiBold"/>
            </a:endParaRPr>
          </a:p>
        </p:txBody>
      </p:sp>
      <p:sp>
        <p:nvSpPr>
          <p:cNvPr id="128" name="Google Shape;675;p68">
            <a:extLst>
              <a:ext uri="{FF2B5EF4-FFF2-40B4-BE49-F238E27FC236}">
                <a16:creationId xmlns:a16="http://schemas.microsoft.com/office/drawing/2014/main" id="{8B07FD87-BC40-EC8B-AFDF-5434F70D90E3}"/>
              </a:ext>
            </a:extLst>
          </p:cNvPr>
          <p:cNvSpPr/>
          <p:nvPr/>
        </p:nvSpPr>
        <p:spPr>
          <a:xfrm>
            <a:off x="2902084" y="2368994"/>
            <a:ext cx="91500" cy="91500"/>
          </a:xfrm>
          <a:prstGeom prst="rect">
            <a:avLst/>
          </a:prstGeom>
          <a:solidFill>
            <a:srgbClr val="FFC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29" name="Google Shape;676;p68">
            <a:extLst>
              <a:ext uri="{FF2B5EF4-FFF2-40B4-BE49-F238E27FC236}">
                <a16:creationId xmlns:a16="http://schemas.microsoft.com/office/drawing/2014/main" id="{467EF89B-E45E-FE8A-AEE0-9C16CD22FEAF}"/>
              </a:ext>
            </a:extLst>
          </p:cNvPr>
          <p:cNvSpPr/>
          <p:nvPr/>
        </p:nvSpPr>
        <p:spPr>
          <a:xfrm>
            <a:off x="3053812" y="1914934"/>
            <a:ext cx="91500" cy="915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30" name="Google Shape;677;p68">
            <a:extLst>
              <a:ext uri="{FF2B5EF4-FFF2-40B4-BE49-F238E27FC236}">
                <a16:creationId xmlns:a16="http://schemas.microsoft.com/office/drawing/2014/main" id="{47567DEE-A448-F735-5236-65D72F95F2A9}"/>
              </a:ext>
            </a:extLst>
          </p:cNvPr>
          <p:cNvSpPr/>
          <p:nvPr/>
        </p:nvSpPr>
        <p:spPr>
          <a:xfrm>
            <a:off x="2707323" y="2112385"/>
            <a:ext cx="91500" cy="915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131" name="Google Shape;678;p68">
            <a:extLst>
              <a:ext uri="{FF2B5EF4-FFF2-40B4-BE49-F238E27FC236}">
                <a16:creationId xmlns:a16="http://schemas.microsoft.com/office/drawing/2014/main" id="{FAA574E5-FFCF-7CC2-AC74-8DDA883A6E75}"/>
              </a:ext>
            </a:extLst>
          </p:cNvPr>
          <p:cNvSpPr/>
          <p:nvPr/>
        </p:nvSpPr>
        <p:spPr>
          <a:xfrm>
            <a:off x="3075240" y="2434602"/>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32" name="Google Shape;679;p68">
            <a:extLst>
              <a:ext uri="{FF2B5EF4-FFF2-40B4-BE49-F238E27FC236}">
                <a16:creationId xmlns:a16="http://schemas.microsoft.com/office/drawing/2014/main" id="{53EF34F5-BA6D-7947-7AC6-AFF65875FF39}"/>
              </a:ext>
            </a:extLst>
          </p:cNvPr>
          <p:cNvSpPr/>
          <p:nvPr/>
        </p:nvSpPr>
        <p:spPr>
          <a:xfrm>
            <a:off x="3150080" y="2180064"/>
            <a:ext cx="91500" cy="915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33" name="Google Shape;680;p68">
            <a:extLst>
              <a:ext uri="{FF2B5EF4-FFF2-40B4-BE49-F238E27FC236}">
                <a16:creationId xmlns:a16="http://schemas.microsoft.com/office/drawing/2014/main" id="{6CDB2F09-5B0F-C06E-3CB8-0FBE1EF4E691}"/>
              </a:ext>
            </a:extLst>
          </p:cNvPr>
          <p:cNvSpPr/>
          <p:nvPr/>
        </p:nvSpPr>
        <p:spPr>
          <a:xfrm>
            <a:off x="2796717" y="1864963"/>
            <a:ext cx="91500" cy="91500"/>
          </a:xfrm>
          <a:prstGeom prst="rect">
            <a:avLst/>
          </a:prstGeom>
          <a:solidFill>
            <a:srgbClr val="FFC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134" name="Google Shape;681;p68">
            <a:extLst>
              <a:ext uri="{FF2B5EF4-FFF2-40B4-BE49-F238E27FC236}">
                <a16:creationId xmlns:a16="http://schemas.microsoft.com/office/drawing/2014/main" id="{0A7D28E2-1895-41B7-805A-10835A24CCE2}"/>
              </a:ext>
            </a:extLst>
          </p:cNvPr>
          <p:cNvSpPr/>
          <p:nvPr/>
        </p:nvSpPr>
        <p:spPr>
          <a:xfrm>
            <a:off x="4626825" y="2264785"/>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35" name="Google Shape;682;p68">
            <a:extLst>
              <a:ext uri="{FF2B5EF4-FFF2-40B4-BE49-F238E27FC236}">
                <a16:creationId xmlns:a16="http://schemas.microsoft.com/office/drawing/2014/main" id="{602BC762-1626-6186-CCF7-D430B7D66AA5}"/>
              </a:ext>
            </a:extLst>
          </p:cNvPr>
          <p:cNvSpPr/>
          <p:nvPr/>
        </p:nvSpPr>
        <p:spPr>
          <a:xfrm>
            <a:off x="4701665" y="2010247"/>
            <a:ext cx="91500" cy="915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36" name="Google Shape;683;p68">
            <a:extLst>
              <a:ext uri="{FF2B5EF4-FFF2-40B4-BE49-F238E27FC236}">
                <a16:creationId xmlns:a16="http://schemas.microsoft.com/office/drawing/2014/main" id="{F4BAB91D-70EF-164C-CEEE-118F5C72DB9E}"/>
              </a:ext>
            </a:extLst>
          </p:cNvPr>
          <p:cNvSpPr/>
          <p:nvPr/>
        </p:nvSpPr>
        <p:spPr>
          <a:xfrm>
            <a:off x="4353080" y="2173345"/>
            <a:ext cx="91500" cy="915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137" name="Google Shape;684;p68">
            <a:extLst>
              <a:ext uri="{FF2B5EF4-FFF2-40B4-BE49-F238E27FC236}">
                <a16:creationId xmlns:a16="http://schemas.microsoft.com/office/drawing/2014/main" id="{9D142962-4EFB-FF52-A306-25751F87B91D}"/>
              </a:ext>
            </a:extLst>
          </p:cNvPr>
          <p:cNvSpPr/>
          <p:nvPr/>
        </p:nvSpPr>
        <p:spPr>
          <a:xfrm>
            <a:off x="4854065" y="2162647"/>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38" name="Google Shape;685;p68">
            <a:extLst>
              <a:ext uri="{FF2B5EF4-FFF2-40B4-BE49-F238E27FC236}">
                <a16:creationId xmlns:a16="http://schemas.microsoft.com/office/drawing/2014/main" id="{2E0EB62C-73C1-445A-4DA7-5D3679E451F8}"/>
              </a:ext>
            </a:extLst>
          </p:cNvPr>
          <p:cNvSpPr/>
          <p:nvPr/>
        </p:nvSpPr>
        <p:spPr>
          <a:xfrm>
            <a:off x="4442474" y="1925923"/>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Open Sans"/>
              <a:cs typeface="Open Sans"/>
              <a:sym typeface="Open Sans"/>
            </a:endParaRPr>
          </a:p>
        </p:txBody>
      </p:sp>
      <p:sp>
        <p:nvSpPr>
          <p:cNvPr id="139" name="Google Shape;686;p68">
            <a:extLst>
              <a:ext uri="{FF2B5EF4-FFF2-40B4-BE49-F238E27FC236}">
                <a16:creationId xmlns:a16="http://schemas.microsoft.com/office/drawing/2014/main" id="{90A4A63D-10D1-8AE0-3ADA-4EC69A895F27}"/>
              </a:ext>
            </a:extLst>
          </p:cNvPr>
          <p:cNvSpPr/>
          <p:nvPr/>
        </p:nvSpPr>
        <p:spPr>
          <a:xfrm>
            <a:off x="4988505" y="2323527"/>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0" name="Google Shape;687;p68">
            <a:extLst>
              <a:ext uri="{FF2B5EF4-FFF2-40B4-BE49-F238E27FC236}">
                <a16:creationId xmlns:a16="http://schemas.microsoft.com/office/drawing/2014/main" id="{701C6DEC-1F8B-64C0-4E10-5D08B7331A64}"/>
              </a:ext>
            </a:extLst>
          </p:cNvPr>
          <p:cNvSpPr/>
          <p:nvPr/>
        </p:nvSpPr>
        <p:spPr>
          <a:xfrm>
            <a:off x="5063345" y="2068989"/>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1" name="Google Shape;688;p68">
            <a:extLst>
              <a:ext uri="{FF2B5EF4-FFF2-40B4-BE49-F238E27FC236}">
                <a16:creationId xmlns:a16="http://schemas.microsoft.com/office/drawing/2014/main" id="{B832D116-C583-E258-0196-8619561AB37A}"/>
              </a:ext>
            </a:extLst>
          </p:cNvPr>
          <p:cNvSpPr/>
          <p:nvPr/>
        </p:nvSpPr>
        <p:spPr>
          <a:xfrm>
            <a:off x="6294240" y="2202681"/>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2" name="Google Shape;689;p68">
            <a:extLst>
              <a:ext uri="{FF2B5EF4-FFF2-40B4-BE49-F238E27FC236}">
                <a16:creationId xmlns:a16="http://schemas.microsoft.com/office/drawing/2014/main" id="{10EC78B4-05CE-EE21-8593-D936A9663118}"/>
              </a:ext>
            </a:extLst>
          </p:cNvPr>
          <p:cNvSpPr/>
          <p:nvPr/>
        </p:nvSpPr>
        <p:spPr>
          <a:xfrm>
            <a:off x="6430943" y="2314179"/>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3" name="Google Shape;690;p68">
            <a:extLst>
              <a:ext uri="{FF2B5EF4-FFF2-40B4-BE49-F238E27FC236}">
                <a16:creationId xmlns:a16="http://schemas.microsoft.com/office/drawing/2014/main" id="{401681A7-19AB-910E-CD97-CA3B00BA4A7F}"/>
              </a:ext>
            </a:extLst>
          </p:cNvPr>
          <p:cNvSpPr/>
          <p:nvPr/>
        </p:nvSpPr>
        <p:spPr>
          <a:xfrm>
            <a:off x="6592275" y="2202681"/>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4" name="Google Shape;691;p68">
            <a:extLst>
              <a:ext uri="{FF2B5EF4-FFF2-40B4-BE49-F238E27FC236}">
                <a16:creationId xmlns:a16="http://schemas.microsoft.com/office/drawing/2014/main" id="{75FBE3B6-A54A-47D0-191D-D68F06849522}"/>
              </a:ext>
            </a:extLst>
          </p:cNvPr>
          <p:cNvSpPr/>
          <p:nvPr/>
        </p:nvSpPr>
        <p:spPr>
          <a:xfrm>
            <a:off x="6671801" y="2362012"/>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5" name="Google Shape;692;p68">
            <a:extLst>
              <a:ext uri="{FF2B5EF4-FFF2-40B4-BE49-F238E27FC236}">
                <a16:creationId xmlns:a16="http://schemas.microsoft.com/office/drawing/2014/main" id="{5DC43F07-089D-0440-DD93-6135B85F07C5}"/>
              </a:ext>
            </a:extLst>
          </p:cNvPr>
          <p:cNvSpPr/>
          <p:nvPr/>
        </p:nvSpPr>
        <p:spPr>
          <a:xfrm>
            <a:off x="6253753" y="2365866"/>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6" name="Google Shape;693;p68">
            <a:extLst>
              <a:ext uri="{FF2B5EF4-FFF2-40B4-BE49-F238E27FC236}">
                <a16:creationId xmlns:a16="http://schemas.microsoft.com/office/drawing/2014/main" id="{A36EC92D-BC28-788E-60F2-C261CACB58EC}"/>
              </a:ext>
            </a:extLst>
          </p:cNvPr>
          <p:cNvSpPr/>
          <p:nvPr/>
        </p:nvSpPr>
        <p:spPr>
          <a:xfrm>
            <a:off x="5681285" y="2248826"/>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7" name="Google Shape;694;p68">
            <a:extLst>
              <a:ext uri="{FF2B5EF4-FFF2-40B4-BE49-F238E27FC236}">
                <a16:creationId xmlns:a16="http://schemas.microsoft.com/office/drawing/2014/main" id="{70370817-59B5-A250-A2C5-6B97BAE1E6D3}"/>
              </a:ext>
            </a:extLst>
          </p:cNvPr>
          <p:cNvSpPr/>
          <p:nvPr/>
        </p:nvSpPr>
        <p:spPr>
          <a:xfrm>
            <a:off x="5603725" y="1994288"/>
            <a:ext cx="91500" cy="915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8" name="Google Shape;695;p68">
            <a:extLst>
              <a:ext uri="{FF2B5EF4-FFF2-40B4-BE49-F238E27FC236}">
                <a16:creationId xmlns:a16="http://schemas.microsoft.com/office/drawing/2014/main" id="{985BFCF7-E1E0-05EB-AC0B-E2A5AFD559A8}"/>
              </a:ext>
            </a:extLst>
          </p:cNvPr>
          <p:cNvSpPr/>
          <p:nvPr/>
        </p:nvSpPr>
        <p:spPr>
          <a:xfrm>
            <a:off x="7337227" y="2005660"/>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49" name="Google Shape;696;p68">
            <a:extLst>
              <a:ext uri="{FF2B5EF4-FFF2-40B4-BE49-F238E27FC236}">
                <a16:creationId xmlns:a16="http://schemas.microsoft.com/office/drawing/2014/main" id="{73876E82-0FDC-B105-0EA3-AA1E85C5B880}"/>
              </a:ext>
            </a:extLst>
          </p:cNvPr>
          <p:cNvSpPr/>
          <p:nvPr/>
        </p:nvSpPr>
        <p:spPr>
          <a:xfrm>
            <a:off x="7239772" y="2257578"/>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pic>
        <p:nvPicPr>
          <p:cNvPr id="150" name="Google Shape;697;p68" descr="Warning with solid fill">
            <a:extLst>
              <a:ext uri="{FF2B5EF4-FFF2-40B4-BE49-F238E27FC236}">
                <a16:creationId xmlns:a16="http://schemas.microsoft.com/office/drawing/2014/main" id="{E3FCD88E-B34B-659B-A47D-F25B13B0BEDB}"/>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2896956" y="2111889"/>
            <a:ext cx="177667" cy="177667"/>
          </a:xfrm>
          <a:prstGeom prst="rect">
            <a:avLst/>
          </a:prstGeom>
          <a:noFill/>
          <a:ln>
            <a:noFill/>
          </a:ln>
        </p:spPr>
      </p:pic>
      <p:pic>
        <p:nvPicPr>
          <p:cNvPr id="151" name="Google Shape;698;p68" descr="Warning with solid fill">
            <a:extLst>
              <a:ext uri="{FF2B5EF4-FFF2-40B4-BE49-F238E27FC236}">
                <a16:creationId xmlns:a16="http://schemas.microsoft.com/office/drawing/2014/main" id="{BB101101-F5C4-C5BD-1A52-8C84EC6D7948}"/>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4484297" y="2052274"/>
            <a:ext cx="177667" cy="177667"/>
          </a:xfrm>
          <a:prstGeom prst="rect">
            <a:avLst/>
          </a:prstGeom>
          <a:noFill/>
          <a:ln>
            <a:noFill/>
          </a:ln>
        </p:spPr>
      </p:pic>
      <p:sp>
        <p:nvSpPr>
          <p:cNvPr id="152" name="Google Shape;699;p68">
            <a:extLst>
              <a:ext uri="{FF2B5EF4-FFF2-40B4-BE49-F238E27FC236}">
                <a16:creationId xmlns:a16="http://schemas.microsoft.com/office/drawing/2014/main" id="{1A30A62D-9FB9-9B28-D3AF-F06F7466BCA3}"/>
              </a:ext>
            </a:extLst>
          </p:cNvPr>
          <p:cNvSpPr/>
          <p:nvPr/>
        </p:nvSpPr>
        <p:spPr>
          <a:xfrm>
            <a:off x="3890482" y="2239810"/>
            <a:ext cx="91500" cy="915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53" name="Google Shape;700;p68">
            <a:extLst>
              <a:ext uri="{FF2B5EF4-FFF2-40B4-BE49-F238E27FC236}">
                <a16:creationId xmlns:a16="http://schemas.microsoft.com/office/drawing/2014/main" id="{8C903C94-5323-1198-A534-2C1A2F091A69}"/>
              </a:ext>
            </a:extLst>
          </p:cNvPr>
          <p:cNvSpPr/>
          <p:nvPr/>
        </p:nvSpPr>
        <p:spPr>
          <a:xfrm>
            <a:off x="3965322" y="1985272"/>
            <a:ext cx="91500" cy="915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pic>
        <p:nvPicPr>
          <p:cNvPr id="154" name="Google Shape;701;p68" descr="Warning with solid fill">
            <a:extLst>
              <a:ext uri="{FF2B5EF4-FFF2-40B4-BE49-F238E27FC236}">
                <a16:creationId xmlns:a16="http://schemas.microsoft.com/office/drawing/2014/main" id="{1A5B9F1F-2415-8291-31F6-ECE340F297E6}"/>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3689248" y="2316595"/>
            <a:ext cx="177667" cy="177667"/>
          </a:xfrm>
          <a:prstGeom prst="rect">
            <a:avLst/>
          </a:prstGeom>
          <a:noFill/>
          <a:ln>
            <a:noFill/>
          </a:ln>
        </p:spPr>
      </p:pic>
      <p:sp>
        <p:nvSpPr>
          <p:cNvPr id="155" name="Google Shape;702;p68">
            <a:extLst>
              <a:ext uri="{FF2B5EF4-FFF2-40B4-BE49-F238E27FC236}">
                <a16:creationId xmlns:a16="http://schemas.microsoft.com/office/drawing/2014/main" id="{DA3875E6-E195-5140-F284-0985F6CCC917}"/>
              </a:ext>
            </a:extLst>
          </p:cNvPr>
          <p:cNvSpPr/>
          <p:nvPr/>
        </p:nvSpPr>
        <p:spPr>
          <a:xfrm>
            <a:off x="7933984" y="2146892"/>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56" name="Google Shape;703;p68">
            <a:extLst>
              <a:ext uri="{FF2B5EF4-FFF2-40B4-BE49-F238E27FC236}">
                <a16:creationId xmlns:a16="http://schemas.microsoft.com/office/drawing/2014/main" id="{1958F082-46EE-4DCA-2917-A75B60DF0F81}"/>
              </a:ext>
            </a:extLst>
          </p:cNvPr>
          <p:cNvSpPr/>
          <p:nvPr/>
        </p:nvSpPr>
        <p:spPr>
          <a:xfrm>
            <a:off x="7840611" y="1964328"/>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57" name="Google Shape;704;p68">
            <a:extLst>
              <a:ext uri="{FF2B5EF4-FFF2-40B4-BE49-F238E27FC236}">
                <a16:creationId xmlns:a16="http://schemas.microsoft.com/office/drawing/2014/main" id="{1CDFAD7C-50B2-D5FA-CC91-2B092D7F8EE9}"/>
              </a:ext>
            </a:extLst>
          </p:cNvPr>
          <p:cNvSpPr/>
          <p:nvPr/>
        </p:nvSpPr>
        <p:spPr>
          <a:xfrm>
            <a:off x="8238784" y="2165737"/>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58" name="Google Shape;705;p68">
            <a:extLst>
              <a:ext uri="{FF2B5EF4-FFF2-40B4-BE49-F238E27FC236}">
                <a16:creationId xmlns:a16="http://schemas.microsoft.com/office/drawing/2014/main" id="{6750D293-C03A-9D43-7B43-04123D024278}"/>
              </a:ext>
            </a:extLst>
          </p:cNvPr>
          <p:cNvSpPr/>
          <p:nvPr/>
        </p:nvSpPr>
        <p:spPr>
          <a:xfrm>
            <a:off x="8145411" y="2040528"/>
            <a:ext cx="81900" cy="819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sp>
        <p:nvSpPr>
          <p:cNvPr id="159" name="Google Shape;706;p68">
            <a:extLst>
              <a:ext uri="{FF2B5EF4-FFF2-40B4-BE49-F238E27FC236}">
                <a16:creationId xmlns:a16="http://schemas.microsoft.com/office/drawing/2014/main" id="{978543DA-2A64-AB22-EE65-1C0E2B7924EA}"/>
              </a:ext>
            </a:extLst>
          </p:cNvPr>
          <p:cNvSpPr txBox="1"/>
          <p:nvPr/>
        </p:nvSpPr>
        <p:spPr>
          <a:xfrm>
            <a:off x="3222944" y="1480375"/>
            <a:ext cx="931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C00000"/>
                </a:solidFill>
                <a:ea typeface="Open Sans"/>
                <a:cs typeface="Open Sans"/>
                <a:sym typeface="Open Sans"/>
              </a:rPr>
              <a:t>CRITICAL</a:t>
            </a:r>
            <a:endParaRPr sz="1000" b="1" i="1">
              <a:solidFill>
                <a:srgbClr val="C00000"/>
              </a:solidFill>
              <a:ea typeface="Open Sans"/>
              <a:cs typeface="Open Sans"/>
              <a:sym typeface="Open Sans"/>
            </a:endParaRPr>
          </a:p>
        </p:txBody>
      </p:sp>
      <p:cxnSp>
        <p:nvCxnSpPr>
          <p:cNvPr id="160" name="Google Shape;707;p68">
            <a:extLst>
              <a:ext uri="{FF2B5EF4-FFF2-40B4-BE49-F238E27FC236}">
                <a16:creationId xmlns:a16="http://schemas.microsoft.com/office/drawing/2014/main" id="{687D7D83-E27D-7328-1EF2-34C2FF3D40DE}"/>
              </a:ext>
            </a:extLst>
          </p:cNvPr>
          <p:cNvCxnSpPr/>
          <p:nvPr/>
        </p:nvCxnSpPr>
        <p:spPr>
          <a:xfrm flipH="1">
            <a:off x="3176921" y="1733154"/>
            <a:ext cx="229500" cy="140400"/>
          </a:xfrm>
          <a:prstGeom prst="straightConnector1">
            <a:avLst/>
          </a:prstGeom>
          <a:noFill/>
          <a:ln w="9525" cap="flat" cmpd="sng">
            <a:solidFill>
              <a:srgbClr val="C00000"/>
            </a:solidFill>
            <a:prstDash val="solid"/>
            <a:round/>
            <a:headEnd type="none" w="med" len="med"/>
            <a:tailEnd type="triangle" w="med" len="med"/>
          </a:ln>
        </p:spPr>
      </p:cxnSp>
      <p:sp>
        <p:nvSpPr>
          <p:cNvPr id="161" name="Google Shape;708;p68">
            <a:extLst>
              <a:ext uri="{FF2B5EF4-FFF2-40B4-BE49-F238E27FC236}">
                <a16:creationId xmlns:a16="http://schemas.microsoft.com/office/drawing/2014/main" id="{E7087961-A729-1F11-E9D5-1CE3AB035F8C}"/>
              </a:ext>
            </a:extLst>
          </p:cNvPr>
          <p:cNvSpPr/>
          <p:nvPr/>
        </p:nvSpPr>
        <p:spPr>
          <a:xfrm>
            <a:off x="3375400" y="2715329"/>
            <a:ext cx="4724100" cy="403800"/>
          </a:xfrm>
          <a:prstGeom prst="roundRect">
            <a:avLst>
              <a:gd name="adj" fmla="val 5470"/>
            </a:avLst>
          </a:prstGeom>
          <a:solidFill>
            <a:schemeClr val="lt2"/>
          </a:solidFill>
          <a:ln w="9525" cap="flat" cmpd="sng">
            <a:solidFill>
              <a:schemeClr val="accent1"/>
            </a:solidFill>
            <a:prstDash val="dash"/>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350" b="0" i="0" u="none" strike="noStrike" cap="none">
              <a:solidFill>
                <a:srgbClr val="3C3C3C"/>
              </a:solidFill>
              <a:ea typeface="Open Sans"/>
              <a:cs typeface="Open Sans"/>
              <a:sym typeface="Open Sans"/>
            </a:endParaRPr>
          </a:p>
        </p:txBody>
      </p:sp>
      <p:pic>
        <p:nvPicPr>
          <p:cNvPr id="162" name="Google Shape;709;p68" descr="Warning with solid fill">
            <a:extLst>
              <a:ext uri="{FF2B5EF4-FFF2-40B4-BE49-F238E27FC236}">
                <a16:creationId xmlns:a16="http://schemas.microsoft.com/office/drawing/2014/main" id="{2C8A33F2-BBBF-AAC0-EE18-03D206294F61}"/>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3493946" y="2773815"/>
            <a:ext cx="279322" cy="279322"/>
          </a:xfrm>
          <a:prstGeom prst="rect">
            <a:avLst/>
          </a:prstGeom>
          <a:noFill/>
          <a:ln>
            <a:noFill/>
          </a:ln>
        </p:spPr>
      </p:pic>
      <p:cxnSp>
        <p:nvCxnSpPr>
          <p:cNvPr id="163" name="Google Shape;710;p68">
            <a:extLst>
              <a:ext uri="{FF2B5EF4-FFF2-40B4-BE49-F238E27FC236}">
                <a16:creationId xmlns:a16="http://schemas.microsoft.com/office/drawing/2014/main" id="{539FA3EE-D577-9196-C86F-19DDB7CDC505}"/>
              </a:ext>
            </a:extLst>
          </p:cNvPr>
          <p:cNvCxnSpPr>
            <a:stCxn id="162" idx="3"/>
          </p:cNvCxnSpPr>
          <p:nvPr/>
        </p:nvCxnSpPr>
        <p:spPr>
          <a:xfrm>
            <a:off x="3773268" y="2913476"/>
            <a:ext cx="3752100" cy="0"/>
          </a:xfrm>
          <a:prstGeom prst="straightConnector1">
            <a:avLst/>
          </a:prstGeom>
          <a:noFill/>
          <a:ln w="9525" cap="flat" cmpd="sng">
            <a:solidFill>
              <a:schemeClr val="accent1"/>
            </a:solidFill>
            <a:prstDash val="solid"/>
            <a:round/>
            <a:headEnd type="none" w="sm" len="sm"/>
            <a:tailEnd type="triangle" w="med" len="med"/>
          </a:ln>
        </p:spPr>
      </p:cxnSp>
      <p:sp>
        <p:nvSpPr>
          <p:cNvPr id="164" name="Google Shape;711;p68">
            <a:extLst>
              <a:ext uri="{FF2B5EF4-FFF2-40B4-BE49-F238E27FC236}">
                <a16:creationId xmlns:a16="http://schemas.microsoft.com/office/drawing/2014/main" id="{2D1DBB5B-F574-9C51-C149-03F7E4B43F91}"/>
              </a:ext>
            </a:extLst>
          </p:cNvPr>
          <p:cNvSpPr/>
          <p:nvPr/>
        </p:nvSpPr>
        <p:spPr>
          <a:xfrm>
            <a:off x="7681184" y="2780073"/>
            <a:ext cx="279300" cy="279300"/>
          </a:xfrm>
          <a:prstGeom prst="ellipse">
            <a:avLst/>
          </a:prstGeom>
          <a:solidFill>
            <a:schemeClr val="lt2"/>
          </a:solidFill>
          <a:ln w="25400" cap="flat" cmpd="sng">
            <a:solidFill>
              <a:srgbClr val="00B050"/>
            </a:solidFill>
            <a:prstDash val="solid"/>
            <a:round/>
            <a:headEnd type="none" w="sm" len="sm"/>
            <a:tailEnd type="none" w="sm" len="sm"/>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ea typeface="Arial"/>
              <a:cs typeface="Arial"/>
              <a:sym typeface="Arial"/>
            </a:endParaRPr>
          </a:p>
        </p:txBody>
      </p:sp>
      <p:pic>
        <p:nvPicPr>
          <p:cNvPr id="165" name="Google Shape;712;p68" descr="Checkmark with solid fill">
            <a:extLst>
              <a:ext uri="{FF2B5EF4-FFF2-40B4-BE49-F238E27FC236}">
                <a16:creationId xmlns:a16="http://schemas.microsoft.com/office/drawing/2014/main" id="{A11FD468-8529-3FC9-57C0-6BE1D52D0D8D}"/>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a:stretch/>
        </p:blipFill>
        <p:spPr>
          <a:xfrm>
            <a:off x="7741242" y="2834403"/>
            <a:ext cx="170664" cy="170664"/>
          </a:xfrm>
          <a:prstGeom prst="rect">
            <a:avLst/>
          </a:prstGeom>
          <a:noFill/>
          <a:ln>
            <a:noFill/>
          </a:ln>
        </p:spPr>
      </p:pic>
    </p:spTree>
    <p:extLst>
      <p:ext uri="{BB962C8B-B14F-4D97-AF65-F5344CB8AC3E}">
        <p14:creationId xmlns:p14="http://schemas.microsoft.com/office/powerpoint/2010/main" val="24814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37161" y="176213"/>
            <a:ext cx="8778172" cy="716403"/>
          </a:xfrm>
        </p:spPr>
        <p:txBody>
          <a:bodyPr/>
          <a:lstStyle/>
          <a:p>
            <a:r>
              <a:rPr lang="en-US" sz="3600" b="1" dirty="0"/>
              <a:t>5 steps to Data Observability</a:t>
            </a:r>
            <a:br>
              <a:rPr lang="en-US" sz="3600" dirty="0"/>
            </a:br>
            <a:endParaRPr lang="en-US" sz="3600" dirty="0"/>
          </a:p>
        </p:txBody>
      </p:sp>
      <p:sp>
        <p:nvSpPr>
          <p:cNvPr id="3" name="Footer Placeholde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Data Fabric / © 2022 IBM Corporation</a:t>
            </a:r>
          </a:p>
        </p:txBody>
      </p:sp>
      <p:sp>
        <p:nvSpPr>
          <p:cNvPr id="4" name="Slide Number Placeholde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6" name="TextBox 5">
            <a:extLst>
              <a:ext uri="{FF2B5EF4-FFF2-40B4-BE49-F238E27FC236}">
                <a16:creationId xmlns:a16="http://schemas.microsoft.com/office/drawing/2014/main" id="{DD2A99B3-6E5B-DD65-AA6F-B33C518512FE}"/>
              </a:ext>
            </a:extLst>
          </p:cNvPr>
          <p:cNvSpPr txBox="1"/>
          <p:nvPr/>
        </p:nvSpPr>
        <p:spPr>
          <a:xfrm>
            <a:off x="228666" y="2766048"/>
            <a:ext cx="8369710" cy="1400063"/>
          </a:xfrm>
          <a:prstGeom prst="rect">
            <a:avLst/>
          </a:prstGeom>
          <a:noFill/>
        </p:spPr>
        <p:txBody>
          <a:bodyPr wrap="square">
            <a:spAutoFit/>
          </a:bodyPr>
          <a:lstStyle/>
          <a:p>
            <a:pPr marL="0" marR="0">
              <a:lnSpc>
                <a:spcPct val="107000"/>
              </a:lnSpc>
              <a:spcBef>
                <a:spcPts val="0"/>
              </a:spcBef>
              <a:spcAft>
                <a:spcPts val="0"/>
              </a:spcAft>
            </a:pPr>
            <a:endParaRPr lang="en-US" sz="1400" i="1" dirty="0">
              <a:latin typeface="Calibri" panose="020F0502020204030204" pitchFamily="34" charset="0"/>
              <a:ea typeface="Calibri" panose="020F0502020204030204" pitchFamily="34" charset="0"/>
              <a:cs typeface="Times New Roman" panose="02020603050405020304" pitchFamily="18" charset="0"/>
            </a:endParaRPr>
          </a:p>
          <a:p>
            <a:r>
              <a:rPr lang="en-GB" sz="1400" b="1" i="1" dirty="0">
                <a:solidFill>
                  <a:schemeClr val="accent2">
                    <a:lumMod val="60000"/>
                    <a:lumOff val="40000"/>
                  </a:schemeClr>
                </a:solidFill>
                <a:latin typeface="Calibri" panose="020F0502020204030204" pitchFamily="34" charset="0"/>
                <a:cs typeface="Times New Roman" panose="02020603050405020304" pitchFamily="18" charset="0"/>
              </a:rPr>
              <a:t>With </a:t>
            </a:r>
            <a:r>
              <a:rPr lang="en-GB" sz="1400" b="1" i="1" dirty="0" err="1">
                <a:solidFill>
                  <a:schemeClr val="accent2">
                    <a:lumMod val="60000"/>
                    <a:lumOff val="40000"/>
                  </a:schemeClr>
                </a:solidFill>
                <a:latin typeface="Calibri" panose="020F0502020204030204" pitchFamily="34" charset="0"/>
                <a:cs typeface="Times New Roman" panose="02020603050405020304" pitchFamily="18" charset="0"/>
              </a:rPr>
              <a:t>Databand</a:t>
            </a:r>
            <a:r>
              <a:rPr lang="en-GB" sz="1400" b="1" i="1" dirty="0">
                <a:solidFill>
                  <a:schemeClr val="accent2">
                    <a:lumMod val="60000"/>
                    <a:lumOff val="40000"/>
                  </a:schemeClr>
                </a:solidFill>
                <a:latin typeface="Calibri" panose="020F0502020204030204" pitchFamily="34" charset="0"/>
                <a:cs typeface="Times New Roman" panose="02020603050405020304" pitchFamily="18" charset="0"/>
              </a:rPr>
              <a:t> - No more surprises. Deliver trustworthy data. </a:t>
            </a:r>
          </a:p>
          <a:p>
            <a:r>
              <a:rPr lang="en-GB" sz="1400" i="1" dirty="0">
                <a:latin typeface="Calibri" panose="020F0502020204030204" pitchFamily="34" charset="0"/>
                <a:cs typeface="Times New Roman" panose="02020603050405020304" pitchFamily="18" charset="0"/>
              </a:rPr>
              <a:t>Detect and resolve your data incidents faster than ever with </a:t>
            </a:r>
            <a:r>
              <a:rPr lang="en-GB" sz="1400" i="1" dirty="0" err="1">
                <a:latin typeface="Calibri" panose="020F0502020204030204" pitchFamily="34" charset="0"/>
                <a:cs typeface="Times New Roman" panose="02020603050405020304" pitchFamily="18" charset="0"/>
              </a:rPr>
              <a:t>Databand</a:t>
            </a:r>
            <a:r>
              <a:rPr lang="en-GB" sz="1400" i="1" dirty="0">
                <a:latin typeface="Calibri" panose="020F0502020204030204" pitchFamily="34" charset="0"/>
                <a:cs typeface="Times New Roman" panose="02020603050405020304" pitchFamily="18" charset="0"/>
              </a:rPr>
              <a:t>. </a:t>
            </a:r>
            <a:br>
              <a:rPr lang="en-GB" sz="1400" i="1" dirty="0">
                <a:latin typeface="Calibri" panose="020F0502020204030204" pitchFamily="34" charset="0"/>
                <a:cs typeface="Times New Roman" panose="02020603050405020304" pitchFamily="18" charset="0"/>
              </a:rPr>
            </a:br>
            <a:r>
              <a:rPr lang="en-GB" sz="1400" i="1" dirty="0">
                <a:latin typeface="Calibri" panose="020F0502020204030204" pitchFamily="34" charset="0"/>
                <a:cs typeface="Times New Roman" panose="02020603050405020304" pitchFamily="18" charset="0"/>
              </a:rPr>
              <a:t>The only proactive data observability platform that catches bad data before it impacts your business. </a:t>
            </a:r>
          </a:p>
          <a:p>
            <a:r>
              <a:rPr lang="en-GB" sz="1400" i="1" dirty="0" err="1">
                <a:latin typeface="Calibri" panose="020F0502020204030204" pitchFamily="34" charset="0"/>
                <a:cs typeface="Times New Roman" panose="02020603050405020304" pitchFamily="18" charset="0"/>
              </a:rPr>
              <a:t>Databand’s</a:t>
            </a:r>
            <a:r>
              <a:rPr lang="en-GB" sz="1400" i="1" dirty="0">
                <a:latin typeface="Calibri" panose="020F0502020204030204" pitchFamily="34" charset="0"/>
                <a:cs typeface="Times New Roman" panose="02020603050405020304" pitchFamily="18" charset="0"/>
              </a:rPr>
              <a:t> proactive data observability platform empowers data platform/engineering teams to deliver reliable and trustworthy data. </a:t>
            </a:r>
            <a:endParaRPr lang="en-US" sz="1400" i="1" dirty="0">
              <a:latin typeface="Calibri" panose="020F0502020204030204" pitchFamily="34" charset="0"/>
              <a:cs typeface="Times New Roman" panose="02020603050405020304" pitchFamily="18" charset="0"/>
            </a:endParaRPr>
          </a:p>
        </p:txBody>
      </p:sp>
      <p:sp>
        <p:nvSpPr>
          <p:cNvPr id="5" name="Retângulo 20">
            <a:extLst>
              <a:ext uri="{FF2B5EF4-FFF2-40B4-BE49-F238E27FC236}">
                <a16:creationId xmlns:a16="http://schemas.microsoft.com/office/drawing/2014/main" id="{795763E2-DC8E-5DB3-505C-DE3F35A98D79}"/>
              </a:ext>
            </a:extLst>
          </p:cNvPr>
          <p:cNvSpPr/>
          <p:nvPr/>
        </p:nvSpPr>
        <p:spPr bwMode="auto">
          <a:xfrm>
            <a:off x="172226" y="1385130"/>
            <a:ext cx="1785012" cy="557897"/>
          </a:xfrm>
          <a:prstGeom prst="rect">
            <a:avLst/>
          </a:prstGeom>
          <a:solidFill>
            <a:schemeClr val="accent2">
              <a:lumMod val="20000"/>
              <a:lumOff val="80000"/>
            </a:schemeClr>
          </a:solid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algn="ctr" defTabSz="914400" fontAlgn="base">
              <a:spcBef>
                <a:spcPct val="50000"/>
              </a:spcBef>
              <a:spcAft>
                <a:spcPct val="0"/>
              </a:spcAft>
              <a:buClr>
                <a:schemeClr val="tx1"/>
              </a:buClr>
            </a:pPr>
            <a:r>
              <a:rPr lang="en-US" altLang="en-US" sz="1200" dirty="0">
                <a:solidFill>
                  <a:schemeClr val="tx1"/>
                </a:solidFill>
                <a:ea typeface="ＭＳ Ｐゴシック" charset="-128"/>
              </a:rPr>
              <a:t>1.</a:t>
            </a:r>
            <a:br>
              <a:rPr lang="en-US" altLang="en-US" sz="1200" dirty="0">
                <a:solidFill>
                  <a:schemeClr val="tx1"/>
                </a:solidFill>
                <a:ea typeface="ＭＳ Ｐゴシック" charset="-128"/>
              </a:rPr>
            </a:br>
            <a:r>
              <a:rPr lang="en-US" altLang="en-US" sz="1200" dirty="0">
                <a:solidFill>
                  <a:schemeClr val="tx1"/>
                </a:solidFill>
                <a:ea typeface="ＭＳ Ｐゴシック" charset="-128"/>
              </a:rPr>
              <a:t>Pipeline execution</a:t>
            </a: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p:txBody>
      </p:sp>
      <p:sp>
        <p:nvSpPr>
          <p:cNvPr id="7" name="Retângulo 20">
            <a:extLst>
              <a:ext uri="{FF2B5EF4-FFF2-40B4-BE49-F238E27FC236}">
                <a16:creationId xmlns:a16="http://schemas.microsoft.com/office/drawing/2014/main" id="{C31ABE07-2EB8-F309-5038-B8C0D7E5A7B6}"/>
              </a:ext>
            </a:extLst>
          </p:cNvPr>
          <p:cNvSpPr/>
          <p:nvPr/>
        </p:nvSpPr>
        <p:spPr bwMode="auto">
          <a:xfrm>
            <a:off x="2098666" y="1385130"/>
            <a:ext cx="1739643" cy="557897"/>
          </a:xfrm>
          <a:prstGeom prst="rect">
            <a:avLst/>
          </a:prstGeom>
          <a:solidFill>
            <a:schemeClr val="accent2">
              <a:lumMod val="20000"/>
              <a:lumOff val="80000"/>
            </a:schemeClr>
          </a:solid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algn="ctr" defTabSz="914400" fontAlgn="base">
              <a:spcBef>
                <a:spcPct val="50000"/>
              </a:spcBef>
              <a:spcAft>
                <a:spcPct val="0"/>
              </a:spcAft>
              <a:buClr>
                <a:schemeClr val="tx1"/>
              </a:buClr>
            </a:pPr>
            <a:r>
              <a:rPr lang="en-US" altLang="en-US" sz="1200" dirty="0">
                <a:solidFill>
                  <a:schemeClr val="tx1"/>
                </a:solidFill>
                <a:ea typeface="ＭＳ Ｐゴシック" charset="-128"/>
              </a:rPr>
              <a:t>2.</a:t>
            </a:r>
            <a:br>
              <a:rPr lang="en-US" altLang="en-US" sz="1200" dirty="0">
                <a:solidFill>
                  <a:schemeClr val="tx1"/>
                </a:solidFill>
                <a:ea typeface="ＭＳ Ｐゴシック" charset="-128"/>
              </a:rPr>
            </a:br>
            <a:r>
              <a:rPr lang="en-US" altLang="en-US" sz="1200" dirty="0">
                <a:solidFill>
                  <a:schemeClr val="tx1"/>
                </a:solidFill>
                <a:ea typeface="ＭＳ Ｐゴシック" charset="-128"/>
              </a:rPr>
              <a:t>Pipeline latency</a:t>
            </a: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p:txBody>
      </p:sp>
      <p:sp>
        <p:nvSpPr>
          <p:cNvPr id="8" name="Retângulo 20">
            <a:extLst>
              <a:ext uri="{FF2B5EF4-FFF2-40B4-BE49-F238E27FC236}">
                <a16:creationId xmlns:a16="http://schemas.microsoft.com/office/drawing/2014/main" id="{1925D097-0538-42AB-98FC-CD9DEC7A6741}"/>
              </a:ext>
            </a:extLst>
          </p:cNvPr>
          <p:cNvSpPr/>
          <p:nvPr/>
        </p:nvSpPr>
        <p:spPr bwMode="auto">
          <a:xfrm>
            <a:off x="3956491" y="1385130"/>
            <a:ext cx="1606170" cy="557897"/>
          </a:xfrm>
          <a:prstGeom prst="rect">
            <a:avLst/>
          </a:prstGeom>
          <a:solidFill>
            <a:schemeClr val="accent2">
              <a:lumMod val="20000"/>
              <a:lumOff val="80000"/>
            </a:schemeClr>
          </a:solid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algn="ctr" defTabSz="914400" fontAlgn="base">
              <a:spcBef>
                <a:spcPct val="50000"/>
              </a:spcBef>
              <a:spcAft>
                <a:spcPct val="0"/>
              </a:spcAft>
              <a:buClr>
                <a:schemeClr val="tx1"/>
              </a:buClr>
            </a:pPr>
            <a:r>
              <a:rPr lang="en-US" altLang="en-US" sz="1200" dirty="0">
                <a:solidFill>
                  <a:schemeClr val="tx1"/>
                </a:solidFill>
                <a:ea typeface="ＭＳ Ｐゴシック" charset="-128"/>
              </a:rPr>
              <a:t>3.</a:t>
            </a:r>
            <a:br>
              <a:rPr lang="en-US" altLang="en-US" sz="1200" dirty="0">
                <a:solidFill>
                  <a:schemeClr val="tx1"/>
                </a:solidFill>
                <a:ea typeface="ＭＳ Ｐゴシック" charset="-128"/>
              </a:rPr>
            </a:br>
            <a:r>
              <a:rPr lang="en-US" altLang="en-US" sz="1200" dirty="0">
                <a:solidFill>
                  <a:schemeClr val="tx1"/>
                </a:solidFill>
                <a:ea typeface="ＭＳ Ｐゴシック" charset="-128"/>
              </a:rPr>
              <a:t>Data structure</a:t>
            </a: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p:txBody>
      </p:sp>
      <p:sp>
        <p:nvSpPr>
          <p:cNvPr id="9" name="Retângulo 20">
            <a:extLst>
              <a:ext uri="{FF2B5EF4-FFF2-40B4-BE49-F238E27FC236}">
                <a16:creationId xmlns:a16="http://schemas.microsoft.com/office/drawing/2014/main" id="{1B6876C8-9562-68BA-AFA7-66FE12F6D2F6}"/>
              </a:ext>
            </a:extLst>
          </p:cNvPr>
          <p:cNvSpPr/>
          <p:nvPr/>
        </p:nvSpPr>
        <p:spPr bwMode="auto">
          <a:xfrm>
            <a:off x="5691414" y="1385130"/>
            <a:ext cx="1680638" cy="557897"/>
          </a:xfrm>
          <a:prstGeom prst="rect">
            <a:avLst/>
          </a:prstGeom>
          <a:solidFill>
            <a:schemeClr val="accent2">
              <a:lumMod val="20000"/>
              <a:lumOff val="80000"/>
            </a:schemeClr>
          </a:solid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algn="ctr" defTabSz="914400" fontAlgn="base">
              <a:spcBef>
                <a:spcPct val="50000"/>
              </a:spcBef>
              <a:spcAft>
                <a:spcPct val="0"/>
              </a:spcAft>
              <a:buClr>
                <a:schemeClr val="tx1"/>
              </a:buClr>
            </a:pPr>
            <a:r>
              <a:rPr lang="en-US" altLang="en-US" sz="1200" dirty="0">
                <a:solidFill>
                  <a:schemeClr val="tx1"/>
                </a:solidFill>
                <a:ea typeface="ＭＳ Ｐゴシック" charset="-128"/>
              </a:rPr>
              <a:t>4.</a:t>
            </a:r>
            <a:br>
              <a:rPr lang="en-US" altLang="en-US" sz="1200" dirty="0">
                <a:solidFill>
                  <a:schemeClr val="tx1"/>
                </a:solidFill>
                <a:ea typeface="ＭＳ Ｐゴシック" charset="-128"/>
              </a:rPr>
            </a:br>
            <a:r>
              <a:rPr lang="en-US" altLang="en-US" sz="1200" dirty="0">
                <a:solidFill>
                  <a:schemeClr val="tx1"/>
                </a:solidFill>
                <a:ea typeface="ＭＳ Ｐゴシック" charset="-128"/>
              </a:rPr>
              <a:t>Data content</a:t>
            </a: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p:txBody>
      </p:sp>
      <p:sp>
        <p:nvSpPr>
          <p:cNvPr id="10" name="Retângulo 20">
            <a:extLst>
              <a:ext uri="{FF2B5EF4-FFF2-40B4-BE49-F238E27FC236}">
                <a16:creationId xmlns:a16="http://schemas.microsoft.com/office/drawing/2014/main" id="{5AAE6928-94CC-07A3-1645-F3518BEE7CBB}"/>
              </a:ext>
            </a:extLst>
          </p:cNvPr>
          <p:cNvSpPr/>
          <p:nvPr/>
        </p:nvSpPr>
        <p:spPr bwMode="auto">
          <a:xfrm>
            <a:off x="7510189" y="1385130"/>
            <a:ext cx="1441939" cy="557897"/>
          </a:xfrm>
          <a:prstGeom prst="rect">
            <a:avLst/>
          </a:prstGeom>
          <a:solidFill>
            <a:schemeClr val="accent2">
              <a:lumMod val="20000"/>
              <a:lumOff val="80000"/>
            </a:schemeClr>
          </a:solid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algn="ctr" defTabSz="914400" fontAlgn="base">
              <a:spcBef>
                <a:spcPct val="50000"/>
              </a:spcBef>
              <a:spcAft>
                <a:spcPct val="0"/>
              </a:spcAft>
              <a:buClr>
                <a:schemeClr val="tx1"/>
              </a:buClr>
            </a:pPr>
            <a:r>
              <a:rPr lang="en-US" altLang="en-US" sz="1200" dirty="0">
                <a:solidFill>
                  <a:schemeClr val="tx1"/>
                </a:solidFill>
                <a:ea typeface="ＭＳ Ｐゴシック" charset="-128"/>
              </a:rPr>
              <a:t>5.</a:t>
            </a:r>
            <a:br>
              <a:rPr lang="en-US" altLang="en-US" sz="1200" dirty="0">
                <a:solidFill>
                  <a:schemeClr val="tx1"/>
                </a:solidFill>
                <a:ea typeface="ＭＳ Ｐゴシック" charset="-128"/>
              </a:rPr>
            </a:br>
            <a:r>
              <a:rPr lang="en-US" altLang="en-US" sz="1200" dirty="0">
                <a:solidFill>
                  <a:schemeClr val="tx1"/>
                </a:solidFill>
                <a:ea typeface="ＭＳ Ｐゴシック" charset="-128"/>
              </a:rPr>
              <a:t>Data validation</a:t>
            </a:r>
          </a:p>
          <a:p>
            <a:pPr algn="ctr" defTabSz="914400" fontAlgn="base">
              <a:spcBef>
                <a:spcPct val="50000"/>
              </a:spcBef>
              <a:spcAft>
                <a:spcPct val="0"/>
              </a:spcAft>
              <a:buClr>
                <a:schemeClr val="tx1"/>
              </a:buClr>
            </a:pPr>
            <a:endParaRPr lang="en-US" altLang="en-US" sz="1200" dirty="0">
              <a:solidFill>
                <a:schemeClr val="tx1"/>
              </a:solidFill>
              <a:ea typeface="ＭＳ Ｐゴシック" charset="-128"/>
            </a:endParaRPr>
          </a:p>
        </p:txBody>
      </p:sp>
      <p:sp>
        <p:nvSpPr>
          <p:cNvPr id="11" name="Retângulo 20">
            <a:extLst>
              <a:ext uri="{FF2B5EF4-FFF2-40B4-BE49-F238E27FC236}">
                <a16:creationId xmlns:a16="http://schemas.microsoft.com/office/drawing/2014/main" id="{89608668-2269-A950-C216-7DAE835DDFEC}"/>
              </a:ext>
            </a:extLst>
          </p:cNvPr>
          <p:cNvSpPr/>
          <p:nvPr/>
        </p:nvSpPr>
        <p:spPr bwMode="auto">
          <a:xfrm>
            <a:off x="172226" y="1953064"/>
            <a:ext cx="1785012" cy="617078"/>
          </a:xfrm>
          <a:prstGeom prst="rect">
            <a:avLst/>
          </a:prstGeom>
          <a:no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7938" algn="ctr" defTabSz="914400">
              <a:spcBef>
                <a:spcPct val="0"/>
              </a:spcBef>
            </a:pPr>
            <a:r>
              <a:rPr lang="pt-BR" sz="1200" kern="0" dirty="0">
                <a:solidFill>
                  <a:srgbClr val="161616"/>
                </a:solidFill>
              </a:rPr>
              <a:t>Is data </a:t>
            </a:r>
            <a:r>
              <a:rPr lang="pt-BR" sz="1200" kern="0" dirty="0" err="1">
                <a:solidFill>
                  <a:srgbClr val="161616"/>
                </a:solidFill>
              </a:rPr>
              <a:t>flowing</a:t>
            </a:r>
            <a:r>
              <a:rPr lang="pt-BR" sz="1200" kern="0" dirty="0">
                <a:solidFill>
                  <a:srgbClr val="161616"/>
                </a:solidFill>
              </a:rPr>
              <a:t>?</a:t>
            </a:r>
          </a:p>
        </p:txBody>
      </p:sp>
      <p:sp>
        <p:nvSpPr>
          <p:cNvPr id="12" name="Retângulo 20">
            <a:extLst>
              <a:ext uri="{FF2B5EF4-FFF2-40B4-BE49-F238E27FC236}">
                <a16:creationId xmlns:a16="http://schemas.microsoft.com/office/drawing/2014/main" id="{07614E64-0C96-68B2-2D7E-DDBF266DF8B3}"/>
              </a:ext>
            </a:extLst>
          </p:cNvPr>
          <p:cNvSpPr/>
          <p:nvPr/>
        </p:nvSpPr>
        <p:spPr bwMode="auto">
          <a:xfrm>
            <a:off x="2098401" y="1953064"/>
            <a:ext cx="1739643" cy="617078"/>
          </a:xfrm>
          <a:prstGeom prst="rect">
            <a:avLst/>
          </a:prstGeom>
          <a:no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7938" algn="ctr" defTabSz="914400">
              <a:spcBef>
                <a:spcPct val="0"/>
              </a:spcBef>
            </a:pPr>
            <a:r>
              <a:rPr lang="pt-BR" sz="1200" kern="0" dirty="0">
                <a:solidFill>
                  <a:srgbClr val="161616"/>
                </a:solidFill>
              </a:rPr>
              <a:t>Is data arriving </a:t>
            </a:r>
            <a:br>
              <a:rPr lang="pt-BR" sz="1200" kern="0" dirty="0">
                <a:solidFill>
                  <a:srgbClr val="161616"/>
                </a:solidFill>
              </a:rPr>
            </a:br>
            <a:r>
              <a:rPr lang="pt-BR" sz="1200" kern="0" dirty="0">
                <a:solidFill>
                  <a:srgbClr val="161616"/>
                </a:solidFill>
              </a:rPr>
              <a:t>on time?</a:t>
            </a:r>
          </a:p>
        </p:txBody>
      </p:sp>
      <p:sp>
        <p:nvSpPr>
          <p:cNvPr id="13" name="Retângulo 20">
            <a:extLst>
              <a:ext uri="{FF2B5EF4-FFF2-40B4-BE49-F238E27FC236}">
                <a16:creationId xmlns:a16="http://schemas.microsoft.com/office/drawing/2014/main" id="{AD9FB19D-78F1-E59E-B78F-D7C2ECCD1DE6}"/>
              </a:ext>
            </a:extLst>
          </p:cNvPr>
          <p:cNvSpPr/>
          <p:nvPr/>
        </p:nvSpPr>
        <p:spPr bwMode="auto">
          <a:xfrm>
            <a:off x="3956491" y="1953064"/>
            <a:ext cx="1606169" cy="617078"/>
          </a:xfrm>
          <a:prstGeom prst="rect">
            <a:avLst/>
          </a:prstGeom>
          <a:no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7938" algn="ctr" defTabSz="914400">
              <a:spcBef>
                <a:spcPct val="0"/>
              </a:spcBef>
            </a:pPr>
            <a:r>
              <a:rPr lang="pt-BR" sz="1200" kern="0" dirty="0">
                <a:solidFill>
                  <a:srgbClr val="161616"/>
                </a:solidFill>
              </a:rPr>
              <a:t>Is the data shape valid and complete?</a:t>
            </a:r>
          </a:p>
        </p:txBody>
      </p:sp>
      <p:sp>
        <p:nvSpPr>
          <p:cNvPr id="14" name="Retângulo 20">
            <a:extLst>
              <a:ext uri="{FF2B5EF4-FFF2-40B4-BE49-F238E27FC236}">
                <a16:creationId xmlns:a16="http://schemas.microsoft.com/office/drawing/2014/main" id="{D53FCEAC-E1D0-C1E1-77EB-8367941A9D42}"/>
              </a:ext>
            </a:extLst>
          </p:cNvPr>
          <p:cNvSpPr/>
          <p:nvPr/>
        </p:nvSpPr>
        <p:spPr bwMode="auto">
          <a:xfrm>
            <a:off x="5685444" y="1953064"/>
            <a:ext cx="1680638" cy="617078"/>
          </a:xfrm>
          <a:prstGeom prst="rect">
            <a:avLst/>
          </a:prstGeom>
          <a:no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7938" algn="ctr" defTabSz="914400">
              <a:spcBef>
                <a:spcPct val="0"/>
              </a:spcBef>
            </a:pPr>
            <a:r>
              <a:rPr lang="pt-BR" sz="1200" kern="0" dirty="0">
                <a:solidFill>
                  <a:srgbClr val="161616"/>
                </a:solidFill>
              </a:rPr>
              <a:t>Are there significant changes in the data profile?</a:t>
            </a:r>
          </a:p>
          <a:p>
            <a:pPr marL="7938" algn="ctr" defTabSz="914400">
              <a:spcBef>
                <a:spcPct val="0"/>
              </a:spcBef>
            </a:pPr>
            <a:endParaRPr lang="pt-BR" sz="1200" kern="0" dirty="0">
              <a:solidFill>
                <a:srgbClr val="161616"/>
              </a:solidFill>
            </a:endParaRPr>
          </a:p>
        </p:txBody>
      </p:sp>
      <p:sp>
        <p:nvSpPr>
          <p:cNvPr id="15" name="Retângulo 20">
            <a:extLst>
              <a:ext uri="{FF2B5EF4-FFF2-40B4-BE49-F238E27FC236}">
                <a16:creationId xmlns:a16="http://schemas.microsoft.com/office/drawing/2014/main" id="{540E5214-3B51-9241-7B10-70F41E92F918}"/>
              </a:ext>
            </a:extLst>
          </p:cNvPr>
          <p:cNvSpPr/>
          <p:nvPr/>
        </p:nvSpPr>
        <p:spPr bwMode="auto">
          <a:xfrm>
            <a:off x="7512386" y="1953064"/>
            <a:ext cx="1439742" cy="624452"/>
          </a:xfrm>
          <a:prstGeom prst="rect">
            <a:avLst/>
          </a:prstGeom>
          <a:noFill/>
          <a:ln w="12700">
            <a:solidFill>
              <a:schemeClr val="accent2">
                <a:lumMod val="60000"/>
                <a:lumOff val="4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7938" algn="ctr" defTabSz="914400">
              <a:spcBef>
                <a:spcPct val="0"/>
              </a:spcBef>
            </a:pPr>
            <a:r>
              <a:rPr lang="pt-BR" sz="1200" kern="0" dirty="0">
                <a:solidFill>
                  <a:srgbClr val="161616"/>
                </a:solidFill>
              </a:rPr>
              <a:t>Does the data content conform to how it is being used?</a:t>
            </a:r>
          </a:p>
          <a:p>
            <a:pPr marL="7938" algn="ctr" defTabSz="914400">
              <a:spcBef>
                <a:spcPct val="0"/>
              </a:spcBef>
            </a:pPr>
            <a:endParaRPr lang="pt-BR" sz="1200" kern="0" dirty="0">
              <a:solidFill>
                <a:srgbClr val="161616"/>
              </a:solidFill>
            </a:endParaRPr>
          </a:p>
        </p:txBody>
      </p:sp>
    </p:spTree>
    <p:extLst>
      <p:ext uri="{BB962C8B-B14F-4D97-AF65-F5344CB8AC3E}">
        <p14:creationId xmlns:p14="http://schemas.microsoft.com/office/powerpoint/2010/main" val="3250430902"/>
      </p:ext>
    </p:extLst>
  </p:cSld>
  <p:clrMapOvr>
    <a:masterClrMapping/>
  </p:clrMapOvr>
</p:sld>
</file>

<file path=ppt/theme/theme1.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Plex" id="{400AFF57-8B96-B446-8745-2AECC499FF09}" vid="{FAA52385-E2D2-C649-89B8-E6FEAA697922}"/>
    </a:ext>
  </a:extLst>
</a:theme>
</file>

<file path=ppt/theme/theme2.xml><?xml version="1.0" encoding="utf-8"?>
<a:theme xmlns:a="http://schemas.openxmlformats.org/drawingml/2006/main" name="1_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Apresentação1" id="{F8F070C5-8E27-0E40-8060-0751D3E3B941}" vid="{3D1E2580-CDCB-B94D-88D9-A25308E26F91}"/>
    </a:ext>
  </a:extLst>
</a:theme>
</file>

<file path=ppt/theme/theme3.xml><?xml version="1.0" encoding="utf-8"?>
<a:theme xmlns:a="http://schemas.openxmlformats.org/drawingml/2006/main" name="IBM 2020 Corp Dev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9525">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6B146999-A8D2-8744-A671-88AC4979DD6F}"/>
    </a:ext>
  </a:extLst>
</a:theme>
</file>

<file path=ppt/theme/theme4.xml><?xml version="1.0" encoding="utf-8"?>
<a:theme xmlns:a="http://schemas.openxmlformats.org/drawingml/2006/main" name="2_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Apresentação1" id="{F8F070C5-8E27-0E40-8060-0751D3E3B941}" vid="{3D1E2580-CDCB-B94D-88D9-A25308E26F91}"/>
    </a:ext>
  </a:extLst>
</a:theme>
</file>

<file path=ppt/theme/theme5.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6.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
  <TotalTime>75891</TotalTime>
  <Words>3703</Words>
  <Application>Microsoft Macintosh PowerPoint</Application>
  <PresentationFormat>On-screen Show (16:9)</PresentationFormat>
  <Paragraphs>461</Paragraphs>
  <Slides>30</Slides>
  <Notes>20</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30</vt:i4>
      </vt:variant>
    </vt:vector>
  </HeadingPairs>
  <TitlesOfParts>
    <vt:vector size="45" baseType="lpstr">
      <vt:lpstr>.AppleSystemUIFont</vt:lpstr>
      <vt:lpstr>Arial</vt:lpstr>
      <vt:lpstr>Calibri</vt:lpstr>
      <vt:lpstr>HelvNeue Light for IBM</vt:lpstr>
      <vt:lpstr>IBM Plex Sans</vt:lpstr>
      <vt:lpstr>IBM Plex Sans Light</vt:lpstr>
      <vt:lpstr>IBM Plex Sans SemiBold</vt:lpstr>
      <vt:lpstr>Open Sans</vt:lpstr>
      <vt:lpstr>System Font Regular</vt:lpstr>
      <vt:lpstr>Times New Roman</vt:lpstr>
      <vt:lpstr>Wingdings</vt:lpstr>
      <vt:lpstr>IBM Brand Template 2022</vt:lpstr>
      <vt:lpstr>1_IBM Brand Template 2022</vt:lpstr>
      <vt:lpstr>IBM 2020 Corp Dev Master template (white background)</vt:lpstr>
      <vt:lpstr>2_IBM Brand Template 2022</vt:lpstr>
      <vt:lpstr>Data Observability with IBM Databand</vt:lpstr>
      <vt:lpstr>PowerPoint Presentation</vt:lpstr>
      <vt:lpstr>PowerPoint Presentation</vt:lpstr>
      <vt:lpstr>What is Data Observability?  </vt:lpstr>
      <vt:lpstr>When data platform is ineffective, everyone is impacted 90% of 90% of enterprise data flows through data platform and engineering* </vt:lpstr>
      <vt:lpstr>The “modern” data stack90% of </vt:lpstr>
      <vt:lpstr>The root causes</vt:lpstr>
      <vt:lpstr>The required solution </vt:lpstr>
      <vt:lpstr>5 steps to Data Observability </vt:lpstr>
      <vt:lpstr>How Databand approached Observability </vt:lpstr>
      <vt:lpstr>Data pipelines</vt:lpstr>
      <vt:lpstr>Data Pipelines and Workflow managers</vt:lpstr>
      <vt:lpstr>Workflow engines</vt:lpstr>
      <vt:lpstr>Development and deployment of data pipelines</vt:lpstr>
      <vt:lpstr>Discovery session</vt:lpstr>
      <vt:lpstr>Databand Integrations</vt:lpstr>
      <vt:lpstr>Databand integration</vt:lpstr>
      <vt:lpstr>Databand SDK</vt:lpstr>
      <vt:lpstr>Databand SDK</vt:lpstr>
      <vt:lpstr>Databand SDK</vt:lpstr>
      <vt:lpstr>Spark Integration</vt:lpstr>
      <vt:lpstr>Lineage</vt:lpstr>
      <vt:lpstr>Monitoring other pipelines</vt:lpstr>
      <vt:lpstr>Airflow integration</vt:lpstr>
      <vt:lpstr>Airflow integration</vt:lpstr>
      <vt:lpstr>Alerting</vt:lpstr>
      <vt:lpstr>Alerting</vt:lpstr>
      <vt:lpstr>Data Observability Demo</vt:lpstr>
      <vt:lpstr>Take Away - How Databand.ai uniquely delivers data observability to drive business outcomes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Liz Sadler</dc:creator>
  <cp:lastModifiedBy>Adrian Houselander</cp:lastModifiedBy>
  <cp:revision>293</cp:revision>
  <cp:lastPrinted>2022-10-18T14:19:51Z</cp:lastPrinted>
  <dcterms:created xsi:type="dcterms:W3CDTF">2022-02-14T15:34:31Z</dcterms:created>
  <dcterms:modified xsi:type="dcterms:W3CDTF">2022-12-15T11:58:05Z</dcterms:modified>
</cp:coreProperties>
</file>