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170"/>
  </p:normalViewPr>
  <p:slideViewPr>
    <p:cSldViewPr snapToGrid="0" snapToObjects="1">
      <p:cViewPr varScale="1">
        <p:scale>
          <a:sx n="107" d="100"/>
          <a:sy n="107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3DCD-E923-3549-B1B5-DDAC0F31B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8FDD2-66C0-7445-9191-B607BCC0B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A9877-730E-2148-B2D0-B8D0221F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BE2-5661-C341-914E-A5AF8C3403F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E75FD-5811-ED43-BAF9-97543D73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7FBE3-193E-C344-8502-44663EBD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3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7319-63B9-3C4F-8E2D-09949BB4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CAC5B-1961-C742-AD17-27C7A7268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37179-9CB6-B248-8C3A-386401CF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BE2-5661-C341-914E-A5AF8C3403F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34CAC-819D-1941-BD21-AA93CE6F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10A70-7F26-FA41-9821-4E0359CC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3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5B43F-35EB-3D4F-BAA9-21C6A8DAE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627FE-1BB8-114F-9201-1A2ADD840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E4D29-8DA0-7C44-AC65-EE7A8FB1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BE2-5661-C341-914E-A5AF8C3403F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AE4B-481E-394F-AFBE-7F7F35B5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A9974-BED0-994B-B1BB-1672137E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1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D7A3-CF42-3A4A-B8B7-E3BC15D8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EAF7-17E1-524E-942E-05C77287F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7700E-70A0-FF4E-B61E-3FB3E621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BE2-5661-C341-914E-A5AF8C3403F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DB253-ECC8-0344-84D3-2E15F14D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870B7-DBAB-E847-9419-D58CA1BA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4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49ED-662F-4A4A-8CD3-7B4989B8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8ED3A-0ED9-BA4F-8420-5B98C1D80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ACA2D-4A43-2649-8033-4F0ECACF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BE2-5661-C341-914E-A5AF8C3403F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571-831D-D749-8C00-B792CA33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62499-0D90-C642-AAE7-18E1DFF4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3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6050-F44D-F945-B5B5-B5E67762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7DC0B-9588-9941-87CF-4B944B907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1CC9C-8483-6F48-9B2A-F0101D88D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E6CB5-899C-6541-A968-BE3A1CF0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BE2-5661-C341-914E-A5AF8C3403F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4CED3-A014-4B4A-8A67-DF1945AE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52DD0-FFE9-0742-89F9-A097B4DB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0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291A-3BAA-9B43-825F-16098B3A8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5CED4-A92C-3045-A6E6-93D6FA5F6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C9CE7-5E7D-E040-882C-3956707E5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EC8FF-664E-094E-8FD6-EDE98E9D4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45CFE-1DE8-DE4E-983A-E8298E358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E6CC-38DD-4F42-A104-56F2DD81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BE2-5661-C341-914E-A5AF8C3403F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84525-5A75-BF40-9878-930BD524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B5CD1-88FF-D14B-BA94-BCDF11B3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5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28154-F252-DB4F-AB81-BB11AA2A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820C3-DB1B-DF4F-ADDC-65DA66A3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BE2-5661-C341-914E-A5AF8C3403F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C3327-9D79-C542-A2D2-1ACDEC76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B0AB1-C5ED-8740-8753-63100C3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6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C0300-1EFD-A143-9B12-7570DB41F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BE2-5661-C341-914E-A5AF8C3403F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8580C6-95DA-7241-93FA-82424192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9F0C7-30DD-444D-858C-E541D885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8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C61C-1CCC-6D47-A38D-85426E892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670D5-6D4A-1541-AECD-CFE9AC603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54386-AACC-2046-9119-3D13CB9DC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BF629-6410-BF42-A3F8-2C90370F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BE2-5661-C341-914E-A5AF8C3403F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A1A98-68D5-164E-931F-03F2264D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F98CD-5E62-6B40-B9BF-87934B21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8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8898-D7AD-F248-A0FF-286EDD70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93234-5891-ED4F-A95F-7D1A762BE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34299-BA12-FD41-BBA3-E490F8DD5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A89CB-49D7-D149-9151-A6EB881B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BE2-5661-C341-914E-A5AF8C3403F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ABC70-14D0-1540-B616-3E846742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D4BD0-BF1E-1341-9E63-2332027C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2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EAA4B-7C8F-BA49-9619-0A57DC0E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A5C2B-7AFD-0C48-9044-F9FC67F68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E3DFA-B240-0C4B-8FCE-A5C352C85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83BE2-5661-C341-914E-A5AF8C3403F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CA8F-86C7-504E-B7B8-9D45EEB0D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16FDC-555C-FE42-AB79-9F20760B0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8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DC92-0E03-BC4F-B31B-B49CD261D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Movies and Books Title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306ED-11C1-D846-8E12-E1288B9C8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Think of something better to put here</a:t>
            </a:r>
          </a:p>
        </p:txBody>
      </p:sp>
    </p:spTree>
    <p:extLst>
      <p:ext uri="{BB962C8B-B14F-4D97-AF65-F5344CB8AC3E}">
        <p14:creationId xmlns:p14="http://schemas.microsoft.com/office/powerpoint/2010/main" val="1423993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A62F-9AAF-3149-893B-6CC14C60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64410-9E73-7248-89A8-A181E44BF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22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CC66-AB96-B244-9B52-2DF20F89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FBDC5-5BBF-3041-9E29-DFADC264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72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CE5B4F-518B-9E40-9BDA-7F53EB70B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7580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5838-FE3D-184A-B933-48C3D1E5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DAB5C-A54F-8046-9818-8AFA3CB5E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19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EC3E2-CF05-9C4E-AC9F-A890AF0B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0F926-9E84-D34B-AB20-470004EA6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0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DBAD7-47B0-BD4A-9A2F-407B94D1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D7A5E-5272-B846-BDD3-7828AAB88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1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64A7-BA6B-1D41-8102-641513E6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435AE-F762-E34A-9AC7-22C619B4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8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7759-1F33-9E49-B1C1-0A974CAD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28502-6DE8-A549-969E-692DC8FAF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1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40B6A-C860-E44E-A77F-1F62125C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C0242-5909-504F-87C7-FCFC58598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0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B75B-5E2B-3547-A18D-36EC79AD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9AC03-C06B-4E4C-AA3F-A62191F8A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4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554C-2470-7C42-966C-0D01C132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CECDF-311E-4643-A0AA-80A46BBB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9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</Words>
  <Application>Microsoft Macintosh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Movies and Books Title </vt:lpstr>
      <vt:lpstr>Agenda</vt:lpstr>
      <vt:lpstr>Background</vt:lpstr>
      <vt:lpstr>Approach</vt:lpstr>
      <vt:lpstr>Analysis Examples</vt:lpstr>
      <vt:lpstr>PowerPoint Presentation</vt:lpstr>
      <vt:lpstr>PowerPoint Presentation</vt:lpstr>
      <vt:lpstr>PowerPoint Presentation</vt:lpstr>
      <vt:lpstr>PowerPoint Presentation</vt:lpstr>
      <vt:lpstr>Conclusion</vt:lpstr>
      <vt:lpstr>Implications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 and Books Title </dc:title>
  <dc:creator>Ashley Gates</dc:creator>
  <cp:lastModifiedBy>Ashley Gates</cp:lastModifiedBy>
  <cp:revision>1</cp:revision>
  <dcterms:created xsi:type="dcterms:W3CDTF">2021-07-27T21:44:15Z</dcterms:created>
  <dcterms:modified xsi:type="dcterms:W3CDTF">2021-07-27T21:48:03Z</dcterms:modified>
</cp:coreProperties>
</file>