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74" r:id="rId1"/>
  </p:sldMasterIdLst>
  <p:sldIdLst>
    <p:sldId id="256" r:id="rId2"/>
    <p:sldId id="257" r:id="rId3"/>
    <p:sldId id="258" r:id="rId4"/>
    <p:sldId id="268" r:id="rId5"/>
    <p:sldId id="259" r:id="rId6"/>
    <p:sldId id="26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70"/>
  </p:normalViewPr>
  <p:slideViewPr>
    <p:cSldViewPr snapToGrid="0" snapToObjects="1">
      <p:cViewPr varScale="1">
        <p:scale>
          <a:sx n="96" d="100"/>
          <a:sy n="96" d="100"/>
        </p:scale>
        <p:origin x="62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A8996E-D89F-4E15-A99F-8AAD80C6970A}"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97732A99-8E6E-4014-A44A-5D06556698C7}">
      <dgm:prSet/>
      <dgm:spPr/>
      <dgm:t>
        <a:bodyPr/>
        <a:lstStyle/>
        <a:p>
          <a:r>
            <a:rPr lang="en-US"/>
            <a:t>Background</a:t>
          </a:r>
        </a:p>
      </dgm:t>
    </dgm:pt>
    <dgm:pt modelId="{E565D7AB-9AEB-4459-A662-E5741D64FA2C}" type="parTrans" cxnId="{B896901C-D5B1-4A26-9C87-6C1B28C4E052}">
      <dgm:prSet/>
      <dgm:spPr/>
      <dgm:t>
        <a:bodyPr/>
        <a:lstStyle/>
        <a:p>
          <a:endParaRPr lang="en-US"/>
        </a:p>
      </dgm:t>
    </dgm:pt>
    <dgm:pt modelId="{2932AE3A-97A3-4B67-AC5F-33124B14C2FB}" type="sibTrans" cxnId="{B896901C-D5B1-4A26-9C87-6C1B28C4E052}">
      <dgm:prSet/>
      <dgm:spPr/>
      <dgm:t>
        <a:bodyPr/>
        <a:lstStyle/>
        <a:p>
          <a:endParaRPr lang="en-US"/>
        </a:p>
      </dgm:t>
    </dgm:pt>
    <dgm:pt modelId="{E016CFEC-A499-4822-A99D-7CFC3B88E2C0}">
      <dgm:prSet/>
      <dgm:spPr/>
      <dgm:t>
        <a:bodyPr/>
        <a:lstStyle/>
        <a:p>
          <a:r>
            <a:rPr lang="en-US"/>
            <a:t>Analysis</a:t>
          </a:r>
        </a:p>
      </dgm:t>
    </dgm:pt>
    <dgm:pt modelId="{5EE0CF12-60AD-4BD6-9C22-979C6D917789}" type="parTrans" cxnId="{FCD585AD-3AD3-49DA-925F-8CCD16B6ECFE}">
      <dgm:prSet/>
      <dgm:spPr/>
      <dgm:t>
        <a:bodyPr/>
        <a:lstStyle/>
        <a:p>
          <a:endParaRPr lang="en-US"/>
        </a:p>
      </dgm:t>
    </dgm:pt>
    <dgm:pt modelId="{EF739A81-6C7F-45CD-8800-B3A780577D75}" type="sibTrans" cxnId="{FCD585AD-3AD3-49DA-925F-8CCD16B6ECFE}">
      <dgm:prSet/>
      <dgm:spPr/>
      <dgm:t>
        <a:bodyPr/>
        <a:lstStyle/>
        <a:p>
          <a:endParaRPr lang="en-US"/>
        </a:p>
      </dgm:t>
    </dgm:pt>
    <dgm:pt modelId="{6512FD0A-C986-44CA-9C7D-B804FB7C3D71}">
      <dgm:prSet/>
      <dgm:spPr/>
      <dgm:t>
        <a:bodyPr/>
        <a:lstStyle/>
        <a:p>
          <a:r>
            <a:rPr lang="en-US"/>
            <a:t>Conclusion</a:t>
          </a:r>
        </a:p>
      </dgm:t>
    </dgm:pt>
    <dgm:pt modelId="{B1418986-7C55-480A-BD04-52FA6E6F79E5}" type="parTrans" cxnId="{FE0DE0EC-27D0-4373-B091-EC54A6B10E45}">
      <dgm:prSet/>
      <dgm:spPr/>
      <dgm:t>
        <a:bodyPr/>
        <a:lstStyle/>
        <a:p>
          <a:endParaRPr lang="en-US"/>
        </a:p>
      </dgm:t>
    </dgm:pt>
    <dgm:pt modelId="{54B5402A-4C92-4114-A509-55EE64DAB0D5}" type="sibTrans" cxnId="{FE0DE0EC-27D0-4373-B091-EC54A6B10E45}">
      <dgm:prSet/>
      <dgm:spPr/>
      <dgm:t>
        <a:bodyPr/>
        <a:lstStyle/>
        <a:p>
          <a:endParaRPr lang="en-US"/>
        </a:p>
      </dgm:t>
    </dgm:pt>
    <dgm:pt modelId="{43E9B6B3-07AC-4F16-8B98-860C3E874BCA}">
      <dgm:prSet/>
      <dgm:spPr/>
      <dgm:t>
        <a:bodyPr/>
        <a:lstStyle/>
        <a:p>
          <a:r>
            <a:rPr lang="en-US"/>
            <a:t>Implications</a:t>
          </a:r>
        </a:p>
      </dgm:t>
    </dgm:pt>
    <dgm:pt modelId="{A1389771-212F-4EB5-B8AC-12CF897191E3}" type="parTrans" cxnId="{90635001-0234-40AA-9CED-47B68A4BB19C}">
      <dgm:prSet/>
      <dgm:spPr/>
      <dgm:t>
        <a:bodyPr/>
        <a:lstStyle/>
        <a:p>
          <a:endParaRPr lang="en-US"/>
        </a:p>
      </dgm:t>
    </dgm:pt>
    <dgm:pt modelId="{906B32A0-AB02-4BB4-902B-576C8F4856EF}" type="sibTrans" cxnId="{90635001-0234-40AA-9CED-47B68A4BB19C}">
      <dgm:prSet/>
      <dgm:spPr/>
      <dgm:t>
        <a:bodyPr/>
        <a:lstStyle/>
        <a:p>
          <a:endParaRPr lang="en-US"/>
        </a:p>
      </dgm:t>
    </dgm:pt>
    <dgm:pt modelId="{4599FDB8-7C6F-7043-81D2-7C6F961ACB79}" type="pres">
      <dgm:prSet presAssocID="{CCA8996E-D89F-4E15-A99F-8AAD80C6970A}" presName="outerComposite" presStyleCnt="0">
        <dgm:presLayoutVars>
          <dgm:chMax val="5"/>
          <dgm:dir/>
          <dgm:resizeHandles val="exact"/>
        </dgm:presLayoutVars>
      </dgm:prSet>
      <dgm:spPr/>
    </dgm:pt>
    <dgm:pt modelId="{245623BE-D09E-154B-9ECD-5AFBAE12B295}" type="pres">
      <dgm:prSet presAssocID="{CCA8996E-D89F-4E15-A99F-8AAD80C6970A}" presName="dummyMaxCanvas" presStyleCnt="0">
        <dgm:presLayoutVars/>
      </dgm:prSet>
      <dgm:spPr/>
    </dgm:pt>
    <dgm:pt modelId="{5E9F3C0D-8F0A-2F4F-A959-2642B7D847EC}" type="pres">
      <dgm:prSet presAssocID="{CCA8996E-D89F-4E15-A99F-8AAD80C6970A}" presName="FourNodes_1" presStyleLbl="node1" presStyleIdx="0" presStyleCnt="4">
        <dgm:presLayoutVars>
          <dgm:bulletEnabled val="1"/>
        </dgm:presLayoutVars>
      </dgm:prSet>
      <dgm:spPr/>
    </dgm:pt>
    <dgm:pt modelId="{4BF48560-9984-B74C-996F-CE8CB8AF9B18}" type="pres">
      <dgm:prSet presAssocID="{CCA8996E-D89F-4E15-A99F-8AAD80C6970A}" presName="FourNodes_2" presStyleLbl="node1" presStyleIdx="1" presStyleCnt="4">
        <dgm:presLayoutVars>
          <dgm:bulletEnabled val="1"/>
        </dgm:presLayoutVars>
      </dgm:prSet>
      <dgm:spPr/>
    </dgm:pt>
    <dgm:pt modelId="{CC833E5A-E9CE-0D40-928B-6AF81AD06F2F}" type="pres">
      <dgm:prSet presAssocID="{CCA8996E-D89F-4E15-A99F-8AAD80C6970A}" presName="FourNodes_3" presStyleLbl="node1" presStyleIdx="2" presStyleCnt="4">
        <dgm:presLayoutVars>
          <dgm:bulletEnabled val="1"/>
        </dgm:presLayoutVars>
      </dgm:prSet>
      <dgm:spPr/>
    </dgm:pt>
    <dgm:pt modelId="{F6A6E222-B3F3-4A43-A426-8CB6B22A44D7}" type="pres">
      <dgm:prSet presAssocID="{CCA8996E-D89F-4E15-A99F-8AAD80C6970A}" presName="FourNodes_4" presStyleLbl="node1" presStyleIdx="3" presStyleCnt="4">
        <dgm:presLayoutVars>
          <dgm:bulletEnabled val="1"/>
        </dgm:presLayoutVars>
      </dgm:prSet>
      <dgm:spPr/>
    </dgm:pt>
    <dgm:pt modelId="{F5D5EBF5-63C4-4249-84F6-FE9CB2EC09C7}" type="pres">
      <dgm:prSet presAssocID="{CCA8996E-D89F-4E15-A99F-8AAD80C6970A}" presName="FourConn_1-2" presStyleLbl="fgAccFollowNode1" presStyleIdx="0" presStyleCnt="3">
        <dgm:presLayoutVars>
          <dgm:bulletEnabled val="1"/>
        </dgm:presLayoutVars>
      </dgm:prSet>
      <dgm:spPr/>
    </dgm:pt>
    <dgm:pt modelId="{C7D37068-9756-CA45-940D-933468250FF4}" type="pres">
      <dgm:prSet presAssocID="{CCA8996E-D89F-4E15-A99F-8AAD80C6970A}" presName="FourConn_2-3" presStyleLbl="fgAccFollowNode1" presStyleIdx="1" presStyleCnt="3">
        <dgm:presLayoutVars>
          <dgm:bulletEnabled val="1"/>
        </dgm:presLayoutVars>
      </dgm:prSet>
      <dgm:spPr/>
    </dgm:pt>
    <dgm:pt modelId="{775B3C6E-FF4C-B84D-98CC-0976A40F5D26}" type="pres">
      <dgm:prSet presAssocID="{CCA8996E-D89F-4E15-A99F-8AAD80C6970A}" presName="FourConn_3-4" presStyleLbl="fgAccFollowNode1" presStyleIdx="2" presStyleCnt="3">
        <dgm:presLayoutVars>
          <dgm:bulletEnabled val="1"/>
        </dgm:presLayoutVars>
      </dgm:prSet>
      <dgm:spPr/>
    </dgm:pt>
    <dgm:pt modelId="{7ECD82E2-E495-2841-B49E-DD060B13EFA0}" type="pres">
      <dgm:prSet presAssocID="{CCA8996E-D89F-4E15-A99F-8AAD80C6970A}" presName="FourNodes_1_text" presStyleLbl="node1" presStyleIdx="3" presStyleCnt="4">
        <dgm:presLayoutVars>
          <dgm:bulletEnabled val="1"/>
        </dgm:presLayoutVars>
      </dgm:prSet>
      <dgm:spPr/>
    </dgm:pt>
    <dgm:pt modelId="{0B3DF26E-B273-434C-854B-39B358673A4E}" type="pres">
      <dgm:prSet presAssocID="{CCA8996E-D89F-4E15-A99F-8AAD80C6970A}" presName="FourNodes_2_text" presStyleLbl="node1" presStyleIdx="3" presStyleCnt="4">
        <dgm:presLayoutVars>
          <dgm:bulletEnabled val="1"/>
        </dgm:presLayoutVars>
      </dgm:prSet>
      <dgm:spPr/>
    </dgm:pt>
    <dgm:pt modelId="{0D9A67DE-97AA-2A43-AED6-FD40A8FAC7BB}" type="pres">
      <dgm:prSet presAssocID="{CCA8996E-D89F-4E15-A99F-8AAD80C6970A}" presName="FourNodes_3_text" presStyleLbl="node1" presStyleIdx="3" presStyleCnt="4">
        <dgm:presLayoutVars>
          <dgm:bulletEnabled val="1"/>
        </dgm:presLayoutVars>
      </dgm:prSet>
      <dgm:spPr/>
    </dgm:pt>
    <dgm:pt modelId="{B7C5B3DD-A83C-4C40-9FB9-2D0CBB78ED65}" type="pres">
      <dgm:prSet presAssocID="{CCA8996E-D89F-4E15-A99F-8AAD80C6970A}" presName="FourNodes_4_text" presStyleLbl="node1" presStyleIdx="3" presStyleCnt="4">
        <dgm:presLayoutVars>
          <dgm:bulletEnabled val="1"/>
        </dgm:presLayoutVars>
      </dgm:prSet>
      <dgm:spPr/>
    </dgm:pt>
  </dgm:ptLst>
  <dgm:cxnLst>
    <dgm:cxn modelId="{90635001-0234-40AA-9CED-47B68A4BB19C}" srcId="{CCA8996E-D89F-4E15-A99F-8AAD80C6970A}" destId="{43E9B6B3-07AC-4F16-8B98-860C3E874BCA}" srcOrd="3" destOrd="0" parTransId="{A1389771-212F-4EB5-B8AC-12CF897191E3}" sibTransId="{906B32A0-AB02-4BB4-902B-576C8F4856EF}"/>
    <dgm:cxn modelId="{B896901C-D5B1-4A26-9C87-6C1B28C4E052}" srcId="{CCA8996E-D89F-4E15-A99F-8AAD80C6970A}" destId="{97732A99-8E6E-4014-A44A-5D06556698C7}" srcOrd="0" destOrd="0" parTransId="{E565D7AB-9AEB-4459-A662-E5741D64FA2C}" sibTransId="{2932AE3A-97A3-4B67-AC5F-33124B14C2FB}"/>
    <dgm:cxn modelId="{04C83E28-CAE4-8C46-A77E-3BDCD62292F0}" type="presOf" srcId="{6512FD0A-C986-44CA-9C7D-B804FB7C3D71}" destId="{0D9A67DE-97AA-2A43-AED6-FD40A8FAC7BB}" srcOrd="1" destOrd="0" presId="urn:microsoft.com/office/officeart/2005/8/layout/vProcess5"/>
    <dgm:cxn modelId="{A024042B-61A4-3249-91B1-29C3808D041A}" type="presOf" srcId="{EF739A81-6C7F-45CD-8800-B3A780577D75}" destId="{C7D37068-9756-CA45-940D-933468250FF4}" srcOrd="0" destOrd="0" presId="urn:microsoft.com/office/officeart/2005/8/layout/vProcess5"/>
    <dgm:cxn modelId="{74B7D091-51AE-CC44-AA92-7D9A968DE48E}" type="presOf" srcId="{6512FD0A-C986-44CA-9C7D-B804FB7C3D71}" destId="{CC833E5A-E9CE-0D40-928B-6AF81AD06F2F}" srcOrd="0" destOrd="0" presId="urn:microsoft.com/office/officeart/2005/8/layout/vProcess5"/>
    <dgm:cxn modelId="{BF964CA1-6F86-5847-8212-966618124800}" type="presOf" srcId="{97732A99-8E6E-4014-A44A-5D06556698C7}" destId="{7ECD82E2-E495-2841-B49E-DD060B13EFA0}" srcOrd="1" destOrd="0" presId="urn:microsoft.com/office/officeart/2005/8/layout/vProcess5"/>
    <dgm:cxn modelId="{FCD585AD-3AD3-49DA-925F-8CCD16B6ECFE}" srcId="{CCA8996E-D89F-4E15-A99F-8AAD80C6970A}" destId="{E016CFEC-A499-4822-A99D-7CFC3B88E2C0}" srcOrd="1" destOrd="0" parTransId="{5EE0CF12-60AD-4BD6-9C22-979C6D917789}" sibTransId="{EF739A81-6C7F-45CD-8800-B3A780577D75}"/>
    <dgm:cxn modelId="{EE78DAB3-87AE-204B-8100-D53BE87EC2E6}" type="presOf" srcId="{CCA8996E-D89F-4E15-A99F-8AAD80C6970A}" destId="{4599FDB8-7C6F-7043-81D2-7C6F961ACB79}" srcOrd="0" destOrd="0" presId="urn:microsoft.com/office/officeart/2005/8/layout/vProcess5"/>
    <dgm:cxn modelId="{5B2A98BE-859D-E24D-A58D-B760FC6BC321}" type="presOf" srcId="{97732A99-8E6E-4014-A44A-5D06556698C7}" destId="{5E9F3C0D-8F0A-2F4F-A959-2642B7D847EC}" srcOrd="0" destOrd="0" presId="urn:microsoft.com/office/officeart/2005/8/layout/vProcess5"/>
    <dgm:cxn modelId="{4FCBB6CB-D6D9-EB43-8D82-B4B7EDAA57A8}" type="presOf" srcId="{43E9B6B3-07AC-4F16-8B98-860C3E874BCA}" destId="{F6A6E222-B3F3-4A43-A426-8CB6B22A44D7}" srcOrd="0" destOrd="0" presId="urn:microsoft.com/office/officeart/2005/8/layout/vProcess5"/>
    <dgm:cxn modelId="{D9E9C2CE-D71E-8B4A-8F32-ACB395351A8E}" type="presOf" srcId="{E016CFEC-A499-4822-A99D-7CFC3B88E2C0}" destId="{0B3DF26E-B273-434C-854B-39B358673A4E}" srcOrd="1" destOrd="0" presId="urn:microsoft.com/office/officeart/2005/8/layout/vProcess5"/>
    <dgm:cxn modelId="{37C067D2-56AF-044F-BC3D-F299D5F62569}" type="presOf" srcId="{2932AE3A-97A3-4B67-AC5F-33124B14C2FB}" destId="{F5D5EBF5-63C4-4249-84F6-FE9CB2EC09C7}" srcOrd="0" destOrd="0" presId="urn:microsoft.com/office/officeart/2005/8/layout/vProcess5"/>
    <dgm:cxn modelId="{464125DA-1F13-854C-BD2D-99FB07521FEB}" type="presOf" srcId="{E016CFEC-A499-4822-A99D-7CFC3B88E2C0}" destId="{4BF48560-9984-B74C-996F-CE8CB8AF9B18}" srcOrd="0" destOrd="0" presId="urn:microsoft.com/office/officeart/2005/8/layout/vProcess5"/>
    <dgm:cxn modelId="{E49ABADB-90DB-B04F-976D-C13AE733F5FA}" type="presOf" srcId="{54B5402A-4C92-4114-A509-55EE64DAB0D5}" destId="{775B3C6E-FF4C-B84D-98CC-0976A40F5D26}" srcOrd="0" destOrd="0" presId="urn:microsoft.com/office/officeart/2005/8/layout/vProcess5"/>
    <dgm:cxn modelId="{FE0DE0EC-27D0-4373-B091-EC54A6B10E45}" srcId="{CCA8996E-D89F-4E15-A99F-8AAD80C6970A}" destId="{6512FD0A-C986-44CA-9C7D-B804FB7C3D71}" srcOrd="2" destOrd="0" parTransId="{B1418986-7C55-480A-BD04-52FA6E6F79E5}" sibTransId="{54B5402A-4C92-4114-A509-55EE64DAB0D5}"/>
    <dgm:cxn modelId="{95DBABF3-6ADB-454B-823F-F5E5684C75ED}" type="presOf" srcId="{43E9B6B3-07AC-4F16-8B98-860C3E874BCA}" destId="{B7C5B3DD-A83C-4C40-9FB9-2D0CBB78ED65}" srcOrd="1" destOrd="0" presId="urn:microsoft.com/office/officeart/2005/8/layout/vProcess5"/>
    <dgm:cxn modelId="{8E85988C-8A3A-C44B-916C-D804E61F5CF7}" type="presParOf" srcId="{4599FDB8-7C6F-7043-81D2-7C6F961ACB79}" destId="{245623BE-D09E-154B-9ECD-5AFBAE12B295}" srcOrd="0" destOrd="0" presId="urn:microsoft.com/office/officeart/2005/8/layout/vProcess5"/>
    <dgm:cxn modelId="{3A1C4D30-AA9A-804C-8A61-7754D91AAFA7}" type="presParOf" srcId="{4599FDB8-7C6F-7043-81D2-7C6F961ACB79}" destId="{5E9F3C0D-8F0A-2F4F-A959-2642B7D847EC}" srcOrd="1" destOrd="0" presId="urn:microsoft.com/office/officeart/2005/8/layout/vProcess5"/>
    <dgm:cxn modelId="{0317BEE8-0F73-9D49-B72A-039E6ABD1113}" type="presParOf" srcId="{4599FDB8-7C6F-7043-81D2-7C6F961ACB79}" destId="{4BF48560-9984-B74C-996F-CE8CB8AF9B18}" srcOrd="2" destOrd="0" presId="urn:microsoft.com/office/officeart/2005/8/layout/vProcess5"/>
    <dgm:cxn modelId="{7ECE8DEE-E92E-114D-99BB-03D6261561E0}" type="presParOf" srcId="{4599FDB8-7C6F-7043-81D2-7C6F961ACB79}" destId="{CC833E5A-E9CE-0D40-928B-6AF81AD06F2F}" srcOrd="3" destOrd="0" presId="urn:microsoft.com/office/officeart/2005/8/layout/vProcess5"/>
    <dgm:cxn modelId="{410F317B-2D78-CA47-8C87-24CB9044E01F}" type="presParOf" srcId="{4599FDB8-7C6F-7043-81D2-7C6F961ACB79}" destId="{F6A6E222-B3F3-4A43-A426-8CB6B22A44D7}" srcOrd="4" destOrd="0" presId="urn:microsoft.com/office/officeart/2005/8/layout/vProcess5"/>
    <dgm:cxn modelId="{0CB3D6B8-6846-7B43-8D90-CDA838785918}" type="presParOf" srcId="{4599FDB8-7C6F-7043-81D2-7C6F961ACB79}" destId="{F5D5EBF5-63C4-4249-84F6-FE9CB2EC09C7}" srcOrd="5" destOrd="0" presId="urn:microsoft.com/office/officeart/2005/8/layout/vProcess5"/>
    <dgm:cxn modelId="{A0E08718-080F-5C41-A59B-F6367B1A9536}" type="presParOf" srcId="{4599FDB8-7C6F-7043-81D2-7C6F961ACB79}" destId="{C7D37068-9756-CA45-940D-933468250FF4}" srcOrd="6" destOrd="0" presId="urn:microsoft.com/office/officeart/2005/8/layout/vProcess5"/>
    <dgm:cxn modelId="{964B204D-78DF-6641-B83F-5FCBEC210022}" type="presParOf" srcId="{4599FDB8-7C6F-7043-81D2-7C6F961ACB79}" destId="{775B3C6E-FF4C-B84D-98CC-0976A40F5D26}" srcOrd="7" destOrd="0" presId="urn:microsoft.com/office/officeart/2005/8/layout/vProcess5"/>
    <dgm:cxn modelId="{82389A02-8D66-544E-8F66-BC760FE72DAB}" type="presParOf" srcId="{4599FDB8-7C6F-7043-81D2-7C6F961ACB79}" destId="{7ECD82E2-E495-2841-B49E-DD060B13EFA0}" srcOrd="8" destOrd="0" presId="urn:microsoft.com/office/officeart/2005/8/layout/vProcess5"/>
    <dgm:cxn modelId="{755B0460-F96F-B945-84E1-4F5D2BFEA9B4}" type="presParOf" srcId="{4599FDB8-7C6F-7043-81D2-7C6F961ACB79}" destId="{0B3DF26E-B273-434C-854B-39B358673A4E}" srcOrd="9" destOrd="0" presId="urn:microsoft.com/office/officeart/2005/8/layout/vProcess5"/>
    <dgm:cxn modelId="{C758A763-0D97-AA47-BEE0-D757AE9B95DF}" type="presParOf" srcId="{4599FDB8-7C6F-7043-81D2-7C6F961ACB79}" destId="{0D9A67DE-97AA-2A43-AED6-FD40A8FAC7BB}" srcOrd="10" destOrd="0" presId="urn:microsoft.com/office/officeart/2005/8/layout/vProcess5"/>
    <dgm:cxn modelId="{0A867289-9301-B340-AC96-FD276EE269AC}" type="presParOf" srcId="{4599FDB8-7C6F-7043-81D2-7C6F961ACB79}" destId="{B7C5B3DD-A83C-4C40-9FB9-2D0CBB78ED6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9F3C0D-8F0A-2F4F-A959-2642B7D847EC}">
      <dsp:nvSpPr>
        <dsp:cNvPr id="0" name=""/>
        <dsp:cNvSpPr/>
      </dsp:nvSpPr>
      <dsp:spPr>
        <a:xfrm>
          <a:off x="0" y="0"/>
          <a:ext cx="4795520" cy="11900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Background</a:t>
          </a:r>
        </a:p>
      </dsp:txBody>
      <dsp:txXfrm>
        <a:off x="34856" y="34856"/>
        <a:ext cx="3410777" cy="1120360"/>
      </dsp:txXfrm>
    </dsp:sp>
    <dsp:sp modelId="{4BF48560-9984-B74C-996F-CE8CB8AF9B18}">
      <dsp:nvSpPr>
        <dsp:cNvPr id="0" name=""/>
        <dsp:cNvSpPr/>
      </dsp:nvSpPr>
      <dsp:spPr>
        <a:xfrm>
          <a:off x="401624" y="1406449"/>
          <a:ext cx="4795520" cy="1190072"/>
        </a:xfrm>
        <a:prstGeom prst="roundRect">
          <a:avLst>
            <a:gd name="adj" fmla="val 10000"/>
          </a:avLst>
        </a:prstGeom>
        <a:solidFill>
          <a:schemeClr val="accent2">
            <a:hueOff val="916029"/>
            <a:satOff val="-18258"/>
            <a:lumOff val="78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Analysis</a:t>
          </a:r>
        </a:p>
      </dsp:txBody>
      <dsp:txXfrm>
        <a:off x="436480" y="1441305"/>
        <a:ext cx="3550635" cy="1120360"/>
      </dsp:txXfrm>
    </dsp:sp>
    <dsp:sp modelId="{CC833E5A-E9CE-0D40-928B-6AF81AD06F2F}">
      <dsp:nvSpPr>
        <dsp:cNvPr id="0" name=""/>
        <dsp:cNvSpPr/>
      </dsp:nvSpPr>
      <dsp:spPr>
        <a:xfrm>
          <a:off x="797255" y="2812898"/>
          <a:ext cx="4795520" cy="1190072"/>
        </a:xfrm>
        <a:prstGeom prst="roundRect">
          <a:avLst>
            <a:gd name="adj" fmla="val 10000"/>
          </a:avLst>
        </a:prstGeom>
        <a:solidFill>
          <a:schemeClr val="accent2">
            <a:hueOff val="1832057"/>
            <a:satOff val="-36516"/>
            <a:lumOff val="15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Conclusion</a:t>
          </a:r>
        </a:p>
      </dsp:txBody>
      <dsp:txXfrm>
        <a:off x="832111" y="2847754"/>
        <a:ext cx="3556630" cy="1120360"/>
      </dsp:txXfrm>
    </dsp:sp>
    <dsp:sp modelId="{F6A6E222-B3F3-4A43-A426-8CB6B22A44D7}">
      <dsp:nvSpPr>
        <dsp:cNvPr id="0" name=""/>
        <dsp:cNvSpPr/>
      </dsp:nvSpPr>
      <dsp:spPr>
        <a:xfrm>
          <a:off x="1198879" y="4219348"/>
          <a:ext cx="4795520" cy="1190072"/>
        </a:xfrm>
        <a:prstGeom prst="roundRect">
          <a:avLst>
            <a:gd name="adj" fmla="val 10000"/>
          </a:avLst>
        </a:prstGeom>
        <a:solidFill>
          <a:schemeClr val="accent2">
            <a:hueOff val="2748086"/>
            <a:satOff val="-54774"/>
            <a:lumOff val="23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Implications</a:t>
          </a:r>
        </a:p>
      </dsp:txBody>
      <dsp:txXfrm>
        <a:off x="1233735" y="4254204"/>
        <a:ext cx="3550635" cy="1120360"/>
      </dsp:txXfrm>
    </dsp:sp>
    <dsp:sp modelId="{F5D5EBF5-63C4-4249-84F6-FE9CB2EC09C7}">
      <dsp:nvSpPr>
        <dsp:cNvPr id="0" name=""/>
        <dsp:cNvSpPr/>
      </dsp:nvSpPr>
      <dsp:spPr>
        <a:xfrm>
          <a:off x="4021972" y="911487"/>
          <a:ext cx="773547" cy="77354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196020" y="911487"/>
        <a:ext cx="425451" cy="582094"/>
      </dsp:txXfrm>
    </dsp:sp>
    <dsp:sp modelId="{C7D37068-9756-CA45-940D-933468250FF4}">
      <dsp:nvSpPr>
        <dsp:cNvPr id="0" name=""/>
        <dsp:cNvSpPr/>
      </dsp:nvSpPr>
      <dsp:spPr>
        <a:xfrm>
          <a:off x="4423597" y="2317936"/>
          <a:ext cx="773547" cy="773547"/>
        </a:xfrm>
        <a:prstGeom prst="downArrow">
          <a:avLst>
            <a:gd name="adj1" fmla="val 55000"/>
            <a:gd name="adj2" fmla="val 45000"/>
          </a:avLst>
        </a:prstGeom>
        <a:solidFill>
          <a:schemeClr val="accent2">
            <a:tint val="40000"/>
            <a:alpha val="90000"/>
            <a:hueOff val="1667707"/>
            <a:satOff val="-24505"/>
            <a:lumOff val="-789"/>
            <a:alphaOff val="0"/>
          </a:schemeClr>
        </a:solidFill>
        <a:ln w="12700" cap="flat" cmpd="sng" algn="ctr">
          <a:solidFill>
            <a:schemeClr val="accent2">
              <a:tint val="40000"/>
              <a:alpha val="90000"/>
              <a:hueOff val="1667707"/>
              <a:satOff val="-24505"/>
              <a:lumOff val="-7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597645" y="2317936"/>
        <a:ext cx="425451" cy="582094"/>
      </dsp:txXfrm>
    </dsp:sp>
    <dsp:sp modelId="{775B3C6E-FF4C-B84D-98CC-0976A40F5D26}">
      <dsp:nvSpPr>
        <dsp:cNvPr id="0" name=""/>
        <dsp:cNvSpPr/>
      </dsp:nvSpPr>
      <dsp:spPr>
        <a:xfrm>
          <a:off x="4819227" y="3724386"/>
          <a:ext cx="773547" cy="773547"/>
        </a:xfrm>
        <a:prstGeom prst="downArrow">
          <a:avLst>
            <a:gd name="adj1" fmla="val 55000"/>
            <a:gd name="adj2" fmla="val 45000"/>
          </a:avLst>
        </a:prstGeom>
        <a:solidFill>
          <a:schemeClr val="accent2">
            <a:tint val="40000"/>
            <a:alpha val="90000"/>
            <a:hueOff val="3335413"/>
            <a:satOff val="-49009"/>
            <a:lumOff val="-1579"/>
            <a:alphaOff val="0"/>
          </a:schemeClr>
        </a:solidFill>
        <a:ln w="12700" cap="flat" cmpd="sng" algn="ctr">
          <a:solidFill>
            <a:schemeClr val="accent2">
              <a:tint val="40000"/>
              <a:alpha val="90000"/>
              <a:hueOff val="3335413"/>
              <a:satOff val="-49009"/>
              <a:lumOff val="-15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993275" y="3724386"/>
        <a:ext cx="425451" cy="58209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CD83BE2-5661-C341-914E-A5AF8C3403F1}" type="datetimeFigureOut">
              <a:rPr lang="en-US" smtClean="0"/>
              <a:t>8/2/21</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B210662-F95D-0047-A0E4-B58FB647D99C}" type="slidenum">
              <a:rPr lang="en-US" smtClean="0"/>
              <a:t>‹#›</a:t>
            </a:fld>
            <a:endParaRPr lang="en-US"/>
          </a:p>
        </p:txBody>
      </p:sp>
    </p:spTree>
    <p:extLst>
      <p:ext uri="{BB962C8B-B14F-4D97-AF65-F5344CB8AC3E}">
        <p14:creationId xmlns:p14="http://schemas.microsoft.com/office/powerpoint/2010/main" val="284315636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83BE2-5661-C341-914E-A5AF8C3403F1}" type="datetimeFigureOut">
              <a:rPr lang="en-US" smtClean="0"/>
              <a:t>8/2/21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271830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83BE2-5661-C341-914E-A5AF8C3403F1}" type="datetimeFigureOut">
              <a:rPr lang="en-US" smtClean="0"/>
              <a:t>8/2/21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1686561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83BE2-5661-C341-914E-A5AF8C3403F1}" type="datetimeFigureOut">
              <a:rPr lang="en-US" smtClean="0"/>
              <a:t>8/2/21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1996069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0CD83BE2-5661-C341-914E-A5AF8C3403F1}" type="datetimeFigureOut">
              <a:rPr lang="en-US" smtClean="0"/>
              <a:t>8/2/21</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284610393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D83BE2-5661-C341-914E-A5AF8C3403F1}" type="datetimeFigureOut">
              <a:rPr lang="en-US" smtClean="0"/>
              <a:t>8/2/21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404320483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D83BE2-5661-C341-914E-A5AF8C3403F1}" type="datetimeFigureOut">
              <a:rPr lang="en-US" smtClean="0"/>
              <a:t>8/2/21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385414840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D83BE2-5661-C341-914E-A5AF8C3403F1}" type="datetimeFigureOut">
              <a:rPr lang="en-US" smtClean="0"/>
              <a:t>8/2/21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149145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83BE2-5661-C341-914E-A5AF8C3403F1}" type="datetimeFigureOut">
              <a:rPr lang="en-US" smtClean="0"/>
              <a:t>8/2/21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343941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CD83BE2-5661-C341-914E-A5AF8C3403F1}" type="datetimeFigureOut">
              <a:rPr lang="en-US" smtClean="0"/>
              <a:t>8/2/21</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AB210662-F95D-0047-A0E4-B58FB647D99C}"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076117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0CD83BE2-5661-C341-914E-A5AF8C3403F1}" type="datetimeFigureOut">
              <a:rPr lang="en-US" smtClean="0"/>
              <a:t>8/2/21</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AB210662-F95D-0047-A0E4-B58FB647D99C}"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7857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0CD83BE2-5661-C341-914E-A5AF8C3403F1}" type="datetimeFigureOut">
              <a:rPr lang="en-US" smtClean="0"/>
              <a:t>8/2/21</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B210662-F95D-0047-A0E4-B58FB647D99C}"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76894238"/>
      </p:ext>
    </p:extLst>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F6FE4A2-35A3-4DB8-8676-F15262B5A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Close up of heart shaped pages of a book">
            <a:extLst>
              <a:ext uri="{FF2B5EF4-FFF2-40B4-BE49-F238E27FC236}">
                <a16:creationId xmlns:a16="http://schemas.microsoft.com/office/drawing/2014/main" id="{E2030F4D-4EEB-4137-B2EC-29DAA278458C}"/>
              </a:ext>
            </a:extLst>
          </p:cNvPr>
          <p:cNvPicPr>
            <a:picLocks noChangeAspect="1"/>
          </p:cNvPicPr>
          <p:nvPr/>
        </p:nvPicPr>
        <p:blipFill rotWithShape="1">
          <a:blip r:embed="rId2">
            <a:duotone>
              <a:prstClr val="black"/>
              <a:schemeClr val="tx2">
                <a:tint val="45000"/>
                <a:satMod val="400000"/>
              </a:schemeClr>
            </a:duotone>
            <a:alphaModFix amt="85000"/>
          </a:blip>
          <a:srcRect t="15609" b="121"/>
          <a:stretch/>
        </p:blipFill>
        <p:spPr>
          <a:xfrm>
            <a:off x="1" y="10"/>
            <a:ext cx="12191999" cy="6857989"/>
          </a:xfrm>
          <a:prstGeom prst="rect">
            <a:avLst/>
          </a:prstGeom>
        </p:spPr>
      </p:pic>
      <p:sp>
        <p:nvSpPr>
          <p:cNvPr id="12" name="Rectangle 11">
            <a:extLst>
              <a:ext uri="{FF2B5EF4-FFF2-40B4-BE49-F238E27FC236}">
                <a16:creationId xmlns:a16="http://schemas.microsoft.com/office/drawing/2014/main" id="{AA6F5E8B-615A-40CD-B278-15CBE0CCB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alpha val="91000"/>
            </a:schemeClr>
          </a:solidFill>
          <a:ln w="6350" cap="flat" cmpd="sng" algn="ctr">
            <a:noFill/>
            <a:prstDash val="solid"/>
          </a:ln>
          <a:effectLst>
            <a:softEdge rad="0"/>
          </a:effectLst>
        </p:spPr>
      </p:sp>
      <p:sp>
        <p:nvSpPr>
          <p:cNvPr id="14" name="Rectangle 13">
            <a:extLst>
              <a:ext uri="{FF2B5EF4-FFF2-40B4-BE49-F238E27FC236}">
                <a16:creationId xmlns:a16="http://schemas.microsoft.com/office/drawing/2014/main" id="{EA948956-3274-4B99-86C3-835339DF7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734FDC92-0E03-BC4F-B31B-B49CD261D1EB}"/>
              </a:ext>
            </a:extLst>
          </p:cNvPr>
          <p:cNvSpPr>
            <a:spLocks noGrp="1"/>
          </p:cNvSpPr>
          <p:nvPr>
            <p:ph type="ctrTitle"/>
          </p:nvPr>
        </p:nvSpPr>
        <p:spPr>
          <a:xfrm>
            <a:off x="1758264" y="2114066"/>
            <a:ext cx="8675472" cy="2122928"/>
          </a:xfrm>
        </p:spPr>
        <p:txBody>
          <a:bodyPr>
            <a:normAutofit/>
          </a:bodyPr>
          <a:lstStyle/>
          <a:p>
            <a:r>
              <a:rPr lang="en-US" sz="5400" dirty="0"/>
              <a:t>The next big book-to-movie adaptation	</a:t>
            </a:r>
          </a:p>
        </p:txBody>
      </p:sp>
      <p:sp>
        <p:nvSpPr>
          <p:cNvPr id="3" name="Subtitle 2">
            <a:extLst>
              <a:ext uri="{FF2B5EF4-FFF2-40B4-BE49-F238E27FC236}">
                <a16:creationId xmlns:a16="http://schemas.microsoft.com/office/drawing/2014/main" id="{10B306ED-11C1-D846-8E12-E1288B9C89FD}"/>
              </a:ext>
            </a:extLst>
          </p:cNvPr>
          <p:cNvSpPr>
            <a:spLocks noGrp="1"/>
          </p:cNvSpPr>
          <p:nvPr>
            <p:ph type="subTitle" idx="1"/>
          </p:nvPr>
        </p:nvSpPr>
        <p:spPr>
          <a:xfrm>
            <a:off x="1759787" y="4236994"/>
            <a:ext cx="8675474" cy="902270"/>
          </a:xfrm>
        </p:spPr>
        <p:txBody>
          <a:bodyPr>
            <a:normAutofit/>
          </a:bodyPr>
          <a:lstStyle/>
          <a:p>
            <a:pPr>
              <a:spcAft>
                <a:spcPts val="600"/>
              </a:spcAft>
            </a:pPr>
            <a:r>
              <a:rPr lang="en-US" sz="2400" dirty="0"/>
              <a:t>What book characteristics are associated with film success?</a:t>
            </a:r>
          </a:p>
          <a:p>
            <a:pPr>
              <a:spcAft>
                <a:spcPts val="600"/>
              </a:spcAft>
            </a:pPr>
            <a:r>
              <a:rPr lang="en-US" sz="1800" dirty="0"/>
              <a:t>Team Stegosaurus: Matthew Bishop, Ashley Gates, Lauren To </a:t>
            </a:r>
          </a:p>
        </p:txBody>
      </p:sp>
      <p:sp>
        <p:nvSpPr>
          <p:cNvPr id="16" name="Rectangle 15">
            <a:extLst>
              <a:ext uri="{FF2B5EF4-FFF2-40B4-BE49-F238E27FC236}">
                <a16:creationId xmlns:a16="http://schemas.microsoft.com/office/drawing/2014/main" id="{F44EDD32-33DF-4C1D-B2E2-E25631F6F7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rgbClr val="4C5760"/>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FE9A2D72-96EC-4939-AEE2-32346B6643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86920F-53BC-43BF-A4A5-62C5AA49EC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2465469-1AD1-4409-A821-626C04A3E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99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6B62B75B-5E2B-3547-A18D-36EC79AD7F78}"/>
              </a:ext>
            </a:extLst>
          </p:cNvPr>
          <p:cNvSpPr>
            <a:spLocks noGrp="1"/>
          </p:cNvSpPr>
          <p:nvPr>
            <p:ph type="title"/>
          </p:nvPr>
        </p:nvSpPr>
        <p:spPr>
          <a:xfrm>
            <a:off x="1175512" y="870132"/>
            <a:ext cx="9792208" cy="1527078"/>
          </a:xfrm>
        </p:spPr>
        <p:txBody>
          <a:bodyPr>
            <a:normAutofit/>
          </a:bodyPr>
          <a:lstStyle/>
          <a:p>
            <a:endParaRPr lang="en-US"/>
          </a:p>
        </p:txBody>
      </p:sp>
      <p:sp>
        <p:nvSpPr>
          <p:cNvPr id="3" name="Content Placeholder 2">
            <a:extLst>
              <a:ext uri="{FF2B5EF4-FFF2-40B4-BE49-F238E27FC236}">
                <a16:creationId xmlns:a16="http://schemas.microsoft.com/office/drawing/2014/main" id="{97B9AC03-C06B-4E4C-AA3F-A62191F8A933}"/>
              </a:ext>
            </a:extLst>
          </p:cNvPr>
          <p:cNvSpPr>
            <a:spLocks noGrp="1"/>
          </p:cNvSpPr>
          <p:nvPr>
            <p:ph idx="1"/>
          </p:nvPr>
        </p:nvSpPr>
        <p:spPr>
          <a:xfrm>
            <a:off x="1175512" y="2557849"/>
            <a:ext cx="9792208" cy="3407862"/>
          </a:xfrm>
        </p:spPr>
        <p:txBody>
          <a:bodyPr>
            <a:normAutofit/>
          </a:bodyPr>
          <a:lstStyle/>
          <a:p>
            <a:endParaRPr lang="en-US"/>
          </a:p>
        </p:txBody>
      </p:sp>
    </p:spTree>
    <p:extLst>
      <p:ext uri="{BB962C8B-B14F-4D97-AF65-F5344CB8AC3E}">
        <p14:creationId xmlns:p14="http://schemas.microsoft.com/office/powerpoint/2010/main" val="3815348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A9B5554C-2470-7C42-966C-0D01C13294B9}"/>
              </a:ext>
            </a:extLst>
          </p:cNvPr>
          <p:cNvSpPr>
            <a:spLocks noGrp="1"/>
          </p:cNvSpPr>
          <p:nvPr>
            <p:ph type="title"/>
          </p:nvPr>
        </p:nvSpPr>
        <p:spPr>
          <a:xfrm>
            <a:off x="1175512" y="870132"/>
            <a:ext cx="9792208" cy="1527078"/>
          </a:xfrm>
        </p:spPr>
        <p:txBody>
          <a:bodyPr>
            <a:normAutofit/>
          </a:bodyPr>
          <a:lstStyle/>
          <a:p>
            <a:endParaRPr lang="en-US"/>
          </a:p>
        </p:txBody>
      </p:sp>
      <p:sp>
        <p:nvSpPr>
          <p:cNvPr id="3" name="Content Placeholder 2">
            <a:extLst>
              <a:ext uri="{FF2B5EF4-FFF2-40B4-BE49-F238E27FC236}">
                <a16:creationId xmlns:a16="http://schemas.microsoft.com/office/drawing/2014/main" id="{422CECDF-311E-4643-A0AA-80A46BBBA709}"/>
              </a:ext>
            </a:extLst>
          </p:cNvPr>
          <p:cNvSpPr>
            <a:spLocks noGrp="1"/>
          </p:cNvSpPr>
          <p:nvPr>
            <p:ph idx="1"/>
          </p:nvPr>
        </p:nvSpPr>
        <p:spPr>
          <a:xfrm>
            <a:off x="1175512" y="2557849"/>
            <a:ext cx="9792208" cy="3407862"/>
          </a:xfrm>
        </p:spPr>
        <p:txBody>
          <a:bodyPr>
            <a:normAutofit/>
          </a:bodyPr>
          <a:lstStyle/>
          <a:p>
            <a:endParaRPr lang="en-US"/>
          </a:p>
        </p:txBody>
      </p:sp>
    </p:spTree>
    <p:extLst>
      <p:ext uri="{BB962C8B-B14F-4D97-AF65-F5344CB8AC3E}">
        <p14:creationId xmlns:p14="http://schemas.microsoft.com/office/powerpoint/2010/main" val="759197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accent1"/>
          </a:solidFill>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noFill/>
          <a:ln w="6350" cap="sq" cmpd="sng" algn="ctr">
            <a:solidFill>
              <a:srgbClr val="FFFFFF"/>
            </a:solidFill>
            <a:prstDash val="solid"/>
            <a:miter lim="800000"/>
          </a:ln>
          <a:effectLst/>
        </p:spPr>
      </p:sp>
      <p:sp>
        <p:nvSpPr>
          <p:cNvPr id="2" name="Title 1">
            <a:extLst>
              <a:ext uri="{FF2B5EF4-FFF2-40B4-BE49-F238E27FC236}">
                <a16:creationId xmlns:a16="http://schemas.microsoft.com/office/drawing/2014/main" id="{F5F1A62F-9AAF-3149-893B-6CC14C602BA9}"/>
              </a:ext>
            </a:extLst>
          </p:cNvPr>
          <p:cNvSpPr>
            <a:spLocks noGrp="1"/>
          </p:cNvSpPr>
          <p:nvPr>
            <p:ph type="title"/>
          </p:nvPr>
        </p:nvSpPr>
        <p:spPr>
          <a:xfrm>
            <a:off x="1066800" y="1089090"/>
            <a:ext cx="10058400" cy="1371600"/>
          </a:xfrm>
        </p:spPr>
        <p:txBody>
          <a:bodyPr>
            <a:normAutofit/>
          </a:bodyPr>
          <a:lstStyle/>
          <a:p>
            <a:pPr algn="ctr"/>
            <a:r>
              <a:rPr lang="en-US">
                <a:solidFill>
                  <a:srgbClr val="FFFFFF"/>
                </a:solidFill>
              </a:rPr>
              <a:t>Conclusion</a:t>
            </a:r>
          </a:p>
        </p:txBody>
      </p:sp>
      <p:sp>
        <p:nvSpPr>
          <p:cNvPr id="3" name="Content Placeholder 2">
            <a:extLst>
              <a:ext uri="{FF2B5EF4-FFF2-40B4-BE49-F238E27FC236}">
                <a16:creationId xmlns:a16="http://schemas.microsoft.com/office/drawing/2014/main" id="{50964410-9E73-7248-89A8-A181E44BF06E}"/>
              </a:ext>
            </a:extLst>
          </p:cNvPr>
          <p:cNvSpPr>
            <a:spLocks noGrp="1"/>
          </p:cNvSpPr>
          <p:nvPr>
            <p:ph idx="1"/>
          </p:nvPr>
        </p:nvSpPr>
        <p:spPr>
          <a:xfrm>
            <a:off x="1500554" y="3263619"/>
            <a:ext cx="9190892" cy="2673765"/>
          </a:xfrm>
        </p:spPr>
        <p:txBody>
          <a:bodyPr anchor="t">
            <a:normAutofit/>
          </a:bodyPr>
          <a:lstStyle/>
          <a:p>
            <a:endParaRPr lang="en-US" sz="2000" dirty="0"/>
          </a:p>
        </p:txBody>
      </p:sp>
    </p:spTree>
    <p:extLst>
      <p:ext uri="{BB962C8B-B14F-4D97-AF65-F5344CB8AC3E}">
        <p14:creationId xmlns:p14="http://schemas.microsoft.com/office/powerpoint/2010/main" val="3240722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3A02CC66-AB96-B244-9B52-2DF20F89F21E}"/>
              </a:ext>
            </a:extLst>
          </p:cNvPr>
          <p:cNvSpPr>
            <a:spLocks noGrp="1"/>
          </p:cNvSpPr>
          <p:nvPr>
            <p:ph type="title"/>
          </p:nvPr>
        </p:nvSpPr>
        <p:spPr>
          <a:xfrm>
            <a:off x="687754" y="875324"/>
            <a:ext cx="3536510" cy="5093520"/>
          </a:xfrm>
        </p:spPr>
        <p:txBody>
          <a:bodyPr>
            <a:normAutofit/>
          </a:bodyPr>
          <a:lstStyle/>
          <a:p>
            <a:pPr algn="ctr"/>
            <a:r>
              <a:rPr lang="en-US" sz="4400" dirty="0"/>
              <a:t>Conclusion</a:t>
            </a:r>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A5FFBDC5-5BBF-3041-9E29-DFADC2642598}"/>
              </a:ext>
            </a:extLst>
          </p:cNvPr>
          <p:cNvSpPr>
            <a:spLocks noGrp="1"/>
          </p:cNvSpPr>
          <p:nvPr>
            <p:ph idx="1"/>
          </p:nvPr>
        </p:nvSpPr>
        <p:spPr>
          <a:xfrm>
            <a:off x="5478123" y="559478"/>
            <a:ext cx="5878989" cy="2236732"/>
          </a:xfrm>
        </p:spPr>
        <p:txBody>
          <a:bodyPr anchor="ctr">
            <a:normAutofit/>
          </a:bodyPr>
          <a:lstStyle/>
          <a:p>
            <a:r>
              <a:rPr lang="en-US" sz="2000" b="1" dirty="0"/>
              <a:t>Ideas for Further Exploration</a:t>
            </a:r>
          </a:p>
          <a:p>
            <a:pPr lvl="1"/>
            <a:r>
              <a:rPr lang="en-US" sz="1800" dirty="0"/>
              <a:t>Blaj</a:t>
            </a:r>
          </a:p>
          <a:p>
            <a:pPr lvl="1"/>
            <a:r>
              <a:rPr lang="en-US" sz="1800" dirty="0"/>
              <a:t>Blaj</a:t>
            </a:r>
          </a:p>
          <a:p>
            <a:pPr lvl="1"/>
            <a:endParaRPr lang="en-US" sz="1800" dirty="0"/>
          </a:p>
        </p:txBody>
      </p:sp>
      <p:sp>
        <p:nvSpPr>
          <p:cNvPr id="9" name="Content Placeholder 2">
            <a:extLst>
              <a:ext uri="{FF2B5EF4-FFF2-40B4-BE49-F238E27FC236}">
                <a16:creationId xmlns:a16="http://schemas.microsoft.com/office/drawing/2014/main" id="{2ADAD9B5-2F39-3543-A571-A78D97E4EFBF}"/>
              </a:ext>
            </a:extLst>
          </p:cNvPr>
          <p:cNvSpPr txBox="1">
            <a:spLocks/>
          </p:cNvSpPr>
          <p:nvPr/>
        </p:nvSpPr>
        <p:spPr>
          <a:xfrm>
            <a:off x="5478122" y="2590373"/>
            <a:ext cx="5878989" cy="2236732"/>
          </a:xfrm>
          <a:prstGeom prst="rect">
            <a:avLst/>
          </a:prstGeom>
        </p:spPr>
        <p:txBody>
          <a:bodyPr vert="horz" lIns="91440" tIns="45720" rIns="91440" bIns="45720" rtlCol="0" anchor="ctr">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b="1" dirty="0"/>
              <a:t>Business Implications</a:t>
            </a:r>
          </a:p>
          <a:p>
            <a:pPr lvl="1"/>
            <a:r>
              <a:rPr lang="en-US" sz="1800" dirty="0"/>
              <a:t>Blaj</a:t>
            </a:r>
          </a:p>
          <a:p>
            <a:pPr lvl="1"/>
            <a:r>
              <a:rPr lang="en-US" sz="1800" dirty="0"/>
              <a:t>Blaj</a:t>
            </a:r>
          </a:p>
          <a:p>
            <a:pPr lvl="1"/>
            <a:endParaRPr lang="en-US" sz="1800" dirty="0"/>
          </a:p>
        </p:txBody>
      </p:sp>
    </p:spTree>
    <p:extLst>
      <p:ext uri="{BB962C8B-B14F-4D97-AF65-F5344CB8AC3E}">
        <p14:creationId xmlns:p14="http://schemas.microsoft.com/office/powerpoint/2010/main" val="4037172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84B5FFB-E400-49F0-8153-75622C96F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C9E734E7-3EBF-463F-9D80-2668EE36A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5" name="Rectangle 14">
            <a:extLst>
              <a:ext uri="{FF2B5EF4-FFF2-40B4-BE49-F238E27FC236}">
                <a16:creationId xmlns:a16="http://schemas.microsoft.com/office/drawing/2014/main" id="{44685F97-04E2-4F32-B20B-3CB5C4D1F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7" name="Rectangle 16">
            <a:extLst>
              <a:ext uri="{FF2B5EF4-FFF2-40B4-BE49-F238E27FC236}">
                <a16:creationId xmlns:a16="http://schemas.microsoft.com/office/drawing/2014/main" id="{457F0196-A6E1-4D1C-B47F-8CF95D759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9" name="Group 18">
            <a:extLst>
              <a:ext uri="{FF2B5EF4-FFF2-40B4-BE49-F238E27FC236}">
                <a16:creationId xmlns:a16="http://schemas.microsoft.com/office/drawing/2014/main" id="{521404AE-4400-43A1-94EC-16F37AE015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20" name="Straight Connector 19">
              <a:extLst>
                <a:ext uri="{FF2B5EF4-FFF2-40B4-BE49-F238E27FC236}">
                  <a16:creationId xmlns:a16="http://schemas.microsoft.com/office/drawing/2014/main" id="{96CF6F17-8CCC-492C-A2CB-97CCBF7CB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3A3195-94A6-4E0A-BE4A-12564DAEE2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91373ED-58A8-4EEA-959E-7BD3C97B15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useBgFill="1">
        <p:nvSpPr>
          <p:cNvPr id="24" name="Rectangle 23">
            <a:extLst>
              <a:ext uri="{FF2B5EF4-FFF2-40B4-BE49-F238E27FC236}">
                <a16:creationId xmlns:a16="http://schemas.microsoft.com/office/drawing/2014/main" id="{B645BD8A-B13F-463A-9101-4FB883F06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AA55ABF-213F-4B65-8B7E-1ED8609F2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945072"/>
            <a:ext cx="10339129" cy="4055144"/>
          </a:xfrm>
          <a:prstGeom prst="rect">
            <a:avLst/>
          </a:prstGeom>
          <a:solidFill>
            <a:schemeClr val="accent1"/>
          </a:solidFill>
          <a:ln w="6350" cap="flat" cmpd="sng" algn="ctr">
            <a:noFill/>
            <a:prstDash val="solid"/>
          </a:ln>
          <a:effectLst>
            <a:outerShdw blurRad="50800" algn="ctr" rotWithShape="0">
              <a:prstClr val="black">
                <a:alpha val="66000"/>
              </a:prstClr>
            </a:outerShdw>
            <a:softEdge rad="0"/>
          </a:effectLst>
        </p:spPr>
      </p:sp>
      <p:sp>
        <p:nvSpPr>
          <p:cNvPr id="28" name="Rectangle 27">
            <a:extLst>
              <a:ext uri="{FF2B5EF4-FFF2-40B4-BE49-F238E27FC236}">
                <a16:creationId xmlns:a16="http://schemas.microsoft.com/office/drawing/2014/main" id="{F8DB4189-B5C4-45EA-AFC5-6739032B8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624" y="1107268"/>
            <a:ext cx="10012680" cy="3730752"/>
          </a:xfrm>
          <a:prstGeom prst="rect">
            <a:avLst/>
          </a:prstGeom>
          <a:noFill/>
          <a:ln w="6350" cap="sq" cmpd="sng" algn="ctr">
            <a:solidFill>
              <a:srgbClr val="FFFFFF"/>
            </a:solidFill>
            <a:prstDash val="solid"/>
            <a:miter lim="800000"/>
          </a:ln>
          <a:effectLst/>
        </p:spPr>
      </p:sp>
      <p:sp>
        <p:nvSpPr>
          <p:cNvPr id="6" name="Title 5">
            <a:extLst>
              <a:ext uri="{FF2B5EF4-FFF2-40B4-BE49-F238E27FC236}">
                <a16:creationId xmlns:a16="http://schemas.microsoft.com/office/drawing/2014/main" id="{2DCE5B4F-518B-9E40-9BDA-7F53EB70B418}"/>
              </a:ext>
            </a:extLst>
          </p:cNvPr>
          <p:cNvSpPr>
            <a:spLocks noGrp="1"/>
          </p:cNvSpPr>
          <p:nvPr>
            <p:ph type="title"/>
          </p:nvPr>
        </p:nvSpPr>
        <p:spPr>
          <a:xfrm>
            <a:off x="1371488" y="1438093"/>
            <a:ext cx="9424952" cy="3069103"/>
          </a:xfrm>
        </p:spPr>
        <p:txBody>
          <a:bodyPr vert="horz" lIns="91440" tIns="45720" rIns="91440" bIns="45720" rtlCol="0" anchor="ctr">
            <a:normAutofit/>
          </a:bodyPr>
          <a:lstStyle/>
          <a:p>
            <a:pPr algn="ctr">
              <a:lnSpc>
                <a:spcPct val="83000"/>
              </a:lnSpc>
            </a:pPr>
            <a:r>
              <a:rPr lang="en-US" sz="7200" cap="all" spc="-100">
                <a:solidFill>
                  <a:srgbClr val="FFFFFF"/>
                </a:solidFill>
              </a:rPr>
              <a:t>Questions?</a:t>
            </a:r>
          </a:p>
        </p:txBody>
      </p:sp>
    </p:spTree>
    <p:extLst>
      <p:ext uri="{BB962C8B-B14F-4D97-AF65-F5344CB8AC3E}">
        <p14:creationId xmlns:p14="http://schemas.microsoft.com/office/powerpoint/2010/main" val="177580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5838-FE3D-184A-B933-48C3D1E54C03}"/>
              </a:ext>
            </a:extLst>
          </p:cNvPr>
          <p:cNvSpPr>
            <a:spLocks noGrp="1"/>
          </p:cNvSpPr>
          <p:nvPr>
            <p:ph type="title"/>
          </p:nvPr>
        </p:nvSpPr>
        <p:spPr>
          <a:xfrm>
            <a:off x="1251679" y="645107"/>
            <a:ext cx="3384329" cy="5421436"/>
          </a:xfrm>
        </p:spPr>
        <p:txBody>
          <a:bodyPr anchor="ctr">
            <a:normAutofit/>
          </a:bodyPr>
          <a:lstStyle/>
          <a:p>
            <a:r>
              <a:rPr lang="en-US" sz="4000"/>
              <a:t>Agenda</a:t>
            </a:r>
          </a:p>
        </p:txBody>
      </p:sp>
      <p:graphicFrame>
        <p:nvGraphicFramePr>
          <p:cNvPr id="5" name="Content Placeholder 2">
            <a:extLst>
              <a:ext uri="{FF2B5EF4-FFF2-40B4-BE49-F238E27FC236}">
                <a16:creationId xmlns:a16="http://schemas.microsoft.com/office/drawing/2014/main" id="{357EC63B-2512-4AE0-A961-2B319FC0B263}"/>
              </a:ext>
            </a:extLst>
          </p:cNvPr>
          <p:cNvGraphicFramePr>
            <a:graphicFrameLocks noGrp="1"/>
          </p:cNvGraphicFramePr>
          <p:nvPr>
            <p:ph idx="1"/>
            <p:extLst>
              <p:ext uri="{D42A27DB-BD31-4B8C-83A1-F6EECF244321}">
                <p14:modId xmlns:p14="http://schemas.microsoft.com/office/powerpoint/2010/main" val="2511198315"/>
              </p:ext>
            </p:extLst>
          </p:nvPr>
        </p:nvGraphicFramePr>
        <p:xfrm>
          <a:off x="5280025" y="644525"/>
          <a:ext cx="5994400"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1196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861EC3E2-CF05-9C4E-AC9F-A890AF0B8F23}"/>
              </a:ext>
            </a:extLst>
          </p:cNvPr>
          <p:cNvSpPr>
            <a:spLocks noGrp="1"/>
          </p:cNvSpPr>
          <p:nvPr>
            <p:ph type="title"/>
          </p:nvPr>
        </p:nvSpPr>
        <p:spPr>
          <a:xfrm>
            <a:off x="687754" y="875324"/>
            <a:ext cx="3536510" cy="5093520"/>
          </a:xfrm>
        </p:spPr>
        <p:txBody>
          <a:bodyPr>
            <a:normAutofit/>
          </a:bodyPr>
          <a:lstStyle/>
          <a:p>
            <a:pPr algn="ctr"/>
            <a:r>
              <a:rPr lang="en-US" sz="4400"/>
              <a:t>Background</a:t>
            </a:r>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31B0F926-9E84-D34B-AB20-470004EA61E2}"/>
              </a:ext>
            </a:extLst>
          </p:cNvPr>
          <p:cNvSpPr>
            <a:spLocks noGrp="1"/>
          </p:cNvSpPr>
          <p:nvPr>
            <p:ph idx="1"/>
          </p:nvPr>
        </p:nvSpPr>
        <p:spPr>
          <a:xfrm>
            <a:off x="5530034" y="875324"/>
            <a:ext cx="5974211" cy="5093520"/>
          </a:xfrm>
        </p:spPr>
        <p:txBody>
          <a:bodyPr anchor="ctr">
            <a:normAutofit/>
          </a:bodyPr>
          <a:lstStyle/>
          <a:p>
            <a:r>
              <a:rPr lang="en-US" sz="2000" dirty="0"/>
              <a:t>“Which characteristics of books are strongly correlated to highly grossing, and positively rated book-to-movie adaptations?” </a:t>
            </a:r>
          </a:p>
          <a:p>
            <a:pPr marL="0" indent="0">
              <a:buNone/>
            </a:pPr>
            <a:endParaRPr lang="en-US" sz="2000" dirty="0"/>
          </a:p>
          <a:p>
            <a:r>
              <a:rPr lang="en-US" sz="2000" dirty="0"/>
              <a:t>Explored book ratings, page counts, genre, audience, publisher type.</a:t>
            </a:r>
          </a:p>
          <a:p>
            <a:pPr marL="0" indent="0">
              <a:buNone/>
            </a:pPr>
            <a:endParaRPr lang="en-US" sz="2000" dirty="0"/>
          </a:p>
          <a:p>
            <a:r>
              <a:rPr lang="en-US" sz="2000" dirty="0"/>
              <a:t>Analyzed 45,000 movies released from March 1910 to July 2017, to find that 835 movies were based on novels during that time period. Performed EDA on 11,128 books via the Goodreads. </a:t>
            </a:r>
          </a:p>
          <a:p>
            <a:pPr marL="0" indent="0">
              <a:buNone/>
            </a:pPr>
            <a:endParaRPr lang="en-US" sz="2000" dirty="0"/>
          </a:p>
          <a:p>
            <a:r>
              <a:rPr lang="en-US" sz="2000" dirty="0"/>
              <a:t>Final dataset consisted of 105 books and corresponding movies.</a:t>
            </a:r>
          </a:p>
          <a:p>
            <a:pPr marL="0" indent="0" algn="ctr">
              <a:buNone/>
            </a:pPr>
            <a:endParaRPr lang="en-US" sz="2000" dirty="0"/>
          </a:p>
        </p:txBody>
      </p:sp>
    </p:spTree>
    <p:extLst>
      <p:ext uri="{BB962C8B-B14F-4D97-AF65-F5344CB8AC3E}">
        <p14:creationId xmlns:p14="http://schemas.microsoft.com/office/powerpoint/2010/main" val="3792008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861EC3E2-CF05-9C4E-AC9F-A890AF0B8F23}"/>
              </a:ext>
            </a:extLst>
          </p:cNvPr>
          <p:cNvSpPr>
            <a:spLocks noGrp="1"/>
          </p:cNvSpPr>
          <p:nvPr>
            <p:ph type="title"/>
          </p:nvPr>
        </p:nvSpPr>
        <p:spPr>
          <a:xfrm>
            <a:off x="687754" y="875324"/>
            <a:ext cx="3536510" cy="5093520"/>
          </a:xfrm>
        </p:spPr>
        <p:txBody>
          <a:bodyPr>
            <a:normAutofit/>
          </a:bodyPr>
          <a:lstStyle/>
          <a:p>
            <a:pPr algn="ctr"/>
            <a:r>
              <a:rPr lang="en-US" sz="4400"/>
              <a:t>Background</a:t>
            </a:r>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31B0F926-9E84-D34B-AB20-470004EA61E2}"/>
              </a:ext>
            </a:extLst>
          </p:cNvPr>
          <p:cNvSpPr>
            <a:spLocks noGrp="1"/>
          </p:cNvSpPr>
          <p:nvPr>
            <p:ph idx="1"/>
          </p:nvPr>
        </p:nvSpPr>
        <p:spPr>
          <a:xfrm>
            <a:off x="5358854" y="1994238"/>
            <a:ext cx="5786224" cy="2869523"/>
          </a:xfrm>
        </p:spPr>
        <p:txBody>
          <a:bodyPr anchor="ctr">
            <a:normAutofit/>
          </a:bodyPr>
          <a:lstStyle/>
          <a:p>
            <a:r>
              <a:rPr lang="en-US" sz="2000" dirty="0"/>
              <a:t>Claim:</a:t>
            </a:r>
          </a:p>
          <a:p>
            <a:r>
              <a:rPr lang="en-US" sz="2000" dirty="0"/>
              <a:t>Null Hypothesis:</a:t>
            </a:r>
          </a:p>
          <a:p>
            <a:r>
              <a:rPr lang="en-US" sz="2000" dirty="0"/>
              <a:t>Alternate Hypothesis:</a:t>
            </a:r>
          </a:p>
          <a:p>
            <a:endParaRPr lang="en-US" sz="2000" dirty="0"/>
          </a:p>
        </p:txBody>
      </p:sp>
    </p:spTree>
    <p:extLst>
      <p:ext uri="{BB962C8B-B14F-4D97-AF65-F5344CB8AC3E}">
        <p14:creationId xmlns:p14="http://schemas.microsoft.com/office/powerpoint/2010/main" val="257090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0C9DBAD7-47B0-BD4A-9A2F-407B94D174CB}"/>
              </a:ext>
            </a:extLst>
          </p:cNvPr>
          <p:cNvSpPr>
            <a:spLocks noGrp="1"/>
          </p:cNvSpPr>
          <p:nvPr>
            <p:ph type="title"/>
          </p:nvPr>
        </p:nvSpPr>
        <p:spPr>
          <a:xfrm>
            <a:off x="687754" y="875324"/>
            <a:ext cx="3536510" cy="5093520"/>
          </a:xfrm>
        </p:spPr>
        <p:txBody>
          <a:bodyPr>
            <a:normAutofit/>
          </a:bodyPr>
          <a:lstStyle/>
          <a:p>
            <a:pPr algn="ctr"/>
            <a:r>
              <a:rPr lang="en-US" sz="4400"/>
              <a:t>Approach</a:t>
            </a:r>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311D7A5E-5272-B846-BDD3-7828AAB88CA1}"/>
              </a:ext>
            </a:extLst>
          </p:cNvPr>
          <p:cNvSpPr>
            <a:spLocks noGrp="1"/>
          </p:cNvSpPr>
          <p:nvPr>
            <p:ph idx="1"/>
          </p:nvPr>
        </p:nvSpPr>
        <p:spPr>
          <a:xfrm>
            <a:off x="5599609" y="684302"/>
            <a:ext cx="5647076" cy="5475563"/>
          </a:xfrm>
        </p:spPr>
        <p:txBody>
          <a:bodyPr anchor="ctr">
            <a:normAutofit fontScale="92500"/>
          </a:bodyPr>
          <a:lstStyle/>
          <a:p>
            <a:pPr marL="457200" indent="-457200">
              <a:lnSpc>
                <a:spcPct val="150000"/>
              </a:lnSpc>
              <a:buFont typeface="+mj-lt"/>
              <a:buAutoNum type="arabicPeriod"/>
            </a:pPr>
            <a:r>
              <a:rPr lang="en-US" sz="2800" dirty="0"/>
              <a:t>Identify data sources and dependencies</a:t>
            </a:r>
          </a:p>
          <a:p>
            <a:pPr marL="457200" indent="-457200">
              <a:lnSpc>
                <a:spcPct val="150000"/>
              </a:lnSpc>
              <a:buFont typeface="+mj-lt"/>
              <a:buAutoNum type="arabicPeriod"/>
            </a:pPr>
            <a:r>
              <a:rPr lang="en-US" sz="2800" dirty="0"/>
              <a:t>Collect and clean movie and book data</a:t>
            </a:r>
          </a:p>
          <a:p>
            <a:pPr marL="457200" indent="-457200">
              <a:lnSpc>
                <a:spcPct val="150000"/>
              </a:lnSpc>
              <a:buFont typeface="+mj-lt"/>
              <a:buAutoNum type="arabicPeriod"/>
            </a:pPr>
            <a:r>
              <a:rPr lang="en-US" sz="2800" dirty="0"/>
              <a:t>Merge (5) datasets based on which movies have corresponding book data</a:t>
            </a:r>
          </a:p>
          <a:p>
            <a:pPr marL="457200" indent="-457200">
              <a:lnSpc>
                <a:spcPct val="150000"/>
              </a:lnSpc>
              <a:buFont typeface="+mj-lt"/>
              <a:buAutoNum type="arabicPeriod"/>
            </a:pPr>
            <a:r>
              <a:rPr lang="en-US" sz="2800" dirty="0"/>
              <a:t>Run analysis and visualizations of consequential attributes</a:t>
            </a:r>
          </a:p>
          <a:p>
            <a:pPr marL="457200" indent="-457200">
              <a:lnSpc>
                <a:spcPct val="150000"/>
              </a:lnSpc>
              <a:buFont typeface="+mj-lt"/>
              <a:buAutoNum type="arabicPeriod"/>
            </a:pPr>
            <a:r>
              <a:rPr lang="en-US" sz="2800" dirty="0"/>
              <a:t>Analyze results—ANOVA and T-tests</a:t>
            </a:r>
          </a:p>
          <a:p>
            <a:pPr marL="0" indent="0">
              <a:buNone/>
            </a:pPr>
            <a:endParaRPr lang="en-US" sz="2000" dirty="0"/>
          </a:p>
        </p:txBody>
      </p:sp>
    </p:spTree>
    <p:extLst>
      <p:ext uri="{BB962C8B-B14F-4D97-AF65-F5344CB8AC3E}">
        <p14:creationId xmlns:p14="http://schemas.microsoft.com/office/powerpoint/2010/main" val="966617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0C9DBAD7-47B0-BD4A-9A2F-407B94D174CB}"/>
              </a:ext>
            </a:extLst>
          </p:cNvPr>
          <p:cNvSpPr>
            <a:spLocks noGrp="1"/>
          </p:cNvSpPr>
          <p:nvPr>
            <p:ph type="title"/>
          </p:nvPr>
        </p:nvSpPr>
        <p:spPr>
          <a:xfrm>
            <a:off x="687754" y="875324"/>
            <a:ext cx="3536510" cy="5093520"/>
          </a:xfrm>
        </p:spPr>
        <p:txBody>
          <a:bodyPr>
            <a:normAutofit/>
          </a:bodyPr>
          <a:lstStyle/>
          <a:p>
            <a:pPr algn="ctr"/>
            <a:r>
              <a:rPr lang="en-US" sz="4400"/>
              <a:t>Approach</a:t>
            </a:r>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311D7A5E-5272-B846-BDD3-7828AAB88CA1}"/>
              </a:ext>
            </a:extLst>
          </p:cNvPr>
          <p:cNvSpPr>
            <a:spLocks noGrp="1"/>
          </p:cNvSpPr>
          <p:nvPr>
            <p:ph idx="1"/>
          </p:nvPr>
        </p:nvSpPr>
        <p:spPr>
          <a:xfrm>
            <a:off x="5599609" y="684302"/>
            <a:ext cx="5647076" cy="5475563"/>
          </a:xfrm>
        </p:spPr>
        <p:txBody>
          <a:bodyPr anchor="ctr">
            <a:normAutofit/>
          </a:bodyPr>
          <a:lstStyle/>
          <a:p>
            <a:pPr marL="0" indent="0" algn="ctr">
              <a:buNone/>
            </a:pPr>
            <a:r>
              <a:rPr lang="en-US" sz="2800" dirty="0"/>
              <a:t>Limitations:</a:t>
            </a:r>
          </a:p>
          <a:p>
            <a:r>
              <a:rPr lang="en-US" sz="2800" dirty="0" err="1"/>
              <a:t>d,fmlkmf</a:t>
            </a:r>
            <a:endParaRPr lang="en-US" sz="2800" dirty="0"/>
          </a:p>
          <a:p>
            <a:r>
              <a:rPr lang="en-US" sz="2800" dirty="0" err="1"/>
              <a:t>Jnfdajdna</a:t>
            </a:r>
            <a:endParaRPr lang="en-US" sz="2800" dirty="0"/>
          </a:p>
          <a:p>
            <a:r>
              <a:rPr lang="en-US" sz="2800" dirty="0" err="1"/>
              <a:t>Aejnfkajd</a:t>
            </a:r>
            <a:endParaRPr lang="en-US" sz="2800" dirty="0"/>
          </a:p>
          <a:p>
            <a:endParaRPr lang="en-US" sz="2800" dirty="0"/>
          </a:p>
          <a:p>
            <a:pPr marL="0" indent="0">
              <a:buNone/>
            </a:pPr>
            <a:r>
              <a:rPr lang="en-US" sz="2000" dirty="0"/>
              <a:t>	</a:t>
            </a:r>
          </a:p>
        </p:txBody>
      </p:sp>
    </p:spTree>
    <p:extLst>
      <p:ext uri="{BB962C8B-B14F-4D97-AF65-F5344CB8AC3E}">
        <p14:creationId xmlns:p14="http://schemas.microsoft.com/office/powerpoint/2010/main" val="146888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accent1"/>
          </a:solidFill>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noFill/>
          <a:ln w="6350" cap="sq" cmpd="sng" algn="ctr">
            <a:solidFill>
              <a:srgbClr val="FFFFFF"/>
            </a:solidFill>
            <a:prstDash val="solid"/>
            <a:miter lim="800000"/>
          </a:ln>
          <a:effectLst/>
        </p:spPr>
      </p:sp>
      <p:sp>
        <p:nvSpPr>
          <p:cNvPr id="2" name="Title 1">
            <a:extLst>
              <a:ext uri="{FF2B5EF4-FFF2-40B4-BE49-F238E27FC236}">
                <a16:creationId xmlns:a16="http://schemas.microsoft.com/office/drawing/2014/main" id="{3F0564A7-BA6B-1D41-8102-641513E6AA2D}"/>
              </a:ext>
            </a:extLst>
          </p:cNvPr>
          <p:cNvSpPr>
            <a:spLocks noGrp="1"/>
          </p:cNvSpPr>
          <p:nvPr>
            <p:ph type="title"/>
          </p:nvPr>
        </p:nvSpPr>
        <p:spPr>
          <a:xfrm>
            <a:off x="1066800" y="1089090"/>
            <a:ext cx="10058400" cy="1371600"/>
          </a:xfrm>
        </p:spPr>
        <p:txBody>
          <a:bodyPr>
            <a:normAutofit/>
          </a:bodyPr>
          <a:lstStyle/>
          <a:p>
            <a:pPr algn="ctr"/>
            <a:r>
              <a:rPr lang="en-US">
                <a:solidFill>
                  <a:srgbClr val="FFFFFF"/>
                </a:solidFill>
              </a:rPr>
              <a:t>Analysis Examples</a:t>
            </a:r>
          </a:p>
        </p:txBody>
      </p:sp>
      <p:sp>
        <p:nvSpPr>
          <p:cNvPr id="3" name="Content Placeholder 2">
            <a:extLst>
              <a:ext uri="{FF2B5EF4-FFF2-40B4-BE49-F238E27FC236}">
                <a16:creationId xmlns:a16="http://schemas.microsoft.com/office/drawing/2014/main" id="{EC5435AE-F762-E34A-9AC7-22C619B4457F}"/>
              </a:ext>
            </a:extLst>
          </p:cNvPr>
          <p:cNvSpPr>
            <a:spLocks noGrp="1"/>
          </p:cNvSpPr>
          <p:nvPr>
            <p:ph idx="1"/>
          </p:nvPr>
        </p:nvSpPr>
        <p:spPr>
          <a:xfrm>
            <a:off x="1500554" y="3263619"/>
            <a:ext cx="9190892" cy="2673765"/>
          </a:xfrm>
        </p:spPr>
        <p:txBody>
          <a:bodyPr anchor="t">
            <a:normAutofit/>
          </a:bodyPr>
          <a:lstStyle/>
          <a:p>
            <a:endParaRPr lang="en-US" sz="2000"/>
          </a:p>
        </p:txBody>
      </p:sp>
    </p:spTree>
    <p:extLst>
      <p:ext uri="{BB962C8B-B14F-4D97-AF65-F5344CB8AC3E}">
        <p14:creationId xmlns:p14="http://schemas.microsoft.com/office/powerpoint/2010/main" val="2791587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4C617759-1F33-9E49-B1C1-0A974CAD10E4}"/>
              </a:ext>
            </a:extLst>
          </p:cNvPr>
          <p:cNvSpPr>
            <a:spLocks noGrp="1"/>
          </p:cNvSpPr>
          <p:nvPr>
            <p:ph type="title"/>
          </p:nvPr>
        </p:nvSpPr>
        <p:spPr>
          <a:xfrm>
            <a:off x="1175512" y="870132"/>
            <a:ext cx="9792208" cy="1527078"/>
          </a:xfrm>
        </p:spPr>
        <p:txBody>
          <a:bodyPr>
            <a:normAutofit/>
          </a:bodyPr>
          <a:lstStyle/>
          <a:p>
            <a:endParaRPr lang="en-US"/>
          </a:p>
        </p:txBody>
      </p:sp>
      <p:sp>
        <p:nvSpPr>
          <p:cNvPr id="3" name="Content Placeholder 2">
            <a:extLst>
              <a:ext uri="{FF2B5EF4-FFF2-40B4-BE49-F238E27FC236}">
                <a16:creationId xmlns:a16="http://schemas.microsoft.com/office/drawing/2014/main" id="{0C828502-6DE8-A549-969E-692DC8FAFEBD}"/>
              </a:ext>
            </a:extLst>
          </p:cNvPr>
          <p:cNvSpPr>
            <a:spLocks noGrp="1"/>
          </p:cNvSpPr>
          <p:nvPr>
            <p:ph idx="1"/>
          </p:nvPr>
        </p:nvSpPr>
        <p:spPr>
          <a:xfrm>
            <a:off x="1175512" y="2557849"/>
            <a:ext cx="9792208" cy="3407862"/>
          </a:xfrm>
        </p:spPr>
        <p:txBody>
          <a:bodyPr>
            <a:normAutofit/>
          </a:bodyPr>
          <a:lstStyle/>
          <a:p>
            <a:endParaRPr lang="en-US"/>
          </a:p>
        </p:txBody>
      </p:sp>
    </p:spTree>
    <p:extLst>
      <p:ext uri="{BB962C8B-B14F-4D97-AF65-F5344CB8AC3E}">
        <p14:creationId xmlns:p14="http://schemas.microsoft.com/office/powerpoint/2010/main" val="1074919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23B40B6A-C860-E44E-A77F-1F62125C2564}"/>
              </a:ext>
            </a:extLst>
          </p:cNvPr>
          <p:cNvSpPr>
            <a:spLocks noGrp="1"/>
          </p:cNvSpPr>
          <p:nvPr>
            <p:ph type="title"/>
          </p:nvPr>
        </p:nvSpPr>
        <p:spPr>
          <a:xfrm>
            <a:off x="1175512" y="870132"/>
            <a:ext cx="9792208" cy="1527078"/>
          </a:xfrm>
        </p:spPr>
        <p:txBody>
          <a:bodyPr>
            <a:normAutofit/>
          </a:bodyPr>
          <a:lstStyle/>
          <a:p>
            <a:endParaRPr lang="en-US"/>
          </a:p>
        </p:txBody>
      </p:sp>
      <p:sp>
        <p:nvSpPr>
          <p:cNvPr id="3" name="Content Placeholder 2">
            <a:extLst>
              <a:ext uri="{FF2B5EF4-FFF2-40B4-BE49-F238E27FC236}">
                <a16:creationId xmlns:a16="http://schemas.microsoft.com/office/drawing/2014/main" id="{774C0242-5909-504F-87C7-FCFC5859822B}"/>
              </a:ext>
            </a:extLst>
          </p:cNvPr>
          <p:cNvSpPr>
            <a:spLocks noGrp="1"/>
          </p:cNvSpPr>
          <p:nvPr>
            <p:ph idx="1"/>
          </p:nvPr>
        </p:nvSpPr>
        <p:spPr>
          <a:xfrm>
            <a:off x="1175512" y="2557849"/>
            <a:ext cx="9792208" cy="3407862"/>
          </a:xfrm>
        </p:spPr>
        <p:txBody>
          <a:bodyPr>
            <a:normAutofit/>
          </a:bodyPr>
          <a:lstStyle/>
          <a:p>
            <a:endParaRPr lang="en-US"/>
          </a:p>
        </p:txBody>
      </p:sp>
    </p:spTree>
    <p:extLst>
      <p:ext uri="{BB962C8B-B14F-4D97-AF65-F5344CB8AC3E}">
        <p14:creationId xmlns:p14="http://schemas.microsoft.com/office/powerpoint/2010/main" val="33424058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{9495A377-170D-0B43-9232-B1F99FAFBC81}tf10001067</Template>
  <TotalTime>334</TotalTime>
  <Words>181</Words>
  <Application>Microsoft Macintosh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Garamond</vt:lpstr>
      <vt:lpstr>Savon</vt:lpstr>
      <vt:lpstr>The next big book-to-movie adaptation </vt:lpstr>
      <vt:lpstr>Agenda</vt:lpstr>
      <vt:lpstr>Background</vt:lpstr>
      <vt:lpstr>Background</vt:lpstr>
      <vt:lpstr>Approach</vt:lpstr>
      <vt:lpstr>Approach</vt:lpstr>
      <vt:lpstr>Analysis Examples</vt:lpstr>
      <vt:lpstr>PowerPoint Presentation</vt:lpstr>
      <vt:lpstr>PowerPoint Presentation</vt:lpstr>
      <vt:lpstr>PowerPoint Presentation</vt:lpstr>
      <vt:lpstr>PowerPoint Presentation</vt:lpstr>
      <vt:lpstr>Conclusion</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 and Books Title </dc:title>
  <dc:creator>Ashley Gates</dc:creator>
  <cp:lastModifiedBy>Ashley Gates</cp:lastModifiedBy>
  <cp:revision>10</cp:revision>
  <dcterms:created xsi:type="dcterms:W3CDTF">2021-07-27T21:44:15Z</dcterms:created>
  <dcterms:modified xsi:type="dcterms:W3CDTF">2021-08-02T20:07:23Z</dcterms:modified>
</cp:coreProperties>
</file>