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0FF54-2104-47C1-B311-212C6EE6511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D67F5-FCF8-40DE-AC1B-B3E0613A5B0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DE70A-4C74-4C22-AAE7-E74D29FC6D3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16047-84F1-406A-B3D7-8D50728A68C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65AA-A257-4EAB-A2AC-76DA01B9AE8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8DEA-F4B7-4DC9-AB6E-7756B696D3A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0EAE-7F6B-41DA-A2C0-1955A682D983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0598-2963-4129-A9F6-4762D3D62F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C043D-85C8-42DD-AE23-3042757181A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7EAFE-1734-46AB-80C6-469794AAE07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866F-3067-408A-98EE-743AF98CC6E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39195-2BE1-45E8-9A2C-B2E9C9B53DD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5B3B5-CFC8-47C4-B5FF-FBF2FE42ADA8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0940-DC9F-44DB-B138-BBEF95F1929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02384-0C2F-4C78-B9BF-4E13367D2C4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E8F4-2392-4FD7-915F-E03D1E3923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1E50-48F0-4E70-9B65-F2367BBB6CE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B489-5EB3-4AB4-9494-E4644A2E6F0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AEFF-627D-4F7A-858A-42E59ED9593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379F-8A06-4896-AAA0-DE0F44AD4AF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AFD8-EBDD-4676-AD57-CF5EFE17ADCA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6F20A-D78A-4E91-86EB-0D7323D357B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5E6EE-F751-4E96-8F1A-A170CBA9EB26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10294-B85B-4776-A309-2D671555061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5EB3-206C-48C9-B4A2-7F8BAEADD3F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CD08-AF0B-49C3-BD1C-9AA5ED0DEB7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AE3B-AA97-41C1-BC99-87A437D6B1C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B3567-959C-494E-B4FE-C962893A7FA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1625F6-44A3-4F00-9877-B4C0A587EE6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EC0E3F-5D4F-4E9A-B740-D99EBB8040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27088" y="4076700"/>
          <a:ext cx="7097712" cy="2011363"/>
        </p:xfrm>
        <a:graphic>
          <a:graphicData uri="http://schemas.openxmlformats.org/presentationml/2006/ole">
            <p:oleObj spid="_x0000_s28676" name="Visio" r:id="rId3" imgW="7096954" imgH="20115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2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55650" y="3933825"/>
          <a:ext cx="7848600" cy="2382838"/>
        </p:xfrm>
        <a:graphic>
          <a:graphicData uri="http://schemas.openxmlformats.org/presentationml/2006/ole">
            <p:oleObj spid="_x0000_s26628" name="Visio" r:id="rId3" imgW="10515833" imgH="41123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79838" y="1557338"/>
          <a:ext cx="45878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en-US" sz="2800" smtClean="0"/>
              <a:t>Sequence diagrams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 værktøj)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476250"/>
          <a:ext cx="6557963" cy="5453063"/>
        </p:xfrm>
        <a:graphic>
          <a:graphicData uri="http://schemas.openxmlformats.org/presentationml/2006/ole">
            <p:oleObj spid="_x0000_s35843" name="Visio" r:id="rId3" imgW="5341678" imgH="44416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174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251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Diastitler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Kontortema</vt:lpstr>
      <vt:lpstr>Visio</vt:lpstr>
      <vt:lpstr>Microsoft Visio Drawing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 værktøj)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39</cp:revision>
  <dcterms:created xsi:type="dcterms:W3CDTF">2011-02-07T16:44:18Z</dcterms:created>
  <dcterms:modified xsi:type="dcterms:W3CDTF">2011-02-10T19:41:16Z</dcterms:modified>
</cp:coreProperties>
</file>