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18D9-DF11-407D-B96D-4C5DFC0F3360}" type="datetimeFigureOut">
              <a:rPr lang="da-DK" smtClean="0"/>
              <a:pPr/>
              <a:t>08-02-2011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00FD-6FF3-4FC2-B7C7-3502E03955D2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Stabilt og simpelt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 dag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5825" y="1344885"/>
            <a:ext cx="7372350" cy="489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Problemer?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Højtaler/mikrofon er ikke i samme rum som personen der har brug for hjælp</a:t>
            </a:r>
            <a:endParaRPr lang="da-DK" dirty="0" smtClean="0"/>
          </a:p>
          <a:p>
            <a:r>
              <a:rPr lang="da-DK" dirty="0" smtClean="0"/>
              <a:t>Systemet kræver en fastnet forbindelse (dyr)</a:t>
            </a:r>
            <a:endParaRPr lang="da-DK" dirty="0" smtClean="0"/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Løsning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Flyt højtaler og mikrofon til ”knappen”.</a:t>
            </a:r>
            <a:endParaRPr lang="da-DK" dirty="0" smtClean="0"/>
          </a:p>
          <a:p>
            <a:r>
              <a:rPr lang="da-DK" dirty="0" smtClean="0"/>
              <a:t>Anvend en alternativ (eksisterende) </a:t>
            </a:r>
            <a:r>
              <a:rPr lang="da-DK" dirty="0" err="1" smtClean="0"/>
              <a:t>kommunikationslinie</a:t>
            </a:r>
            <a:r>
              <a:rPr lang="da-DK" dirty="0" smtClean="0"/>
              <a:t>.</a:t>
            </a:r>
            <a:endParaRPr lang="da-D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Emergency</a:t>
            </a:r>
            <a:r>
              <a:rPr lang="da-DK" dirty="0" smtClean="0"/>
              <a:t> </a:t>
            </a:r>
            <a:r>
              <a:rPr lang="da-DK" dirty="0" err="1" smtClean="0"/>
              <a:t>call</a:t>
            </a:r>
            <a:r>
              <a:rPr lang="da-DK" dirty="0" smtClean="0"/>
              <a:t> </a:t>
            </a:r>
            <a:r>
              <a:rPr lang="da-DK" dirty="0" err="1" smtClean="0"/>
              <a:t>button</a:t>
            </a:r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t="20414"/>
          <a:stretch>
            <a:fillRect/>
          </a:stretch>
        </p:blipFill>
        <p:spPr bwMode="auto">
          <a:xfrm>
            <a:off x="1547664" y="1484784"/>
            <a:ext cx="6096000" cy="491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Challenges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Batteriet skal kunne håndtere </a:t>
            </a:r>
            <a:r>
              <a:rPr lang="da-DK" dirty="0" err="1" smtClean="0"/>
              <a:t>to-vejs</a:t>
            </a:r>
            <a:r>
              <a:rPr lang="da-DK" dirty="0" smtClean="0"/>
              <a:t> </a:t>
            </a:r>
            <a:r>
              <a:rPr lang="da-DK" dirty="0" err="1" smtClean="0"/>
              <a:t>audio</a:t>
            </a:r>
            <a:endParaRPr lang="da-DK" dirty="0" smtClean="0"/>
          </a:p>
          <a:p>
            <a:pPr lvl="1"/>
            <a:r>
              <a:rPr lang="da-DK" dirty="0" smtClean="0"/>
              <a:t>Den gammeldags type holder mindst 5 år på 1 batteri</a:t>
            </a:r>
            <a:endParaRPr lang="da-DK" dirty="0" smtClean="0"/>
          </a:p>
          <a:p>
            <a:r>
              <a:rPr lang="da-DK" dirty="0" smtClean="0"/>
              <a:t>Ældre og specielt demente kan have svært ved </a:t>
            </a:r>
            <a:r>
              <a:rPr lang="da-DK" dirty="0" smtClean="0"/>
              <a:t>at huske at genoplade batterierne.</a:t>
            </a:r>
          </a:p>
          <a:p>
            <a:r>
              <a:rPr lang="da-DK" dirty="0" smtClean="0"/>
              <a:t>Det skal være meget enkelt at oplade ”knappen”</a:t>
            </a:r>
            <a:endParaRPr lang="da-DK" dirty="0" smtClean="0"/>
          </a:p>
          <a:p>
            <a:r>
              <a:rPr lang="da-DK" dirty="0" smtClean="0"/>
              <a:t>Højtalerne skal være stærke nok til at lyden kan høres af de ældre.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106</Words>
  <Application>Microsoft Office PowerPoint</Application>
  <PresentationFormat>Skærmshow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7</vt:i4>
      </vt:variant>
    </vt:vector>
  </HeadingPairs>
  <TitlesOfParts>
    <vt:vector size="8" baseType="lpstr">
      <vt:lpstr>Kontortema</vt:lpstr>
      <vt:lpstr>Emergency call button</vt:lpstr>
      <vt:lpstr>I dag</vt:lpstr>
      <vt:lpstr>Problemer?</vt:lpstr>
      <vt:lpstr>Løsning</vt:lpstr>
      <vt:lpstr>Emergency call button</vt:lpstr>
      <vt:lpstr>Challenges</vt:lpstr>
      <vt:lpstr>Dias nummer 7</vt:lpstr>
    </vt:vector>
  </TitlesOfParts>
  <Company>embedded-outsource ApS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Poder Conultancy</dc:creator>
  <cp:lastModifiedBy>Poder Conultancy</cp:lastModifiedBy>
  <cp:revision>18</cp:revision>
  <dcterms:created xsi:type="dcterms:W3CDTF">2011-02-07T16:44:18Z</dcterms:created>
  <dcterms:modified xsi:type="dcterms:W3CDTF">2011-02-08T07:06:54Z</dcterms:modified>
</cp:coreProperties>
</file>