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17B3-226D-4C8F-A1F6-C2B28954B020}" type="datetimeFigureOut">
              <a:rPr lang="da-DK" smtClean="0"/>
              <a:pPr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Wholesaler with Web-shop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04856" cy="1872208"/>
          </a:xfrm>
        </p:spPr>
        <p:txBody>
          <a:bodyPr>
            <a:normAutofit/>
          </a:bodyPr>
          <a:lstStyle/>
          <a:p>
            <a:r>
              <a:rPr lang="da-DK" dirty="0" smtClean="0"/>
              <a:t>A database </a:t>
            </a:r>
            <a:r>
              <a:rPr lang="da-DK" dirty="0" err="1" smtClean="0"/>
              <a:t>with</a:t>
            </a:r>
            <a:r>
              <a:rPr lang="da-DK" dirty="0" smtClean="0"/>
              <a:t> data from a </a:t>
            </a:r>
            <a:r>
              <a:rPr lang="da-DK" dirty="0" err="1" smtClean="0"/>
              <a:t>wholesaler</a:t>
            </a:r>
            <a:r>
              <a:rPr lang="da-DK" dirty="0" smtClean="0"/>
              <a:t>. The database </a:t>
            </a:r>
            <a:r>
              <a:rPr lang="da-DK" dirty="0" err="1" smtClean="0"/>
              <a:t>also</a:t>
            </a:r>
            <a:r>
              <a:rPr lang="da-DK" dirty="0" smtClean="0"/>
              <a:t> offer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web-shops and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restocking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specification</a:t>
            </a:r>
            <a:endParaRPr lang="da-DK" dirty="0" smtClean="0"/>
          </a:p>
          <a:p>
            <a:r>
              <a:rPr lang="da-DK" dirty="0" smtClean="0"/>
              <a:t>Database </a:t>
            </a:r>
            <a:r>
              <a:rPr lang="da-DK" dirty="0" err="1" smtClean="0"/>
              <a:t>considerations</a:t>
            </a:r>
            <a:endParaRPr lang="da-DK" dirty="0" smtClean="0"/>
          </a:p>
          <a:p>
            <a:r>
              <a:rPr lang="da-DK" dirty="0" err="1" smtClean="0"/>
              <a:t>Authentication</a:t>
            </a:r>
            <a:r>
              <a:rPr lang="da-DK" dirty="0" smtClean="0"/>
              <a:t> (</a:t>
            </a:r>
            <a:r>
              <a:rPr lang="da-DK" dirty="0" err="1" smtClean="0"/>
              <a:t>Row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</a:t>
            </a:r>
            <a:r>
              <a:rPr lang="da-DK" dirty="0" err="1" smtClean="0"/>
              <a:t>Security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GUID and </a:t>
            </a:r>
            <a:r>
              <a:rPr lang="da-DK" dirty="0" err="1" smtClean="0"/>
              <a:t>function</a:t>
            </a:r>
            <a:endParaRPr lang="da-DK" dirty="0" smtClean="0"/>
          </a:p>
          <a:p>
            <a:r>
              <a:rPr lang="da-DK" dirty="0" err="1" smtClean="0"/>
              <a:t>Attributes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 diagram – overall </a:t>
            </a:r>
            <a:r>
              <a:rPr lang="da-DK" dirty="0" err="1" smtClean="0"/>
              <a:t>view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7533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88640"/>
            <a:ext cx="5171442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827584" y="1196752"/>
            <a:ext cx="2016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/>
              <a:t>Version </a:t>
            </a:r>
            <a:r>
              <a:rPr lang="da-DK" sz="2800" dirty="0" err="1" smtClean="0"/>
              <a:t>one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ER-diagram</a:t>
            </a:r>
            <a:r>
              <a:rPr lang="da-DK" sz="2800" dirty="0" smtClean="0"/>
              <a:t>. Has not </a:t>
            </a:r>
            <a:r>
              <a:rPr lang="da-DK" sz="2800" dirty="0" err="1" smtClean="0"/>
              <a:t>been</a:t>
            </a:r>
            <a:r>
              <a:rPr lang="da-DK" sz="2800" dirty="0" smtClean="0"/>
              <a:t> </a:t>
            </a:r>
            <a:r>
              <a:rPr lang="da-DK" sz="2800" dirty="0" err="1" smtClean="0"/>
              <a:t>updated</a:t>
            </a:r>
            <a:r>
              <a:rPr lang="da-DK" sz="2800" dirty="0" smtClean="0"/>
              <a:t> to the </a:t>
            </a:r>
            <a:r>
              <a:rPr lang="da-DK" sz="2800" dirty="0" err="1" smtClean="0"/>
              <a:t>latest</a:t>
            </a:r>
            <a:r>
              <a:rPr lang="da-DK" sz="2800" dirty="0" smtClean="0"/>
              <a:t> design </a:t>
            </a:r>
            <a:r>
              <a:rPr lang="da-DK" sz="2800" dirty="0" err="1" smtClean="0"/>
              <a:t>considerations</a:t>
            </a:r>
            <a:endParaRPr lang="da-D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Next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Update</a:t>
            </a:r>
            <a:r>
              <a:rPr lang="da-DK" dirty="0" smtClean="0"/>
              <a:t> </a:t>
            </a:r>
            <a:r>
              <a:rPr lang="da-DK" dirty="0" err="1" smtClean="0"/>
              <a:t>ER-diagram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test database</a:t>
            </a:r>
          </a:p>
          <a:p>
            <a:r>
              <a:rPr lang="da-DK" dirty="0" err="1" smtClean="0"/>
              <a:t>Experiment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RLS</a:t>
            </a:r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r>
              <a:rPr lang="da-DK" dirty="0" smtClean="0"/>
              <a:t> and </a:t>
            </a:r>
            <a:r>
              <a:rPr lang="da-DK" dirty="0" err="1" smtClean="0"/>
              <a:t>queries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Skærmshow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Kontortema</vt:lpstr>
      <vt:lpstr>Wholesaler with Web-shop</vt:lpstr>
      <vt:lpstr>Design</vt:lpstr>
      <vt:lpstr>ER diagram – overall view</vt:lpstr>
      <vt:lpstr>Dias nummer 4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Wholesaler with Web-shop</dc:title>
  <dc:creator>ahp</dc:creator>
  <cp:lastModifiedBy>ahp</cp:lastModifiedBy>
  <cp:revision>8</cp:revision>
  <dcterms:created xsi:type="dcterms:W3CDTF">2013-09-12T19:56:28Z</dcterms:created>
  <dcterms:modified xsi:type="dcterms:W3CDTF">2013-09-12T20:26:28Z</dcterms:modified>
</cp:coreProperties>
</file>