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18D9-DF11-407D-B96D-4C5DFC0F3360}" type="datetimeFigureOut">
              <a:rPr lang="da-DK" smtClean="0"/>
              <a:pPr/>
              <a:t>07-02-2011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 smtClean="0"/>
              <a:t>Safety</a:t>
            </a:r>
            <a:r>
              <a:rPr lang="da-DK" dirty="0"/>
              <a:t> </a:t>
            </a:r>
            <a:r>
              <a:rPr lang="da-DK" dirty="0" smtClean="0"/>
              <a:t>and </a:t>
            </a:r>
            <a:r>
              <a:rPr lang="da-DK" dirty="0" err="1" smtClean="0"/>
              <a:t>Simplicity</a:t>
            </a:r>
            <a:r>
              <a:rPr lang="da-DK" dirty="0" smtClean="0"/>
              <a:t>, </a:t>
            </a:r>
          </a:p>
          <a:p>
            <a:r>
              <a:rPr lang="da-DK" dirty="0" smtClean="0"/>
              <a:t>the </a:t>
            </a:r>
            <a:r>
              <a:rPr lang="da-DK" dirty="0" err="1" smtClean="0"/>
              <a:t>elderly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have it all!</a:t>
            </a:r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Today’s</a:t>
            </a:r>
            <a:r>
              <a:rPr lang="da-DK" dirty="0" smtClean="0"/>
              <a:t> </a:t>
            </a:r>
            <a:r>
              <a:rPr lang="da-DK" dirty="0" err="1" smtClean="0"/>
              <a:t>world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885"/>
            <a:ext cx="7372350" cy="4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Problems?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The speaker and the person is in </a:t>
            </a:r>
            <a:r>
              <a:rPr lang="da-DK" dirty="0" err="1" smtClean="0"/>
              <a:t>different</a:t>
            </a:r>
            <a:r>
              <a:rPr lang="da-DK" dirty="0" smtClean="0"/>
              <a:t> </a:t>
            </a:r>
            <a:r>
              <a:rPr lang="da-DK" dirty="0" err="1" smtClean="0"/>
              <a:t>rooms</a:t>
            </a:r>
            <a:endParaRPr lang="da-DK" dirty="0" smtClean="0"/>
          </a:p>
          <a:p>
            <a:r>
              <a:rPr lang="da-DK" dirty="0" smtClean="0"/>
              <a:t>The system </a:t>
            </a:r>
            <a:r>
              <a:rPr lang="da-DK" dirty="0" err="1" smtClean="0"/>
              <a:t>requires</a:t>
            </a:r>
            <a:r>
              <a:rPr lang="da-DK" dirty="0" smtClean="0"/>
              <a:t> a land-line (</a:t>
            </a:r>
            <a:r>
              <a:rPr lang="da-DK" dirty="0" err="1" smtClean="0"/>
              <a:t>expensive</a:t>
            </a:r>
            <a:r>
              <a:rPr lang="da-DK" dirty="0" smtClean="0"/>
              <a:t>)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Move</a:t>
            </a:r>
            <a:r>
              <a:rPr lang="da-DK" dirty="0" smtClean="0"/>
              <a:t> the speaker and </a:t>
            </a:r>
            <a:r>
              <a:rPr lang="da-DK" dirty="0" err="1" smtClean="0"/>
              <a:t>microphone</a:t>
            </a:r>
            <a:r>
              <a:rPr lang="da-DK" dirty="0" smtClean="0"/>
              <a:t> to the </a:t>
            </a:r>
            <a:r>
              <a:rPr lang="da-DK" dirty="0" err="1" smtClean="0"/>
              <a:t>button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Use</a:t>
            </a:r>
            <a:r>
              <a:rPr lang="da-DK" dirty="0" smtClean="0"/>
              <a:t> an </a:t>
            </a:r>
            <a:r>
              <a:rPr lang="da-DK" dirty="0" err="1" smtClean="0"/>
              <a:t>alternate</a:t>
            </a:r>
            <a:r>
              <a:rPr lang="da-DK" dirty="0" smtClean="0"/>
              <a:t> (</a:t>
            </a:r>
            <a:r>
              <a:rPr lang="da-DK" dirty="0" err="1" smtClean="0"/>
              <a:t>existing</a:t>
            </a:r>
            <a:r>
              <a:rPr lang="da-DK" dirty="0" smtClean="0"/>
              <a:t>) </a:t>
            </a:r>
            <a:r>
              <a:rPr lang="da-DK" dirty="0" err="1" smtClean="0"/>
              <a:t>communication</a:t>
            </a:r>
            <a:r>
              <a:rPr lang="da-DK" dirty="0" smtClean="0"/>
              <a:t> line.</a:t>
            </a: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20414"/>
          <a:stretch>
            <a:fillRect/>
          </a:stretch>
        </p:blipFill>
        <p:spPr bwMode="auto">
          <a:xfrm>
            <a:off x="1547664" y="1484784"/>
            <a:ext cx="6096000" cy="491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Challenges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Battery</a:t>
            </a:r>
            <a:r>
              <a:rPr lang="da-DK" dirty="0" smtClean="0"/>
              <a:t> must support </a:t>
            </a:r>
            <a:r>
              <a:rPr lang="da-DK" dirty="0" err="1" smtClean="0"/>
              <a:t>two-way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/>
            <a:r>
              <a:rPr lang="da-DK" dirty="0" smtClean="0"/>
              <a:t>Old type </a:t>
            </a:r>
            <a:r>
              <a:rPr lang="da-DK" dirty="0" err="1" smtClean="0"/>
              <a:t>can</a:t>
            </a:r>
            <a:r>
              <a:rPr lang="da-DK" dirty="0" smtClean="0"/>
              <a:t> last 5 </a:t>
            </a:r>
            <a:r>
              <a:rPr lang="da-DK" dirty="0" err="1" smtClean="0"/>
              <a:t>years</a:t>
            </a:r>
            <a:r>
              <a:rPr lang="da-DK" dirty="0" smtClean="0"/>
              <a:t> </a:t>
            </a:r>
            <a:r>
              <a:rPr lang="da-DK" dirty="0" err="1" smtClean="0"/>
              <a:t>on</a:t>
            </a:r>
            <a:r>
              <a:rPr lang="da-DK" dirty="0" smtClean="0"/>
              <a:t> a single </a:t>
            </a:r>
            <a:r>
              <a:rPr lang="da-DK" dirty="0" err="1" smtClean="0"/>
              <a:t>battery</a:t>
            </a:r>
            <a:endParaRPr lang="da-DK" dirty="0" smtClean="0"/>
          </a:p>
          <a:p>
            <a:r>
              <a:rPr lang="da-DK" dirty="0" err="1" smtClean="0"/>
              <a:t>Elderly</a:t>
            </a:r>
            <a:r>
              <a:rPr lang="da-DK" dirty="0" smtClean="0"/>
              <a:t> and </a:t>
            </a:r>
            <a:r>
              <a:rPr lang="da-DK" dirty="0" err="1" smtClean="0"/>
              <a:t>especially</a:t>
            </a:r>
            <a:r>
              <a:rPr lang="da-DK" dirty="0" smtClean="0"/>
              <a:t> senile </a:t>
            </a:r>
            <a:r>
              <a:rPr lang="da-DK" dirty="0" err="1" smtClean="0"/>
              <a:t>may</a:t>
            </a:r>
            <a:r>
              <a:rPr lang="da-DK" dirty="0" smtClean="0"/>
              <a:t> have a problem </a:t>
            </a:r>
            <a:r>
              <a:rPr lang="da-DK" dirty="0" err="1" smtClean="0"/>
              <a:t>remembering</a:t>
            </a:r>
            <a:r>
              <a:rPr lang="da-DK" dirty="0" smtClean="0"/>
              <a:t> to </a:t>
            </a:r>
            <a:r>
              <a:rPr lang="da-DK" dirty="0" err="1" smtClean="0"/>
              <a:t>recharge</a:t>
            </a:r>
            <a:r>
              <a:rPr lang="da-DK" dirty="0" smtClean="0"/>
              <a:t> the unit.</a:t>
            </a:r>
          </a:p>
          <a:p>
            <a:r>
              <a:rPr lang="da-DK" dirty="0" smtClean="0"/>
              <a:t>Speaker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strong</a:t>
            </a:r>
            <a:r>
              <a:rPr lang="da-DK" dirty="0" smtClean="0"/>
              <a:t> </a:t>
            </a:r>
            <a:r>
              <a:rPr lang="da-DK" dirty="0" err="1" smtClean="0"/>
              <a:t>enough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heard</a:t>
            </a:r>
            <a:r>
              <a:rPr lang="da-DK" dirty="0" smtClean="0"/>
              <a:t> by </a:t>
            </a:r>
            <a:r>
              <a:rPr lang="da-DK" dirty="0" err="1" smtClean="0"/>
              <a:t>elderly</a:t>
            </a:r>
            <a:endParaRPr lang="da-DK" dirty="0" smtClean="0"/>
          </a:p>
          <a:p>
            <a:pPr lvl="1"/>
            <a:r>
              <a:rPr lang="da-DK" dirty="0" smtClean="0"/>
              <a:t>Teleslynge </a:t>
            </a:r>
            <a:r>
              <a:rPr lang="da-DK" dirty="0" err="1" smtClean="0"/>
              <a:t>may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with</a:t>
            </a:r>
            <a:r>
              <a:rPr lang="da-DK" dirty="0" smtClean="0"/>
              <a:t> </a:t>
            </a:r>
            <a:r>
              <a:rPr lang="da-DK" dirty="0" err="1" smtClean="0"/>
              <a:t>hearing</a:t>
            </a:r>
            <a:r>
              <a:rPr lang="da-DK" dirty="0" smtClean="0"/>
              <a:t> </a:t>
            </a:r>
            <a:r>
              <a:rPr lang="da-DK" dirty="0" err="1" smtClean="0"/>
              <a:t>aid</a:t>
            </a:r>
            <a:r>
              <a:rPr lang="da-DK" dirty="0" smtClean="0"/>
              <a:t> (future)</a:t>
            </a:r>
            <a:endParaRPr lang="da-D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107</Words>
  <Application>Microsoft Office PowerPoint</Application>
  <PresentationFormat>Skærmshow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Kontortema</vt:lpstr>
      <vt:lpstr>Emergency call button</vt:lpstr>
      <vt:lpstr>Today’s world</vt:lpstr>
      <vt:lpstr>Problems?</vt:lpstr>
      <vt:lpstr>Solution</vt:lpstr>
      <vt:lpstr>Emergency call button</vt:lpstr>
      <vt:lpstr>Challenges</vt:lpstr>
      <vt:lpstr>Dias nummer 7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16</cp:revision>
  <dcterms:created xsi:type="dcterms:W3CDTF">2011-02-07T16:44:18Z</dcterms:created>
  <dcterms:modified xsi:type="dcterms:W3CDTF">2011-02-07T20:06:41Z</dcterms:modified>
</cp:coreProperties>
</file>