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18D9-DF11-407D-B96D-4C5DFC0F3360}" type="datetimeFigureOut">
              <a:rPr lang="da-DK" smtClean="0"/>
              <a:pPr/>
              <a:t>09-02-2011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Emergency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</a:t>
            </a:r>
            <a:r>
              <a:rPr lang="da-DK" dirty="0" err="1" smtClean="0"/>
              <a:t>button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Læringsmålet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???</a:t>
            </a:r>
            <a:endParaRPr lang="da-D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Status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Krav færdige (se </a:t>
            </a:r>
            <a:r>
              <a:rPr lang="da-DK" dirty="0" err="1" smtClean="0"/>
              <a:t>use-case</a:t>
            </a:r>
            <a:r>
              <a:rPr lang="da-DK" dirty="0" smtClean="0"/>
              <a:t> diagram på næste slide)</a:t>
            </a:r>
          </a:p>
          <a:p>
            <a:r>
              <a:rPr lang="da-DK" dirty="0" smtClean="0"/>
              <a:t>Arkitektur design undervejs (se diagrammer </a:t>
            </a:r>
            <a:r>
              <a:rPr lang="da-DK" smtClean="0"/>
              <a:t>på efterfølgende </a:t>
            </a:r>
            <a:r>
              <a:rPr lang="da-DK" dirty="0" smtClean="0"/>
              <a:t>slides)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 dag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44885"/>
            <a:ext cx="7372350" cy="4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Problemer?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Højtaler/mikrofon er ikke i samme rum som personen der har brug for hjælp</a:t>
            </a:r>
          </a:p>
          <a:p>
            <a:r>
              <a:rPr lang="da-DK" dirty="0" smtClean="0"/>
              <a:t>Systemet kræver en fastnet forbindelse (dyr)</a:t>
            </a:r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Løsning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Flyt højtaler og mikrofon til ”knappen”.</a:t>
            </a:r>
          </a:p>
          <a:p>
            <a:r>
              <a:rPr lang="da-DK" dirty="0" smtClean="0"/>
              <a:t>Anvend en alternativ (eksisterende) </a:t>
            </a:r>
            <a:r>
              <a:rPr lang="da-DK" dirty="0" err="1" smtClean="0"/>
              <a:t>kommunikationslinie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Emergency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</a:t>
            </a:r>
            <a:r>
              <a:rPr lang="da-DK" dirty="0" err="1" smtClean="0"/>
              <a:t>button</a:t>
            </a:r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20414"/>
          <a:stretch>
            <a:fillRect/>
          </a:stretch>
        </p:blipFill>
        <p:spPr bwMode="auto">
          <a:xfrm>
            <a:off x="1547664" y="1484784"/>
            <a:ext cx="6096000" cy="491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Challenges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/>
            <a:r>
              <a:rPr lang="da-DK" dirty="0" smtClean="0"/>
              <a:t>Den gammeldags type holder mindst 5 år på 1 batteri</a:t>
            </a:r>
          </a:p>
          <a:p>
            <a:r>
              <a:rPr lang="da-DK" dirty="0" smtClean="0"/>
              <a:t>Ældre og specielt demente kan have svært ved at huske at genoplade batterierne.</a:t>
            </a:r>
          </a:p>
          <a:p>
            <a:r>
              <a:rPr lang="da-DK" dirty="0" smtClean="0"/>
              <a:t>Det skal være meget enkelt at oplade ”knappen”</a:t>
            </a:r>
          </a:p>
          <a:p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Projektets mål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Proof-of-concept</a:t>
            </a:r>
            <a:endParaRPr lang="da-DK" dirty="0" smtClean="0"/>
          </a:p>
          <a:p>
            <a:r>
              <a:rPr lang="da-DK" dirty="0" smtClean="0"/>
              <a:t>Arkitektur design (</a:t>
            </a:r>
            <a:r>
              <a:rPr lang="da-DK" dirty="0" err="1" smtClean="0"/>
              <a:t>reccomended</a:t>
            </a:r>
            <a:r>
              <a:rPr lang="da-DK" dirty="0" smtClean="0"/>
              <a:t> </a:t>
            </a:r>
            <a:r>
              <a:rPr lang="da-DK" dirty="0" err="1" smtClean="0"/>
              <a:t>mapping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Battery</a:t>
            </a:r>
            <a:r>
              <a:rPr lang="da-DK" dirty="0" smtClean="0"/>
              <a:t> </a:t>
            </a:r>
            <a:r>
              <a:rPr lang="da-DK" dirty="0" err="1" smtClean="0"/>
              <a:t>life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.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når vi vores mål?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Projektoplæg.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Use</a:t>
            </a:r>
            <a:r>
              <a:rPr lang="da-DK" dirty="0" smtClean="0"/>
              <a:t> case krav og </a:t>
            </a:r>
            <a:r>
              <a:rPr lang="da-DK" dirty="0" err="1" smtClean="0"/>
              <a:t>non-funktionel</a:t>
            </a:r>
            <a:r>
              <a:rPr lang="da-DK" dirty="0" smtClean="0"/>
              <a:t> tabel.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SysML</a:t>
            </a:r>
            <a:r>
              <a:rPr lang="da-DK" dirty="0" smtClean="0"/>
              <a:t> til arkitektur design.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Alternative </a:t>
            </a:r>
            <a:r>
              <a:rPr lang="da-DK" dirty="0" err="1" smtClean="0"/>
              <a:t>mapninger</a:t>
            </a:r>
            <a:r>
              <a:rPr lang="da-DK" dirty="0" smtClean="0"/>
              <a:t> af </a:t>
            </a:r>
            <a:r>
              <a:rPr lang="da-DK" dirty="0" err="1" smtClean="0"/>
              <a:t>arkitekture</a:t>
            </a:r>
            <a:r>
              <a:rPr lang="da-DK" dirty="0" smtClean="0"/>
              <a:t> (</a:t>
            </a:r>
            <a:r>
              <a:rPr lang="da-DK" dirty="0" err="1" smtClean="0"/>
              <a:t>method</a:t>
            </a:r>
            <a:r>
              <a:rPr lang="da-DK" dirty="0" smtClean="0"/>
              <a:t> ???)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SystemC</a:t>
            </a:r>
            <a:r>
              <a:rPr lang="da-DK" dirty="0" smtClean="0"/>
              <a:t> til simulering og evaluering af alternative </a:t>
            </a:r>
            <a:r>
              <a:rPr lang="da-DK" dirty="0" err="1" smtClean="0"/>
              <a:t>arkitekture</a:t>
            </a:r>
            <a:r>
              <a:rPr lang="da-DK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Konklusion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Aflevering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Arkitektur design som </a:t>
            </a:r>
            <a:r>
              <a:rPr lang="da-DK" dirty="0" err="1" smtClean="0"/>
              <a:t>SysML</a:t>
            </a:r>
            <a:r>
              <a:rPr lang="da-DK" dirty="0" smtClean="0"/>
              <a:t> diagrammer.</a:t>
            </a:r>
          </a:p>
          <a:p>
            <a:r>
              <a:rPr lang="da-DK" dirty="0" smtClean="0"/>
              <a:t>Evaluering af arkitektur </a:t>
            </a:r>
            <a:r>
              <a:rPr lang="da-DK" dirty="0" err="1" smtClean="0"/>
              <a:t>mapninger</a:t>
            </a:r>
            <a:r>
              <a:rPr lang="da-DK" dirty="0" smtClean="0"/>
              <a:t> med </a:t>
            </a:r>
            <a:r>
              <a:rPr lang="da-DK" dirty="0" err="1" smtClean="0"/>
              <a:t>SystemC</a:t>
            </a:r>
            <a:endParaRPr lang="da-DK" dirty="0" smtClean="0"/>
          </a:p>
          <a:p>
            <a:r>
              <a:rPr lang="da-DK" dirty="0" smtClean="0"/>
              <a:t>Anbefalet </a:t>
            </a:r>
            <a:r>
              <a:rPr lang="da-DK" dirty="0" err="1" smtClean="0"/>
              <a:t>mapning</a:t>
            </a:r>
            <a:r>
              <a:rPr lang="da-DK" dirty="0" smtClean="0"/>
              <a:t> med rationale</a:t>
            </a:r>
          </a:p>
          <a:p>
            <a:r>
              <a:rPr lang="da-DK" dirty="0" smtClean="0"/>
              <a:t>Evaluering af </a:t>
            </a:r>
            <a:r>
              <a:rPr lang="da-DK" dirty="0" err="1" smtClean="0"/>
              <a:t>process</a:t>
            </a:r>
            <a:r>
              <a:rPr lang="da-DK" dirty="0" smtClean="0"/>
              <a:t> og metoder</a:t>
            </a:r>
          </a:p>
          <a:p>
            <a:r>
              <a:rPr lang="da-DK" dirty="0" smtClean="0"/>
              <a:t>Konklusion</a:t>
            </a:r>
            <a:endParaRPr 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202</Words>
  <Application>Microsoft Office PowerPoint</Application>
  <PresentationFormat>Skærmshow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Emergency call button</vt:lpstr>
      <vt:lpstr>I dag</vt:lpstr>
      <vt:lpstr>Problemer?</vt:lpstr>
      <vt:lpstr>Løsning</vt:lpstr>
      <vt:lpstr>Emergency call button</vt:lpstr>
      <vt:lpstr>Challenges</vt:lpstr>
      <vt:lpstr>Projektets mål</vt:lpstr>
      <vt:lpstr>Hvordan når vi vores mål?</vt:lpstr>
      <vt:lpstr>Aflevering</vt:lpstr>
      <vt:lpstr>Læringsmålet</vt:lpstr>
      <vt:lpstr>Status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23</cp:revision>
  <dcterms:created xsi:type="dcterms:W3CDTF">2011-02-07T16:44:18Z</dcterms:created>
  <dcterms:modified xsi:type="dcterms:W3CDTF">2011-02-09T07:13:45Z</dcterms:modified>
</cp:coreProperties>
</file>