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FBFA-F6C5-4624-A899-24A22AE1812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1E20A-8375-48E2-9685-7D25B74B2B1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8C13-FCCD-4D09-85BC-1940E660A1E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5187-D1D1-4BBA-921E-12E25662642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A825-CC70-4EF2-9712-FBDD18EF5AF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B943-872E-4C57-B415-EFC652748E9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85A5-871E-49BE-834C-12F2EBF42A8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788E-BC70-4CF1-80C1-6BF200B439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5921-CC2A-4C18-BF1F-24319BCD306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659B-80D1-485F-8A4C-336D270947E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734B-6FE6-45C2-8689-3A5FDB48A28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C695-4B4C-452F-B459-FAEF82DAF0C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78995-614D-4BFD-8BB6-E39D14912A4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F49BF-4C66-4C2E-A93F-CA819985C36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0A75-C298-4F95-B9A6-19BA5046E4D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1236-0ED5-4BCF-BAC1-1DC3C721B38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0574A-C61A-40A9-9E21-6B92FA13CD5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1144-7751-4995-B359-90D4F2131C7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058D-65F7-4E45-AA4E-09E6EBEA160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0F99B-662C-4575-9B2D-D4E19B353EE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9B1E6-B46A-4F43-829B-4CB302F47B9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40FCF-9AAB-4B08-95A7-AECB8EAF711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DBDC-0F39-4857-BC78-77CC95D480F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7813-0732-4CDF-AB19-C6B70047F5E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858A-AE2A-4D1F-80B8-252E34510FD4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1E1E-C1C4-4370-B90D-EFA7C006FFC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6D564-FC26-4767-A6E4-765B30B6ED7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634B5-BA62-4648-A9AA-1482682262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D89FD-24A5-4CBB-B00D-EF970FE51FA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1667EAC-3530-410F-A933-49337677071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Læringsmålene</a:t>
            </a:r>
            <a:endParaRPr lang="da-DK" dirty="0" smtClean="0"/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Forundersøgelse (SRS, </a:t>
            </a:r>
            <a:r>
              <a:rPr lang="da-DK" i="1" dirty="0" smtClean="0"/>
              <a:t>DDD</a:t>
            </a:r>
            <a:r>
              <a:rPr lang="da-DK" dirty="0" smtClean="0"/>
              <a:t>)</a:t>
            </a:r>
          </a:p>
          <a:p>
            <a:pPr eaLnBrk="1" hangingPunct="1"/>
            <a:r>
              <a:rPr lang="da-DK" dirty="0" err="1" smtClean="0"/>
              <a:t>Risk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management</a:t>
            </a:r>
          </a:p>
          <a:p>
            <a:pPr eaLnBrk="1" hangingPunct="1"/>
            <a:r>
              <a:rPr lang="da-DK" dirty="0" smtClean="0"/>
              <a:t>Overgang fra </a:t>
            </a:r>
            <a:r>
              <a:rPr lang="da-DK" dirty="0" err="1" smtClean="0"/>
              <a:t>SysML/UML</a:t>
            </a:r>
            <a:r>
              <a:rPr lang="da-DK" dirty="0" smtClean="0"/>
              <a:t> til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eaLnBrk="1" hangingPunct="1"/>
            <a:r>
              <a:rPr lang="da-DK" dirty="0" smtClean="0"/>
              <a:t>Mest optimal </a:t>
            </a:r>
            <a:r>
              <a:rPr lang="da-DK" dirty="0" err="1" smtClean="0"/>
              <a:t>mapning</a:t>
            </a:r>
            <a:r>
              <a:rPr lang="da-DK" dirty="0" smtClean="0"/>
              <a:t> i forhold til </a:t>
            </a:r>
            <a:r>
              <a:rPr lang="da-DK" dirty="0" err="1" smtClean="0"/>
              <a:t>metric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035300" cy="533400"/>
          </a:xfrm>
        </p:spPr>
        <p:txBody>
          <a:bodyPr/>
          <a:lstStyle/>
          <a:p>
            <a:r>
              <a:rPr lang="en-US" sz="28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65438" y="1628775"/>
          <a:ext cx="45878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en-US" sz="2800" smtClean="0"/>
              <a:t>Sequence diagrams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 værktøj)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476250"/>
          <a:ext cx="6557963" cy="5453063"/>
        </p:xfrm>
        <a:graphic>
          <a:graphicData uri="http://schemas.openxmlformats.org/presentationml/2006/ole">
            <p:oleObj spid="_x0000_s35843" name="Visio" r:id="rId3" imgW="5341678" imgH="44416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638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281</Words>
  <Application>Microsoft Office PowerPoint</Application>
  <PresentationFormat>Skærmshow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Visio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 værktøj)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Jørgen</cp:lastModifiedBy>
  <cp:revision>36</cp:revision>
  <dcterms:created xsi:type="dcterms:W3CDTF">2011-02-07T16:44:18Z</dcterms:created>
  <dcterms:modified xsi:type="dcterms:W3CDTF">2011-02-10T19:37:01Z</dcterms:modified>
</cp:coreProperties>
</file>