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45C25-50EE-4E81-B517-E3537502E12C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EB1F-37F9-47B6-9FD9-34393274E20D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B914A-E21B-47AF-A4AF-9950D274C39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1F4F-5486-4473-9FA0-65E07CFB3252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4A54B-858D-4F19-B67D-EC414EC2DA1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A38B-DECE-419F-A58C-F3A6BBA2685D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AD48B-B3B3-455A-A618-E8E55A922405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58650-380A-489D-9453-1C48BD274EE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E67AD-6356-4DC5-9CB4-B0F3A9BABF0C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7171F-AB56-4CB4-A2E6-A5F64C8FF11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F7850-363E-449A-8E67-032086023E5B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E180-F6E8-43A6-898F-54F8236F8AF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A3808-786A-4236-9262-2A0DCE6DB1B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4D75-B738-4B20-94F9-4C1D0A4794B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86289-A32D-41EF-99F2-D0E171A44B2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70FE3-6B5C-4F0E-ABB7-1FF678502B9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30036-2728-47EA-8E85-A541297CED5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EE6C4-C7DA-4EA8-8027-AB8F051D958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D4CD2-73FA-4E2E-983E-52EE6C8D95B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44278-3703-4D7C-87C2-1DAB4394631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47C5-E7ED-4B4E-90BB-2A466EF33DD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BDBD-2A34-4DDB-855F-F22B53B6637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D24C3-FC05-43AB-907E-F6D1E70CD37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5EBF2-3507-482C-B822-486F0C290A4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1B1FD-900C-4D8E-9E7C-29AAB68C68D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C5761-BC5E-4539-9D11-46C89134ADE2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62A73-7877-461C-A0CC-2314EF178EE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489D2-53E9-4CC2-A491-10E24E79304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0F9CDE-1039-491E-AEA6-B9C379C74A0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A6D083-AC2F-4DF7-9849-5EF02323D00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Læringsmålene</a:t>
            </a:r>
          </a:p>
        </p:txBody>
      </p:sp>
      <p:sp>
        <p:nvSpPr>
          <p:cNvPr id="2867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Forundersøgelse (SRS, </a:t>
            </a:r>
            <a:r>
              <a:rPr lang="da-DK" i="1" smtClean="0"/>
              <a:t>DDD</a:t>
            </a:r>
            <a:r>
              <a:rPr lang="da-DK" smtClean="0"/>
              <a:t>)</a:t>
            </a:r>
          </a:p>
          <a:p>
            <a:pPr eaLnBrk="1" hangingPunct="1"/>
            <a:r>
              <a:rPr lang="da-DK" smtClean="0"/>
              <a:t>Risk level management</a:t>
            </a:r>
          </a:p>
          <a:p>
            <a:pPr eaLnBrk="1" hangingPunct="1"/>
            <a:r>
              <a:rPr lang="da-DK" smtClean="0"/>
              <a:t>Overgang fra SysML/UML til SystemC</a:t>
            </a:r>
          </a:p>
          <a:p>
            <a:pPr eaLnBrk="1" hangingPunct="1"/>
            <a:r>
              <a:rPr lang="da-DK" smtClean="0"/>
              <a:t>Mest optimal mapning i forhold til metric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27088" y="4076700"/>
          <a:ext cx="7097712" cy="2011363"/>
        </p:xfrm>
        <a:graphic>
          <a:graphicData uri="http://schemas.openxmlformats.org/presentationml/2006/ole">
            <p:oleObj spid="_x0000_s28676" name="Visio" r:id="rId3" imgW="7096954" imgH="201156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66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55650" y="3933825"/>
          <a:ext cx="7848600" cy="2382838"/>
        </p:xfrm>
        <a:graphic>
          <a:graphicData uri="http://schemas.openxmlformats.org/presentationml/2006/ole">
            <p:oleObj spid="_x0000_s26628" name="Visio" r:id="rId3" imgW="10515833" imgH="41123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22638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Stakeholder Requirement Definition (SRD)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563938" y="1557338"/>
          <a:ext cx="48037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da-DK" sz="2800" smtClean="0"/>
              <a:t>Sekvens diagrammer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modeleringssprog)</a:t>
            </a:r>
          </a:p>
        </p:txBody>
      </p:sp>
      <p:sp>
        <p:nvSpPr>
          <p:cNvPr id="2458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619250" y="1844675"/>
          <a:ext cx="4752975" cy="4489450"/>
        </p:xfrm>
        <a:graphic>
          <a:graphicData uri="http://schemas.openxmlformats.org/presentationml/2006/ole">
            <p:oleObj spid="_x0000_s24583" name="Visio" r:id="rId3" imgW="3271830" imgH="309142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C:\Documents and Settings\Poder Conultancy\Dokumenter\school\masterofit2009\syseng_hwco\proj\Artifact\Diagrams\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2656"/>
            <a:ext cx="7416824" cy="61544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468313" y="823913"/>
          <a:ext cx="8424862" cy="4878387"/>
        </p:xfrm>
        <a:graphic>
          <a:graphicData uri="http://schemas.openxmlformats.org/presentationml/2006/ole">
            <p:oleObj spid="_x0000_s40963" name="Visio" r:id="rId3" imgW="6691640" imgH="38754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843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Udfordringer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287</Words>
  <Application>Microsoft Office PowerPoint</Application>
  <PresentationFormat>Skærmshow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0" baseType="lpstr">
      <vt:lpstr>Kontortema</vt:lpstr>
      <vt:lpstr>Visio</vt:lpstr>
      <vt:lpstr>Emergency call button</vt:lpstr>
      <vt:lpstr>I dag</vt:lpstr>
      <vt:lpstr>Problemer?</vt:lpstr>
      <vt:lpstr>Løsning</vt:lpstr>
      <vt:lpstr>Emergency call button</vt:lpstr>
      <vt:lpstr>Udfordringer</vt:lpstr>
      <vt:lpstr>Projektets mål</vt:lpstr>
      <vt:lpstr>Hvordan når vi vores mål?</vt:lpstr>
      <vt:lpstr>Aflevering</vt:lpstr>
      <vt:lpstr>Læringsmålene</vt:lpstr>
      <vt:lpstr>Status</vt:lpstr>
      <vt:lpstr>System Engineering metode INCOSE</vt:lpstr>
      <vt:lpstr>Dias nummer 13</vt:lpstr>
      <vt:lpstr>Arkitektural design  (SysML som modeleringssprog)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41</cp:revision>
  <dcterms:created xsi:type="dcterms:W3CDTF">2011-02-07T16:44:18Z</dcterms:created>
  <dcterms:modified xsi:type="dcterms:W3CDTF">2011-02-10T20:08:35Z</dcterms:modified>
</cp:coreProperties>
</file>