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57" r:id="rId5"/>
    <p:sldId id="258" r:id="rId6"/>
    <p:sldId id="263" r:id="rId7"/>
    <p:sldId id="264" r:id="rId8"/>
    <p:sldId id="260" r:id="rId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/>
          <a:lstStyle/>
          <a:p>
            <a:r>
              <a:rPr lang="en-GB" dirty="0" smtClean="0"/>
              <a:t>Wholesaler with Web-shop</a:t>
            </a:r>
            <a:endParaRPr lang="en-GB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755576" y="3212976"/>
            <a:ext cx="7704856" cy="1872208"/>
          </a:xfrm>
        </p:spPr>
        <p:txBody>
          <a:bodyPr>
            <a:normAutofit/>
          </a:bodyPr>
          <a:lstStyle/>
          <a:p>
            <a:r>
              <a:rPr lang="da-DK" dirty="0" smtClean="0"/>
              <a:t>A database </a:t>
            </a:r>
            <a:r>
              <a:rPr lang="da-DK" dirty="0" err="1" smtClean="0"/>
              <a:t>with</a:t>
            </a:r>
            <a:r>
              <a:rPr lang="da-DK" dirty="0" smtClean="0"/>
              <a:t> data from a </a:t>
            </a:r>
            <a:r>
              <a:rPr lang="da-DK" dirty="0" err="1" smtClean="0"/>
              <a:t>wholesaler</a:t>
            </a:r>
            <a:r>
              <a:rPr lang="da-DK" dirty="0" smtClean="0"/>
              <a:t>. The database </a:t>
            </a:r>
            <a:r>
              <a:rPr lang="da-DK" dirty="0" err="1" smtClean="0"/>
              <a:t>also</a:t>
            </a:r>
            <a:r>
              <a:rPr lang="da-DK" dirty="0" smtClean="0"/>
              <a:t> offer </a:t>
            </a:r>
            <a:r>
              <a:rPr lang="da-DK" dirty="0" err="1" smtClean="0"/>
              <a:t>access</a:t>
            </a:r>
            <a:r>
              <a:rPr lang="da-DK" dirty="0" smtClean="0"/>
              <a:t> to </a:t>
            </a:r>
            <a:r>
              <a:rPr lang="da-DK" dirty="0" err="1" smtClean="0"/>
              <a:t>create</a:t>
            </a:r>
            <a:r>
              <a:rPr lang="da-DK" dirty="0" smtClean="0"/>
              <a:t> web-shops and </a:t>
            </a:r>
            <a:r>
              <a:rPr lang="da-DK" dirty="0" err="1" smtClean="0"/>
              <a:t>manage</a:t>
            </a:r>
            <a:r>
              <a:rPr lang="da-DK" dirty="0" smtClean="0"/>
              <a:t> </a:t>
            </a:r>
            <a:r>
              <a:rPr lang="da-DK" dirty="0" err="1" smtClean="0"/>
              <a:t>restocking</a:t>
            </a:r>
            <a:r>
              <a:rPr lang="da-DK" dirty="0" smtClean="0"/>
              <a:t> the </a:t>
            </a:r>
            <a:r>
              <a:rPr lang="da-DK" dirty="0" err="1" smtClean="0"/>
              <a:t>supply</a:t>
            </a:r>
            <a:r>
              <a:rPr lang="da-DK" dirty="0" smtClean="0"/>
              <a:t>.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36712"/>
          </a:xfrm>
        </p:spPr>
        <p:txBody>
          <a:bodyPr/>
          <a:lstStyle/>
          <a:p>
            <a:r>
              <a:rPr lang="da-DK" dirty="0" smtClean="0"/>
              <a:t>Database </a:t>
            </a:r>
            <a:r>
              <a:rPr lang="da-DK" dirty="0" err="1" smtClean="0"/>
              <a:t>implementation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23528" y="764704"/>
            <a:ext cx="8229600" cy="5832648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da-DK" dirty="0" smtClean="0"/>
              <a:t>CREATE TYPE </a:t>
            </a:r>
            <a:r>
              <a:rPr lang="da-DK" dirty="0" err="1" smtClean="0"/>
              <a:t>productattributetype</a:t>
            </a:r>
            <a:r>
              <a:rPr lang="da-DK" dirty="0" smtClean="0"/>
              <a:t> AS ENUM ('</a:t>
            </a:r>
            <a:r>
              <a:rPr lang="da-DK" dirty="0" err="1" smtClean="0"/>
              <a:t>string</a:t>
            </a:r>
            <a:r>
              <a:rPr lang="da-DK" dirty="0" smtClean="0"/>
              <a:t>', '</a:t>
            </a:r>
            <a:r>
              <a:rPr lang="da-DK" dirty="0" err="1" smtClean="0"/>
              <a:t>integer</a:t>
            </a:r>
            <a:r>
              <a:rPr lang="da-DK" dirty="0" smtClean="0"/>
              <a:t>', '</a:t>
            </a:r>
            <a:r>
              <a:rPr lang="da-DK" dirty="0" err="1" smtClean="0"/>
              <a:t>float</a:t>
            </a:r>
            <a:r>
              <a:rPr lang="da-DK" dirty="0" smtClean="0"/>
              <a:t>');</a:t>
            </a:r>
          </a:p>
          <a:p>
            <a:pPr>
              <a:buNone/>
            </a:pPr>
            <a:endParaRPr lang="da-DK" dirty="0" smtClean="0"/>
          </a:p>
          <a:p>
            <a:pPr>
              <a:buNone/>
            </a:pPr>
            <a:r>
              <a:rPr lang="da-DK" dirty="0" smtClean="0"/>
              <a:t>-- </a:t>
            </a:r>
            <a:r>
              <a:rPr lang="da-DK" dirty="0" err="1" smtClean="0"/>
              <a:t>weight</a:t>
            </a:r>
            <a:r>
              <a:rPr lang="da-DK" dirty="0" smtClean="0"/>
              <a:t> is in grams so </a:t>
            </a:r>
            <a:r>
              <a:rPr lang="da-DK" dirty="0" err="1" smtClean="0"/>
              <a:t>integer</a:t>
            </a:r>
            <a:r>
              <a:rPr lang="da-DK" dirty="0" smtClean="0"/>
              <a:t> is fine.</a:t>
            </a:r>
          </a:p>
          <a:p>
            <a:pPr>
              <a:buNone/>
            </a:pPr>
            <a:r>
              <a:rPr lang="da-DK" dirty="0" smtClean="0"/>
              <a:t>CREATE TABLE </a:t>
            </a:r>
            <a:r>
              <a:rPr lang="da-DK" dirty="0" err="1" smtClean="0"/>
              <a:t>products</a:t>
            </a:r>
            <a:r>
              <a:rPr lang="da-DK" dirty="0" smtClean="0"/>
              <a:t> (</a:t>
            </a:r>
          </a:p>
          <a:p>
            <a:pPr>
              <a:buNone/>
            </a:pPr>
            <a:r>
              <a:rPr lang="da-DK" dirty="0" err="1" smtClean="0"/>
              <a:t>pid</a:t>
            </a:r>
            <a:r>
              <a:rPr lang="da-DK" dirty="0" smtClean="0"/>
              <a:t> SERIAL PRIMARY KEY,</a:t>
            </a:r>
          </a:p>
          <a:p>
            <a:pPr>
              <a:buNone/>
            </a:pPr>
            <a:r>
              <a:rPr lang="da-DK" dirty="0" err="1" smtClean="0"/>
              <a:t>name</a:t>
            </a:r>
            <a:r>
              <a:rPr lang="da-DK" dirty="0" smtClean="0"/>
              <a:t> VARCHAR(128) NOT NULL,</a:t>
            </a:r>
          </a:p>
          <a:p>
            <a:pPr>
              <a:buNone/>
            </a:pPr>
            <a:r>
              <a:rPr lang="da-DK" dirty="0" err="1" smtClean="0"/>
              <a:t>instock</a:t>
            </a:r>
            <a:r>
              <a:rPr lang="da-DK" dirty="0" smtClean="0"/>
              <a:t> INTEGER NOT NULL DEFAULT 0,</a:t>
            </a:r>
          </a:p>
          <a:p>
            <a:pPr>
              <a:buNone/>
            </a:pPr>
            <a:r>
              <a:rPr lang="da-DK" dirty="0" err="1" smtClean="0"/>
              <a:t>weight</a:t>
            </a:r>
            <a:r>
              <a:rPr lang="da-DK" dirty="0" smtClean="0"/>
              <a:t> INTEGER NOT NULL </a:t>
            </a:r>
          </a:p>
          <a:p>
            <a:pPr>
              <a:buNone/>
            </a:pPr>
            <a:r>
              <a:rPr lang="da-DK" dirty="0" smtClean="0"/>
              <a:t>);</a:t>
            </a:r>
          </a:p>
          <a:p>
            <a:pPr>
              <a:buNone/>
            </a:pPr>
            <a:endParaRPr lang="da-DK" dirty="0" smtClean="0"/>
          </a:p>
          <a:p>
            <a:pPr>
              <a:buNone/>
            </a:pPr>
            <a:r>
              <a:rPr lang="da-DK" dirty="0" smtClean="0"/>
              <a:t>CREATE TABLE </a:t>
            </a:r>
            <a:r>
              <a:rPr lang="da-DK" dirty="0" err="1" smtClean="0"/>
              <a:t>productattributes</a:t>
            </a:r>
            <a:r>
              <a:rPr lang="da-DK" dirty="0" smtClean="0"/>
              <a:t> (</a:t>
            </a:r>
          </a:p>
          <a:p>
            <a:pPr>
              <a:buNone/>
            </a:pPr>
            <a:r>
              <a:rPr lang="da-DK" dirty="0" err="1" smtClean="0"/>
              <a:t>name</a:t>
            </a:r>
            <a:r>
              <a:rPr lang="da-DK" dirty="0" smtClean="0"/>
              <a:t> VARCHAR(128) PRIMARY KEY,</a:t>
            </a:r>
          </a:p>
          <a:p>
            <a:pPr>
              <a:buNone/>
            </a:pPr>
            <a:r>
              <a:rPr lang="da-DK" dirty="0" smtClean="0"/>
              <a:t>type </a:t>
            </a:r>
            <a:r>
              <a:rPr lang="da-DK" dirty="0" err="1" smtClean="0"/>
              <a:t>productattributetype</a:t>
            </a:r>
            <a:r>
              <a:rPr lang="da-DK" dirty="0" smtClean="0"/>
              <a:t> NOT NULL</a:t>
            </a:r>
          </a:p>
          <a:p>
            <a:pPr>
              <a:buNone/>
            </a:pPr>
            <a:r>
              <a:rPr lang="da-DK" dirty="0" smtClean="0"/>
              <a:t>);</a:t>
            </a:r>
          </a:p>
          <a:p>
            <a:pPr>
              <a:buNone/>
            </a:pPr>
            <a:endParaRPr lang="da-DK" dirty="0" smtClean="0"/>
          </a:p>
          <a:p>
            <a:pPr>
              <a:buNone/>
            </a:pPr>
            <a:r>
              <a:rPr lang="da-DK" dirty="0" smtClean="0"/>
              <a:t>CREATE FUNCTION </a:t>
            </a:r>
            <a:r>
              <a:rPr lang="da-DK" dirty="0" err="1" smtClean="0"/>
              <a:t>trigfunc_customer_order</a:t>
            </a:r>
            <a:r>
              <a:rPr lang="da-DK" dirty="0" smtClean="0"/>
              <a:t>() RETURNS </a:t>
            </a:r>
            <a:r>
              <a:rPr lang="da-DK" dirty="0" err="1" smtClean="0"/>
              <a:t>trigger</a:t>
            </a:r>
            <a:r>
              <a:rPr lang="da-DK" dirty="0" smtClean="0"/>
              <a:t> AS $$</a:t>
            </a:r>
          </a:p>
          <a:p>
            <a:pPr>
              <a:buNone/>
            </a:pPr>
            <a:r>
              <a:rPr lang="da-DK" dirty="0" smtClean="0"/>
              <a:t>  BEGIN</a:t>
            </a:r>
          </a:p>
          <a:p>
            <a:pPr>
              <a:buNone/>
            </a:pPr>
            <a:r>
              <a:rPr lang="da-DK" dirty="0" smtClean="0"/>
              <a:t>	UPDATE </a:t>
            </a:r>
            <a:r>
              <a:rPr lang="da-DK" dirty="0" err="1" smtClean="0"/>
              <a:t>products</a:t>
            </a:r>
            <a:r>
              <a:rPr lang="da-DK" dirty="0" smtClean="0"/>
              <a:t> SET </a:t>
            </a:r>
            <a:r>
              <a:rPr lang="da-DK" dirty="0" err="1" smtClean="0"/>
              <a:t>instock=p.instock-cop.count</a:t>
            </a:r>
            <a:r>
              <a:rPr lang="da-DK" dirty="0" smtClean="0"/>
              <a:t> FROM </a:t>
            </a:r>
            <a:r>
              <a:rPr lang="da-DK" dirty="0" err="1" smtClean="0"/>
              <a:t>customerorders</a:t>
            </a:r>
            <a:r>
              <a:rPr lang="da-DK" dirty="0" smtClean="0"/>
              <a:t> </a:t>
            </a:r>
            <a:r>
              <a:rPr lang="da-DK" dirty="0" err="1" smtClean="0"/>
              <a:t>co</a:t>
            </a:r>
            <a:r>
              <a:rPr lang="da-DK" dirty="0" smtClean="0"/>
              <a:t> INNER JOIN </a:t>
            </a:r>
            <a:r>
              <a:rPr lang="da-DK" dirty="0" err="1" smtClean="0"/>
              <a:t>customerorderproducts</a:t>
            </a:r>
            <a:r>
              <a:rPr lang="da-DK" dirty="0" smtClean="0"/>
              <a:t> </a:t>
            </a:r>
            <a:r>
              <a:rPr lang="da-DK" dirty="0" err="1" smtClean="0"/>
              <a:t>cop</a:t>
            </a:r>
            <a:r>
              <a:rPr lang="da-DK" dirty="0" smtClean="0"/>
              <a:t> ON </a:t>
            </a:r>
            <a:r>
              <a:rPr lang="da-DK" dirty="0" err="1" smtClean="0"/>
              <a:t>co.orderid=cop.orderid</a:t>
            </a:r>
            <a:r>
              <a:rPr lang="da-DK" dirty="0" smtClean="0"/>
              <a:t> INNER JOIN </a:t>
            </a:r>
            <a:r>
              <a:rPr lang="da-DK" dirty="0" err="1" smtClean="0"/>
              <a:t>products</a:t>
            </a:r>
            <a:r>
              <a:rPr lang="da-DK" dirty="0" smtClean="0"/>
              <a:t> p ON </a:t>
            </a:r>
            <a:r>
              <a:rPr lang="da-DK" dirty="0" err="1" smtClean="0"/>
              <a:t>cop.productid=p.pid</a:t>
            </a:r>
            <a:r>
              <a:rPr lang="da-DK" dirty="0" smtClean="0"/>
              <a:t> WHERE </a:t>
            </a:r>
            <a:r>
              <a:rPr lang="da-DK" dirty="0" err="1" smtClean="0"/>
              <a:t>co.orderid=NEW.orderid</a:t>
            </a:r>
            <a:r>
              <a:rPr lang="da-DK" dirty="0" smtClean="0"/>
              <a:t>;</a:t>
            </a:r>
          </a:p>
          <a:p>
            <a:pPr>
              <a:buNone/>
            </a:pPr>
            <a:r>
              <a:rPr lang="da-DK" dirty="0" smtClean="0"/>
              <a:t>    </a:t>
            </a:r>
            <a:r>
              <a:rPr lang="da-DK" dirty="0" err="1" smtClean="0"/>
              <a:t>return</a:t>
            </a:r>
            <a:r>
              <a:rPr lang="da-DK" dirty="0" smtClean="0"/>
              <a:t> NEW;</a:t>
            </a:r>
          </a:p>
          <a:p>
            <a:pPr>
              <a:buNone/>
            </a:pPr>
            <a:r>
              <a:rPr lang="da-DK" dirty="0" smtClean="0"/>
              <a:t>  END</a:t>
            </a:r>
          </a:p>
          <a:p>
            <a:pPr>
              <a:buNone/>
            </a:pPr>
            <a:r>
              <a:rPr lang="da-DK" dirty="0" smtClean="0"/>
              <a:t>$$ LANGUAGE </a:t>
            </a:r>
            <a:r>
              <a:rPr lang="da-DK" dirty="0" err="1" smtClean="0"/>
              <a:t>plpgsql</a:t>
            </a:r>
            <a:r>
              <a:rPr lang="da-DK" dirty="0" smtClean="0"/>
              <a:t>;</a:t>
            </a:r>
          </a:p>
          <a:p>
            <a:pPr>
              <a:buNone/>
            </a:pPr>
            <a:endParaRPr lang="da-DK" dirty="0" smtClean="0"/>
          </a:p>
          <a:p>
            <a:pPr>
              <a:buNone/>
            </a:pPr>
            <a:r>
              <a:rPr lang="da-DK" dirty="0" smtClean="0"/>
              <a:t>-- </a:t>
            </a:r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trigger</a:t>
            </a:r>
            <a:r>
              <a:rPr lang="da-DK" dirty="0" smtClean="0"/>
              <a:t> is </a:t>
            </a:r>
            <a:r>
              <a:rPr lang="da-DK" dirty="0" err="1" smtClean="0"/>
              <a:t>only</a:t>
            </a:r>
            <a:r>
              <a:rPr lang="da-DK" dirty="0" smtClean="0"/>
              <a:t> for </a:t>
            </a:r>
            <a:r>
              <a:rPr lang="da-DK" dirty="0" err="1" smtClean="0"/>
              <a:t>debugging</a:t>
            </a:r>
            <a:r>
              <a:rPr lang="da-DK" dirty="0" smtClean="0"/>
              <a:t> as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would</a:t>
            </a:r>
            <a:r>
              <a:rPr lang="da-DK" dirty="0" smtClean="0"/>
              <a:t> </a:t>
            </a:r>
            <a:r>
              <a:rPr lang="da-DK" dirty="0" err="1" smtClean="0"/>
              <a:t>like</a:t>
            </a:r>
            <a:r>
              <a:rPr lang="da-DK" dirty="0" smtClean="0"/>
              <a:t> to </a:t>
            </a:r>
            <a:r>
              <a:rPr lang="da-DK" dirty="0" err="1" smtClean="0"/>
              <a:t>insert</a:t>
            </a:r>
            <a:r>
              <a:rPr lang="da-DK" dirty="0" smtClean="0"/>
              <a:t> an </a:t>
            </a:r>
            <a:r>
              <a:rPr lang="da-DK" dirty="0" err="1" smtClean="0"/>
              <a:t>order</a:t>
            </a:r>
            <a:r>
              <a:rPr lang="da-DK" dirty="0" smtClean="0"/>
              <a:t> </a:t>
            </a:r>
            <a:r>
              <a:rPr lang="da-DK" dirty="0" err="1" smtClean="0"/>
              <a:t>directly</a:t>
            </a:r>
            <a:r>
              <a:rPr lang="da-DK" dirty="0" smtClean="0"/>
              <a:t> (not via </a:t>
            </a:r>
            <a:r>
              <a:rPr lang="da-DK" dirty="0" err="1" smtClean="0"/>
              <a:t>update</a:t>
            </a:r>
            <a:r>
              <a:rPr lang="da-DK" dirty="0" smtClean="0"/>
              <a:t>)</a:t>
            </a:r>
          </a:p>
          <a:p>
            <a:pPr>
              <a:buNone/>
            </a:pPr>
            <a:r>
              <a:rPr lang="da-DK" dirty="0" smtClean="0"/>
              <a:t>CREATE TRIGGER </a:t>
            </a:r>
            <a:r>
              <a:rPr lang="da-DK" dirty="0" err="1" smtClean="0"/>
              <a:t>update_in_stock_customer</a:t>
            </a:r>
            <a:endParaRPr lang="da-DK" dirty="0" smtClean="0"/>
          </a:p>
          <a:p>
            <a:pPr>
              <a:buNone/>
            </a:pPr>
            <a:r>
              <a:rPr lang="da-DK" dirty="0" smtClean="0"/>
              <a:t>  AFTER UPDATE ON </a:t>
            </a:r>
            <a:r>
              <a:rPr lang="da-DK" dirty="0" err="1" smtClean="0"/>
              <a:t>customerorders</a:t>
            </a:r>
            <a:endParaRPr lang="da-DK" dirty="0" smtClean="0"/>
          </a:p>
          <a:p>
            <a:pPr>
              <a:buNone/>
            </a:pPr>
            <a:r>
              <a:rPr lang="da-DK" dirty="0" smtClean="0"/>
              <a:t>  FOR EACH ROW </a:t>
            </a:r>
          </a:p>
          <a:p>
            <a:pPr>
              <a:buNone/>
            </a:pPr>
            <a:r>
              <a:rPr lang="da-DK" dirty="0" smtClean="0"/>
              <a:t>  WHEN (</a:t>
            </a:r>
            <a:r>
              <a:rPr lang="da-DK" dirty="0" err="1" smtClean="0"/>
              <a:t>NEW.deliveryid</a:t>
            </a:r>
            <a:r>
              <a:rPr lang="da-DK" dirty="0" smtClean="0"/>
              <a:t> IS NOT NULL AND </a:t>
            </a:r>
            <a:r>
              <a:rPr lang="da-DK" dirty="0" err="1" smtClean="0"/>
              <a:t>OLD.deliveryid</a:t>
            </a:r>
            <a:r>
              <a:rPr lang="da-DK" dirty="0" smtClean="0"/>
              <a:t> IS NULL)</a:t>
            </a:r>
          </a:p>
          <a:p>
            <a:pPr>
              <a:buNone/>
            </a:pPr>
            <a:r>
              <a:rPr lang="da-DK" dirty="0" smtClean="0"/>
              <a:t>  EXECUTE PROCEDURE </a:t>
            </a:r>
            <a:r>
              <a:rPr lang="da-DK" dirty="0" err="1" smtClean="0"/>
              <a:t>trigfunc_customer_order</a:t>
            </a:r>
            <a:r>
              <a:rPr lang="da-DK" dirty="0" smtClean="0"/>
              <a:t>();</a:t>
            </a:r>
          </a:p>
          <a:p>
            <a:pPr>
              <a:buNone/>
            </a:pP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 DB (- </a:t>
            </a:r>
            <a:r>
              <a:rPr lang="da-DK" dirty="0" err="1" smtClean="0"/>
              <a:t>update</a:t>
            </a:r>
            <a:r>
              <a:rPr lang="da-DK" dirty="0" smtClean="0"/>
              <a:t> </a:t>
            </a:r>
            <a:r>
              <a:rPr lang="da-DK" dirty="0" err="1" smtClean="0"/>
              <a:t>trigger</a:t>
            </a:r>
            <a:r>
              <a:rPr lang="da-DK" smtClean="0"/>
              <a:t>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400600"/>
          </a:xfrm>
        </p:spPr>
        <p:txBody>
          <a:bodyPr>
            <a:noAutofit/>
          </a:bodyPr>
          <a:lstStyle/>
          <a:p>
            <a:r>
              <a:rPr lang="en-US" sz="1600" dirty="0" smtClean="0"/>
              <a:t>100000 products</a:t>
            </a:r>
          </a:p>
          <a:p>
            <a:r>
              <a:rPr lang="en-US" sz="1600" dirty="0" smtClean="0"/>
              <a:t>5000 </a:t>
            </a:r>
            <a:r>
              <a:rPr lang="en-US" sz="1600" dirty="0" err="1" smtClean="0"/>
              <a:t>productlines</a:t>
            </a:r>
            <a:r>
              <a:rPr lang="en-US" sz="1600" dirty="0" smtClean="0"/>
              <a:t> + 1 no-line</a:t>
            </a:r>
          </a:p>
          <a:p>
            <a:r>
              <a:rPr lang="en-US" sz="1600" dirty="0" smtClean="0"/>
              <a:t>20 brands + 1 no-brand</a:t>
            </a:r>
          </a:p>
          <a:p>
            <a:r>
              <a:rPr lang="en-US" sz="1600" dirty="0" smtClean="0"/>
              <a:t>All products has size 0 - 79 (XXS - XXXL)</a:t>
            </a:r>
          </a:p>
          <a:p>
            <a:r>
              <a:rPr lang="en-US" sz="1600" dirty="0" smtClean="0"/>
              <a:t>All products </a:t>
            </a:r>
            <a:r>
              <a:rPr lang="en-US" sz="1600" dirty="0" err="1" smtClean="0"/>
              <a:t>hsa</a:t>
            </a:r>
            <a:r>
              <a:rPr lang="en-US" sz="1600" dirty="0" smtClean="0"/>
              <a:t> a </a:t>
            </a:r>
            <a:r>
              <a:rPr lang="en-US" sz="1600" dirty="0" err="1" smtClean="0"/>
              <a:t>colour</a:t>
            </a:r>
            <a:r>
              <a:rPr lang="en-US" sz="1600" dirty="0" smtClean="0"/>
              <a:t> ("red", "white", "green", "blue", "</a:t>
            </a:r>
            <a:r>
              <a:rPr lang="en-US" sz="1600" dirty="0" err="1" smtClean="0"/>
              <a:t>lightblue</a:t>
            </a:r>
            <a:r>
              <a:rPr lang="en-US" sz="1600" dirty="0" smtClean="0"/>
              <a:t>", "</a:t>
            </a:r>
            <a:r>
              <a:rPr lang="en-US" sz="1600" dirty="0" err="1" smtClean="0"/>
              <a:t>baige</a:t>
            </a:r>
            <a:r>
              <a:rPr lang="en-US" sz="1600" dirty="0" smtClean="0"/>
              <a:t>", "black", "</a:t>
            </a:r>
            <a:r>
              <a:rPr lang="en-US" sz="1600" dirty="0" err="1" smtClean="0"/>
              <a:t>multicoloured</a:t>
            </a:r>
            <a:r>
              <a:rPr lang="en-US" sz="1600" dirty="0" smtClean="0"/>
              <a:t>")</a:t>
            </a:r>
          </a:p>
          <a:p>
            <a:r>
              <a:rPr lang="en-US" sz="1600" dirty="0" smtClean="0"/>
              <a:t>10 </a:t>
            </a:r>
            <a:r>
              <a:rPr lang="en-US" sz="1600" dirty="0" err="1" smtClean="0"/>
              <a:t>manufactorers</a:t>
            </a:r>
            <a:r>
              <a:rPr lang="en-US" sz="1600" dirty="0" smtClean="0"/>
              <a:t> with random currency</a:t>
            </a:r>
          </a:p>
          <a:p>
            <a:r>
              <a:rPr lang="en-US" sz="1600" dirty="0" smtClean="0"/>
              <a:t>10000 pricing plans without discount</a:t>
            </a:r>
          </a:p>
          <a:p>
            <a:r>
              <a:rPr lang="en-US" sz="1600" dirty="0" smtClean="0"/>
              <a:t>10000 pricing plans with discount</a:t>
            </a:r>
          </a:p>
          <a:p>
            <a:r>
              <a:rPr lang="en-US" sz="1600" dirty="0" smtClean="0"/>
              <a:t>2000 of the pricing plans has quantity discounts.</a:t>
            </a:r>
          </a:p>
          <a:p>
            <a:r>
              <a:rPr lang="en-US" sz="1600" dirty="0" smtClean="0"/>
              <a:t>Each product is produced by 1 or 2 </a:t>
            </a:r>
            <a:r>
              <a:rPr lang="en-US" sz="1600" dirty="0" err="1" smtClean="0"/>
              <a:t>manufactorers</a:t>
            </a:r>
            <a:r>
              <a:rPr lang="en-US" sz="1600" dirty="0" smtClean="0"/>
              <a:t> with random pricing plans.</a:t>
            </a:r>
          </a:p>
          <a:p>
            <a:r>
              <a:rPr lang="en-US" sz="1600" dirty="0" smtClean="0"/>
              <a:t>Each product has been </a:t>
            </a:r>
            <a:r>
              <a:rPr lang="en-US" sz="1600" dirty="0" err="1" smtClean="0"/>
              <a:t>belivered</a:t>
            </a:r>
            <a:r>
              <a:rPr lang="en-US" sz="1600" dirty="0" smtClean="0"/>
              <a:t> between 1 and 15 times </a:t>
            </a:r>
            <a:r>
              <a:rPr lang="en-US" sz="1600" dirty="0" smtClean="0"/>
              <a:t>and </a:t>
            </a:r>
            <a:r>
              <a:rPr lang="en-US" sz="1600" dirty="0" smtClean="0"/>
              <a:t>in each order is between 1 and 10 products</a:t>
            </a:r>
          </a:p>
          <a:p>
            <a:r>
              <a:rPr lang="en-US" sz="1600" dirty="0" smtClean="0"/>
              <a:t>There are 60 </a:t>
            </a:r>
            <a:r>
              <a:rPr lang="en-US" sz="1600" dirty="0" err="1" smtClean="0"/>
              <a:t>webshops</a:t>
            </a:r>
            <a:endParaRPr lang="en-US" sz="1600" dirty="0" smtClean="0"/>
          </a:p>
          <a:p>
            <a:r>
              <a:rPr lang="en-US" sz="1600" dirty="0" smtClean="0"/>
              <a:t>Each </a:t>
            </a:r>
            <a:r>
              <a:rPr lang="en-US" sz="1600" dirty="0" err="1" smtClean="0"/>
              <a:t>webshop</a:t>
            </a:r>
            <a:r>
              <a:rPr lang="en-US" sz="1600" dirty="0" smtClean="0"/>
              <a:t> carries between 1000 and 10000 products</a:t>
            </a:r>
          </a:p>
          <a:p>
            <a:r>
              <a:rPr lang="en-US" sz="1600" dirty="0" smtClean="0"/>
              <a:t>Each </a:t>
            </a:r>
            <a:r>
              <a:rPr lang="en-US" sz="1600" dirty="0" err="1" smtClean="0"/>
              <a:t>webshop</a:t>
            </a:r>
            <a:r>
              <a:rPr lang="en-US" sz="1600" dirty="0" smtClean="0"/>
              <a:t> has between 50 and 10000 customers</a:t>
            </a:r>
          </a:p>
          <a:p>
            <a:r>
              <a:rPr lang="en-US" sz="1600" dirty="0" smtClean="0"/>
              <a:t>Each customer has purchased between 0 and 100 products</a:t>
            </a:r>
          </a:p>
          <a:p>
            <a:r>
              <a:rPr lang="en-US" sz="1600" dirty="0" smtClean="0"/>
              <a:t>Each order from the customer consists of between 1 and 10 products.</a:t>
            </a:r>
            <a:endParaRPr lang="da-DK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r>
              <a:rPr lang="da-DK" dirty="0" smtClean="0"/>
              <a:t>Rapport</a:t>
            </a:r>
            <a:endParaRPr lang="da-DK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699881"/>
            <a:ext cx="5472608" cy="6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ER diagram – overall </a:t>
            </a:r>
            <a:r>
              <a:rPr lang="da-DK" dirty="0" err="1" smtClean="0"/>
              <a:t>view</a:t>
            </a:r>
            <a:endParaRPr lang="da-DK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994057" y="1340768"/>
          <a:ext cx="6452633" cy="5256584"/>
        </p:xfrm>
        <a:graphic>
          <a:graphicData uri="http://schemas.openxmlformats.org/presentationml/2006/ole">
            <p:oleObj spid="_x0000_s3073" name="Visio" r:id="rId3" imgW="7786984" imgH="634694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Customer</a:t>
            </a:r>
            <a:endParaRPr lang="da-DK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827584" y="1268760"/>
          <a:ext cx="7704856" cy="5268585"/>
        </p:xfrm>
        <a:graphic>
          <a:graphicData uri="http://schemas.openxmlformats.org/presentationml/2006/ole">
            <p:oleObj spid="_x0000_s19457" name="Visio" r:id="rId3" imgW="8133588" imgH="555496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PricingPLan</a:t>
            </a:r>
            <a:endParaRPr lang="da-DK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755576" y="1268760"/>
          <a:ext cx="7801910" cy="5040560"/>
        </p:xfrm>
        <a:graphic>
          <a:graphicData uri="http://schemas.openxmlformats.org/presentationml/2006/ole">
            <p:oleObj spid="_x0000_s20481" name="Visio" r:id="rId3" imgW="5086766" imgH="3286981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Next</a:t>
            </a:r>
            <a:r>
              <a:rPr lang="da-DK" dirty="0" smtClean="0"/>
              <a:t> step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Complete</a:t>
            </a:r>
            <a:r>
              <a:rPr lang="da-DK" dirty="0" smtClean="0"/>
              <a:t> </a:t>
            </a:r>
            <a:r>
              <a:rPr lang="da-DK" dirty="0" err="1" smtClean="0"/>
              <a:t>documentation</a:t>
            </a:r>
            <a:r>
              <a:rPr lang="da-DK" dirty="0" smtClean="0"/>
              <a:t> og </a:t>
            </a:r>
            <a:r>
              <a:rPr lang="da-DK" dirty="0" err="1" smtClean="0"/>
              <a:t>ER-diagram</a:t>
            </a:r>
            <a:endParaRPr lang="da-DK" dirty="0" smtClean="0"/>
          </a:p>
          <a:p>
            <a:r>
              <a:rPr lang="da-DK" dirty="0" err="1" smtClean="0"/>
              <a:t>Requirement</a:t>
            </a:r>
            <a:r>
              <a:rPr lang="da-DK" dirty="0" smtClean="0"/>
              <a:t> </a:t>
            </a:r>
            <a:r>
              <a:rPr lang="da-DK" dirty="0" err="1" smtClean="0"/>
              <a:t>tracability</a:t>
            </a:r>
            <a:endParaRPr lang="da-DK" dirty="0" smtClean="0"/>
          </a:p>
          <a:p>
            <a:r>
              <a:rPr lang="da-DK" dirty="0" err="1" smtClean="0"/>
              <a:t>Functional</a:t>
            </a:r>
            <a:r>
              <a:rPr lang="da-DK" dirty="0" smtClean="0"/>
              <a:t> </a:t>
            </a:r>
            <a:r>
              <a:rPr lang="da-DK" dirty="0" err="1" smtClean="0"/>
              <a:t>dependencies</a:t>
            </a:r>
            <a:endParaRPr lang="da-DK" dirty="0" smtClean="0"/>
          </a:p>
          <a:p>
            <a:r>
              <a:rPr lang="da-DK" dirty="0" err="1" smtClean="0"/>
              <a:t>Create</a:t>
            </a:r>
            <a:r>
              <a:rPr lang="da-DK" dirty="0" smtClean="0"/>
              <a:t> </a:t>
            </a:r>
            <a:r>
              <a:rPr lang="da-DK" dirty="0" err="1" smtClean="0"/>
              <a:t>views</a:t>
            </a:r>
            <a:r>
              <a:rPr lang="da-DK" dirty="0" smtClean="0"/>
              <a:t> and </a:t>
            </a:r>
            <a:r>
              <a:rPr lang="da-DK" dirty="0" err="1" smtClean="0"/>
              <a:t>queries</a:t>
            </a:r>
            <a:endParaRPr lang="da-DK" dirty="0" smtClean="0"/>
          </a:p>
          <a:p>
            <a:pPr lvl="1"/>
            <a:r>
              <a:rPr lang="da-DK" dirty="0" err="1" smtClean="0"/>
              <a:t>How</a:t>
            </a:r>
            <a:r>
              <a:rPr lang="da-DK" dirty="0" smtClean="0"/>
              <a:t> </a:t>
            </a:r>
            <a:r>
              <a:rPr lang="da-DK" dirty="0" err="1" smtClean="0"/>
              <a:t>many</a:t>
            </a:r>
            <a:r>
              <a:rPr lang="da-DK" dirty="0" smtClean="0"/>
              <a:t> </a:t>
            </a:r>
            <a:r>
              <a:rPr lang="da-DK" dirty="0" err="1" smtClean="0"/>
              <a:t>outstanding</a:t>
            </a:r>
            <a:r>
              <a:rPr lang="da-DK" dirty="0" smtClean="0"/>
              <a:t> </a:t>
            </a:r>
            <a:r>
              <a:rPr lang="da-DK" dirty="0" err="1" smtClean="0"/>
              <a:t>payments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there</a:t>
            </a:r>
            <a:endParaRPr lang="da-DK" dirty="0" smtClean="0"/>
          </a:p>
          <a:p>
            <a:pPr lvl="1"/>
            <a:r>
              <a:rPr lang="da-DK" dirty="0" err="1" smtClean="0"/>
              <a:t>Low</a:t>
            </a:r>
            <a:r>
              <a:rPr lang="da-DK" dirty="0" smtClean="0"/>
              <a:t> </a:t>
            </a:r>
            <a:r>
              <a:rPr lang="da-DK" dirty="0" err="1" smtClean="0"/>
              <a:t>stock</a:t>
            </a:r>
            <a:r>
              <a:rPr lang="da-DK" dirty="0" smtClean="0"/>
              <a:t>, </a:t>
            </a:r>
            <a:r>
              <a:rPr lang="da-DK" dirty="0" err="1" smtClean="0"/>
              <a:t>low</a:t>
            </a:r>
            <a:r>
              <a:rPr lang="da-DK" dirty="0" smtClean="0"/>
              <a:t> sale, …</a:t>
            </a:r>
            <a:endParaRPr lang="da-DK" dirty="0" smtClean="0"/>
          </a:p>
          <a:p>
            <a:r>
              <a:rPr lang="da-DK" dirty="0" smtClean="0"/>
              <a:t>Performance og </a:t>
            </a:r>
            <a:r>
              <a:rPr lang="da-DK" dirty="0" err="1" smtClean="0"/>
              <a:t>indexes</a:t>
            </a:r>
            <a:endParaRPr lang="da-D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298</Words>
  <Application>Microsoft Office PowerPoint</Application>
  <PresentationFormat>Skærmshow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Diastitler</vt:lpstr>
      </vt:variant>
      <vt:variant>
        <vt:i4>8</vt:i4>
      </vt:variant>
    </vt:vector>
  </HeadingPairs>
  <TitlesOfParts>
    <vt:vector size="10" baseType="lpstr">
      <vt:lpstr>Kontortema</vt:lpstr>
      <vt:lpstr>Microsoft Office Visio Drawing</vt:lpstr>
      <vt:lpstr>Wholesaler with Web-shop</vt:lpstr>
      <vt:lpstr>Database implementation</vt:lpstr>
      <vt:lpstr>Test DB (- update trigger)</vt:lpstr>
      <vt:lpstr>Rapport</vt:lpstr>
      <vt:lpstr>ER diagram – overall view</vt:lpstr>
      <vt:lpstr>Customer</vt:lpstr>
      <vt:lpstr>PricingPLan</vt:lpstr>
      <vt:lpstr>Next step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Wholesaler with Web-shop</dc:title>
  <dc:creator>ahp</dc:creator>
  <cp:lastModifiedBy>ahp</cp:lastModifiedBy>
  <cp:revision>20</cp:revision>
  <dcterms:created xsi:type="dcterms:W3CDTF">2013-09-12T19:56:28Z</dcterms:created>
  <dcterms:modified xsi:type="dcterms:W3CDTF">2013-10-03T18:29:11Z</dcterms:modified>
</cp:coreProperties>
</file>