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A080B-6E8D-441C-8BF2-827EDBB228D0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08DC2-AF5B-4AD4-AF7B-5052D61398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EE42-3084-475F-ADAB-D64885A83AA6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36A2B-4E42-4B6D-A787-E05C6F0F09A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59A7-DEE1-4321-90E2-716B67388088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5ABE2-35C1-46A2-BDFB-8451F15CAFB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47B57-EAFE-4DF6-95AD-361A52F4AEA6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6381-8940-4191-9CA1-7087E1169B3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8FB97-640A-4292-997D-31CB0F7B4B9B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A572A-68D0-456F-BF22-93E7F71665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8328B-D0A3-4E6D-8FD4-261C20DA6478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EB3E7-AD5D-4BC2-AE5F-286EC991C6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9D207-DB3C-474E-A920-F4C2D31679FE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AB08F-CE14-475B-9BF1-E2F2AA758F1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F97B-CDCD-42D8-BD6B-29F0181A3B52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8EFE-F09F-4EC9-BCD1-ED63E15108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1178D-3285-46FF-BA0E-2E5AE5529C57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C3AC-F2B4-4577-B157-1292CFFA785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776D4-CD44-45FD-8537-3FCFF1692C47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3375-91D6-4D36-ACA8-2E60C73940F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1D533-3428-4077-86A2-7020B1444B88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4CCE9-AFF0-42FC-AECE-2A446F8351C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639B59-432E-43E7-8A8E-71A45C2709BA}" type="datetimeFigureOut">
              <a:rPr lang="da-DK"/>
              <a:pPr>
                <a:defRPr/>
              </a:pPr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699B2C-6551-43EA-98AA-14E64BF3398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Læringsmålet</a:t>
            </a:r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Synthesis SysML/UML til SystemC simulation</a:t>
            </a:r>
          </a:p>
          <a:p>
            <a:endParaRPr lang="da-DK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Status</a:t>
            </a:r>
          </a:p>
        </p:txBody>
      </p:sp>
      <p:sp>
        <p:nvSpPr>
          <p:cNvPr id="2355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Krav færdige (se use-case diagram på næste slide)</a:t>
            </a:r>
          </a:p>
          <a:p>
            <a:r>
              <a:rPr lang="da-DK" smtClean="0"/>
              <a:t>Arkitektur design undervejs (se diagrammer på efterfølgende slides)</a:t>
            </a:r>
          </a:p>
          <a:p>
            <a:endParaRPr lang="da-DK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 dag</a:t>
            </a:r>
          </a:p>
        </p:txBody>
      </p:sp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344613"/>
            <a:ext cx="73723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Problemer?</a:t>
            </a:r>
          </a:p>
        </p:txBody>
      </p:sp>
      <p:sp>
        <p:nvSpPr>
          <p:cNvPr id="1536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Højtaler/mikrofon er ikke i samme rum som personen der har brug for hjælp</a:t>
            </a:r>
          </a:p>
          <a:p>
            <a:r>
              <a:rPr lang="da-DK" smtClean="0"/>
              <a:t>Systemet kræver en fastnet forbindelse (dyr)</a:t>
            </a:r>
          </a:p>
          <a:p>
            <a:pPr>
              <a:buFont typeface="Arial" charset="0"/>
              <a:buNone/>
            </a:pPr>
            <a:endParaRPr lang="da-D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Løsning</a:t>
            </a:r>
          </a:p>
        </p:txBody>
      </p:sp>
      <p:sp>
        <p:nvSpPr>
          <p:cNvPr id="1638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Flyt højtaler og mikrofon til ”knappen”.</a:t>
            </a:r>
          </a:p>
          <a:p>
            <a:r>
              <a:rPr lang="da-DK" smtClean="0"/>
              <a:t>Anvend en alternativ (eksisterende) kommunikationslinie.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Emergency call button</a:t>
            </a:r>
          </a:p>
        </p:txBody>
      </p:sp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/>
          <a:srcRect t="20415"/>
          <a:stretch>
            <a:fillRect/>
          </a:stretch>
        </p:blipFill>
        <p:spPr bwMode="auto">
          <a:xfrm>
            <a:off x="1547813" y="1484313"/>
            <a:ext cx="60960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Challenges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a-DK" dirty="0" smtClean="0"/>
              <a:t>Den gammeldags type holder mindst 5 år på 1 batteri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Ældre og specielt demente kan have svært ved at huske at genoplade batterierne.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Det skal være meget enkelt at oplade ”knappen”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Projektets mål</a:t>
            </a:r>
          </a:p>
        </p:txBody>
      </p:sp>
      <p:sp>
        <p:nvSpPr>
          <p:cNvPr id="19458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Proof-of-concept</a:t>
            </a:r>
          </a:p>
          <a:p>
            <a:r>
              <a:rPr lang="da-DK" smtClean="0"/>
              <a:t>Arkitektur design (reccomended mapping)</a:t>
            </a:r>
          </a:p>
          <a:p>
            <a:r>
              <a:rPr lang="da-DK" smtClean="0"/>
              <a:t>Battery life evaluation.</a:t>
            </a:r>
          </a:p>
          <a:p>
            <a:endParaRPr lang="da-DK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Hvordan når vi vores mål?</a:t>
            </a:r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da-DK" smtClean="0"/>
              <a:t>Projektoplæg.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smtClean="0"/>
              <a:t>Use case krav og non-funktionel tabel.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smtClean="0"/>
              <a:t>SysML til arkitektur design.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smtClean="0"/>
              <a:t>Alternative mapninger af arkitekture (Pereto points and ???)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smtClean="0"/>
              <a:t>SystemC til simulering og evaluering af alternative arkitekturer.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da-DK" smtClean="0"/>
              <a:t>Konklusion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da-DK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Aflevering</a:t>
            </a:r>
          </a:p>
        </p:txBody>
      </p:sp>
      <p:sp>
        <p:nvSpPr>
          <p:cNvPr id="21506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Arkitektur design som SysML diagrammer.</a:t>
            </a:r>
          </a:p>
          <a:p>
            <a:r>
              <a:rPr lang="da-DK" smtClean="0"/>
              <a:t>Evaluering af arkitektur mapninger med SystemC</a:t>
            </a:r>
          </a:p>
          <a:p>
            <a:r>
              <a:rPr lang="da-DK" smtClean="0"/>
              <a:t>Anbefalet mapning med rationale</a:t>
            </a:r>
          </a:p>
          <a:p>
            <a:r>
              <a:rPr lang="da-DK" smtClean="0"/>
              <a:t>Evaluering af process og metoder</a:t>
            </a:r>
          </a:p>
          <a:p>
            <a:r>
              <a:rPr lang="da-DK" smtClean="0"/>
              <a:t>Konklusion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181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Designskabeloner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4" baseType="lpstr">
      <vt:lpstr>Calibri</vt:lpstr>
      <vt:lpstr>Arial</vt:lpstr>
      <vt:lpstr>Kontortema</vt:lpstr>
      <vt:lpstr>Emergency call button</vt:lpstr>
      <vt:lpstr>I dag</vt:lpstr>
      <vt:lpstr>Problemer?</vt:lpstr>
      <vt:lpstr>Løsning</vt:lpstr>
      <vt:lpstr>Emergency call button</vt:lpstr>
      <vt:lpstr>Challenges</vt:lpstr>
      <vt:lpstr>Projektets mål</vt:lpstr>
      <vt:lpstr>Hvordan når vi vores mål?</vt:lpstr>
      <vt:lpstr>Aflevering</vt:lpstr>
      <vt:lpstr>Læringsmålet</vt:lpstr>
      <vt:lpstr>Status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jvh</cp:lastModifiedBy>
  <cp:revision>27</cp:revision>
  <dcterms:created xsi:type="dcterms:W3CDTF">2011-02-07T16:44:18Z</dcterms:created>
  <dcterms:modified xsi:type="dcterms:W3CDTF">2011-02-09T11:56:10Z</dcterms:modified>
</cp:coreProperties>
</file>