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2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5FBFA-F6C5-4624-A899-24A22AE18124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1E20A-8375-48E2-9685-7D25B74B2B1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8C13-FCCD-4D09-85BC-1940E660A1E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15187-D1D1-4BBA-921E-12E2566264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3A825-CC70-4EF2-9712-FBDD18EF5AF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7B943-872E-4C57-B415-EFC652748E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85A5-871E-49BE-834C-12F2EBF42A8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0788E-BC70-4CF1-80C1-6BF200B4392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D5921-CC2A-4C18-BF1F-24319BCD3062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659B-80D1-485F-8A4C-336D270947E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C734B-6FE6-45C2-8689-3A5FDB48A282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DC695-4B4C-452F-B459-FAEF82DAF0C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78995-614D-4BFD-8BB6-E39D14912A44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F49BF-4C66-4C2E-A93F-CA819985C36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10A75-C298-4F95-B9A6-19BA5046E4D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1236-0ED5-4BCF-BAC1-1DC3C721B38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0574A-C61A-40A9-9E21-6B92FA13CD59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1144-7751-4995-B359-90D4F2131C7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1058D-65F7-4E45-AA4E-09E6EBEA1609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0F99B-662C-4575-9B2D-D4E19B353EE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9B1E6-B46A-4F43-829B-4CB302F47B9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40FCF-9AAB-4B08-95A7-AECB8EAF71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DBDC-0F39-4857-BC78-77CC95D480F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A7813-0732-4CDF-AB19-C6B70047F5E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4858A-AE2A-4D1F-80B8-252E34510FD4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61E1E-C1C4-4370-B90D-EFA7C006FFC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6D564-FC26-4767-A6E4-765B30B6ED7E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634B5-BA62-4648-A9AA-1482682262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4D89FD-24A5-4CBB-B00D-EF970FE51FA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1667EAC-3530-410F-A933-49337677071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Læringsmålet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Forundersøgelse (SRS, </a:t>
            </a:r>
            <a:r>
              <a:rPr lang="da-DK" i="1" smtClean="0"/>
              <a:t>DDD</a:t>
            </a:r>
            <a:r>
              <a:rPr lang="da-DK" smtClean="0"/>
              <a:t>)</a:t>
            </a:r>
          </a:p>
          <a:p>
            <a:pPr eaLnBrk="1" hangingPunct="1"/>
            <a:r>
              <a:rPr lang="da-DK" smtClean="0"/>
              <a:t>Risk level management</a:t>
            </a:r>
          </a:p>
          <a:p>
            <a:pPr eaLnBrk="1" hangingPunct="1"/>
            <a:r>
              <a:rPr lang="da-DK" smtClean="0"/>
              <a:t>Synthesis SysML/UML til SystemC simulation</a:t>
            </a:r>
          </a:p>
          <a:p>
            <a:pPr eaLnBrk="1" hangingPunct="1"/>
            <a:r>
              <a:rPr lang="da-DK" smtClean="0"/>
              <a:t>Mest optimal mapning i forhold til metric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Status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Krav færdige (se use-case diagram på næste slide)</a:t>
            </a:r>
          </a:p>
          <a:p>
            <a:pPr eaLnBrk="1" hangingPunct="1"/>
            <a:r>
              <a:rPr lang="da-DK" smtClean="0"/>
              <a:t>Arkitektur design undervejs (se diagrammer på efterfølgende slides)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System Engineering metode</a:t>
            </a:r>
            <a:br>
              <a:rPr lang="da-DK" sz="4000" smtClean="0"/>
            </a:br>
            <a:r>
              <a:rPr lang="da-DK" sz="4000" smtClean="0"/>
              <a:t>INCOSE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035300" cy="533400"/>
          </a:xfrm>
        </p:spPr>
        <p:txBody>
          <a:bodyPr/>
          <a:lstStyle/>
          <a:p>
            <a:r>
              <a:rPr lang="en-US" sz="2800" smtClean="0"/>
              <a:t>Context Diagram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865438" y="1628775"/>
          <a:ext cx="4587875" cy="4752975"/>
        </p:xfrm>
        <a:graphic>
          <a:graphicData uri="http://schemas.openxmlformats.org/presentationml/2006/ole">
            <p:oleObj spid="_x0000_s25604" name="Visio" r:id="rId3" imgW="5401242" imgH="458047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r>
              <a:rPr lang="en-US" sz="2800" smtClean="0"/>
              <a:t>Use cases</a:t>
            </a:r>
          </a:p>
          <a:p>
            <a:r>
              <a:rPr lang="en-US" sz="2800" smtClean="0"/>
              <a:t>Sequence diagrams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r>
              <a:rPr lang="en-US" sz="2800" smtClean="0"/>
              <a:t>System Requirement Specification (SRS)</a:t>
            </a:r>
          </a:p>
          <a:p>
            <a:endParaRPr lang="da-DK" sz="2800" smtClean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801813"/>
          <a:ext cx="6913562" cy="3082925"/>
        </p:xfrm>
        <a:graphic>
          <a:graphicData uri="http://schemas.openxmlformats.org/presentationml/2006/ole">
            <p:oleObj spid="_x0000_s29700" name="Visio" r:id="rId3" imgW="7765187" imgH="34662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Arkitektural design </a:t>
            </a:r>
            <a:br>
              <a:rPr lang="da-DK" sz="4000" smtClean="0"/>
            </a:br>
            <a:r>
              <a:rPr lang="da-DK" sz="4000" smtClean="0"/>
              <a:t>(SysML som modelerings værktøj)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endParaRPr lang="da-DK" sz="2800" smtClean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619250" y="1844675"/>
          <a:ext cx="4752975" cy="4489450"/>
        </p:xfrm>
        <a:graphic>
          <a:graphicData uri="http://schemas.openxmlformats.org/presentationml/2006/ole">
            <p:oleObj spid="_x0000_s24583" name="Visio" r:id="rId3" imgW="3271830" imgH="309142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pPr>
              <a:buFont typeface="Arial" charset="0"/>
              <a:buNone/>
            </a:pPr>
            <a:endParaRPr lang="da-DK" sz="2800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19250" y="620713"/>
          <a:ext cx="6265863" cy="5835650"/>
        </p:xfrm>
        <a:graphic>
          <a:graphicData uri="http://schemas.openxmlformats.org/presentationml/2006/ole">
            <p:oleObj spid="_x0000_s36868" name="Visio" r:id="rId3" imgW="5251402" imgH="4891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>
            <p:ph idx="1"/>
          </p:nvPr>
        </p:nvGraphicFramePr>
        <p:xfrm>
          <a:off x="1187450" y="476250"/>
          <a:ext cx="6557963" cy="5453063"/>
        </p:xfrm>
        <a:graphic>
          <a:graphicData uri="http://schemas.openxmlformats.org/presentationml/2006/ole">
            <p:oleObj spid="_x0000_s35843" name="Visio" r:id="rId3" imgW="5341678" imgH="44416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ph/>
          </p:nvPr>
        </p:nvGraphicFramePr>
        <p:xfrm>
          <a:off x="468313" y="823913"/>
          <a:ext cx="8424862" cy="4878387"/>
        </p:xfrm>
        <a:graphic>
          <a:graphicData uri="http://schemas.openxmlformats.org/presentationml/2006/ole">
            <p:oleObj spid="_x0000_s40963" name="Visio" r:id="rId3" imgW="6691640" imgH="387543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>
            <p:ph/>
          </p:nvPr>
        </p:nvGraphicFramePr>
        <p:xfrm>
          <a:off x="395288" y="1625600"/>
          <a:ext cx="8353425" cy="3149600"/>
        </p:xfrm>
        <a:graphic>
          <a:graphicData uri="http://schemas.openxmlformats.org/presentationml/2006/ole">
            <p:oleObj spid="_x0000_s39939" name="Visio" r:id="rId3" imgW="5611577" imgH="211653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I dag</a:t>
            </a:r>
          </a:p>
        </p:txBody>
      </p:sp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Problemer?</a:t>
            </a:r>
          </a:p>
        </p:txBody>
      </p:sp>
      <p:sp>
        <p:nvSpPr>
          <p:cNvPr id="1536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Højtaler/mikrofon er ikke i samme rum som personen der har brug for hjælp</a:t>
            </a:r>
          </a:p>
          <a:p>
            <a:pPr eaLnBrk="1" hangingPunct="1"/>
            <a:r>
              <a:rPr lang="da-DK" smtClean="0"/>
              <a:t>Systemet kræver en fastnet forbindelse (dyr)</a:t>
            </a:r>
          </a:p>
          <a:p>
            <a:pPr eaLnBrk="1" hangingPunct="1"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Løsning</a:t>
            </a:r>
          </a:p>
        </p:txBody>
      </p:sp>
      <p:sp>
        <p:nvSpPr>
          <p:cNvPr id="1638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Flyt højtaler og mikrofon til ”knappen”.</a:t>
            </a:r>
          </a:p>
          <a:p>
            <a:pPr eaLnBrk="1" hangingPunct="1"/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Challenges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Projektets mål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System arkitektur beskrevet i SysML (Proof of concept)</a:t>
            </a:r>
          </a:p>
          <a:p>
            <a:pPr lvl="1" eaLnBrk="1" hangingPunct="1"/>
            <a:r>
              <a:rPr lang="da-DK" smtClean="0"/>
              <a:t>Simulering i SystemC</a:t>
            </a:r>
          </a:p>
          <a:p>
            <a:pPr lvl="1" eaLnBrk="1" hangingPunct="1"/>
            <a:r>
              <a:rPr lang="da-DK" smtClean="0"/>
              <a:t>Mapning af arkitektur udfra simulering (pireto/design space exploration/profilling) </a:t>
            </a:r>
          </a:p>
          <a:p>
            <a:pPr lvl="1" eaLnBrk="1" hangingPunct="1"/>
            <a:r>
              <a:rPr lang="da-DK" smtClean="0"/>
              <a:t>Mapning i forhold til Metrics (quality attributes)</a:t>
            </a:r>
          </a:p>
          <a:p>
            <a:pPr eaLnBrk="1" hangingPunct="1"/>
            <a:r>
              <a:rPr lang="da-DK" smtClean="0"/>
              <a:t>Risk level management (Can we deliver, Time to market)</a:t>
            </a:r>
          </a:p>
          <a:p>
            <a:pPr eaLnBrk="1" hangingPunct="1"/>
            <a:r>
              <a:rPr lang="da-DK" smtClean="0"/>
              <a:t>Battery life evaluation.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Hvordan når vi vores mål?</a:t>
            </a:r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Projektoplæg.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Use case krav og non-funktionel tabel.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SysML til arkitektur design.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Alternative mapninger af arkitekture (Pereto points and design space exploration)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SystemC til simulering og evaluering af alternative arkitekturer.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Konklusion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da-DK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Aflevering</a:t>
            </a:r>
          </a:p>
        </p:txBody>
      </p:sp>
      <p:sp>
        <p:nvSpPr>
          <p:cNvPr id="2150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Arkitektur design som SysML diagrammer.</a:t>
            </a:r>
          </a:p>
          <a:p>
            <a:pPr eaLnBrk="1" hangingPunct="1"/>
            <a:r>
              <a:rPr lang="da-DK" smtClean="0"/>
              <a:t>Evaluering af arkitektur mapninger med SystemC</a:t>
            </a:r>
          </a:p>
          <a:p>
            <a:pPr eaLnBrk="1" hangingPunct="1"/>
            <a:r>
              <a:rPr lang="da-DK" smtClean="0"/>
              <a:t>Anbefalet mapning med rationale</a:t>
            </a:r>
          </a:p>
          <a:p>
            <a:pPr eaLnBrk="1" hangingPunct="1"/>
            <a:r>
              <a:rPr lang="da-DK" smtClean="0"/>
              <a:t>Evaluering af process og metoder</a:t>
            </a:r>
          </a:p>
          <a:p>
            <a:pPr eaLnBrk="1" hangingPunct="1"/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247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Designskabeloner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Kontortema</vt:lpstr>
      <vt:lpstr>Microsoft Visio Drawing</vt:lpstr>
      <vt:lpstr>Emergency call button</vt:lpstr>
      <vt:lpstr>I dag</vt:lpstr>
      <vt:lpstr>Problemer?</vt:lpstr>
      <vt:lpstr>Løsning</vt:lpstr>
      <vt:lpstr>Emergency call button</vt:lpstr>
      <vt:lpstr>Challenges</vt:lpstr>
      <vt:lpstr>Projektets mål</vt:lpstr>
      <vt:lpstr>Hvordan når vi vores mål?</vt:lpstr>
      <vt:lpstr>Aflevering</vt:lpstr>
      <vt:lpstr>Læringsmålet</vt:lpstr>
      <vt:lpstr>Status</vt:lpstr>
      <vt:lpstr>System Engineering metode INCOSE</vt:lpstr>
      <vt:lpstr>Dias nummer 13</vt:lpstr>
      <vt:lpstr>Arkitektural design  (SysML som modelerings værktøj)</vt:lpstr>
      <vt:lpstr>Dias nummer 15</vt:lpstr>
      <vt:lpstr>Dias nummer 16</vt:lpstr>
      <vt:lpstr>Dias nummer 17</vt:lpstr>
      <vt:lpstr>Dias nummer 18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saa</cp:lastModifiedBy>
  <cp:revision>35</cp:revision>
  <dcterms:created xsi:type="dcterms:W3CDTF">2011-02-07T16:44:18Z</dcterms:created>
  <dcterms:modified xsi:type="dcterms:W3CDTF">2011-02-10T18:56:53Z</dcterms:modified>
</cp:coreProperties>
</file>