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7" r:id="rId5"/>
    <p:sldId id="276" r:id="rId6"/>
    <p:sldId id="279" r:id="rId7"/>
    <p:sldId id="280" r:id="rId8"/>
    <p:sldId id="281" r:id="rId9"/>
    <p:sldId id="284" r:id="rId10"/>
    <p:sldId id="283" r:id="rId11"/>
    <p:sldId id="287" r:id="rId12"/>
    <p:sldId id="282" r:id="rId13"/>
    <p:sldId id="278" r:id="rId14"/>
    <p:sldId id="285" r:id="rId15"/>
    <p:sldId id="286" r:id="rId16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C9EB9-F934-44EE-B5EC-CBD00CCD4D1F}" type="datetimeFigureOut">
              <a:rPr lang="da-DK"/>
              <a:pPr>
                <a:defRPr/>
              </a:pPr>
              <a:t>20-03-2011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4ACF4-94D7-4BF3-A3AF-0F53DC49EF6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B8837-3969-4BB7-B025-85EDB3C7B7C1}" type="datetimeFigureOut">
              <a:rPr lang="da-DK"/>
              <a:pPr>
                <a:defRPr/>
              </a:pPr>
              <a:t>20-03-2011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AC496-5F4C-44F7-8104-3D37A650700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BFC38-A9A9-4E81-AF7C-78949233F06E}" type="datetimeFigureOut">
              <a:rPr lang="da-DK"/>
              <a:pPr>
                <a:defRPr/>
              </a:pPr>
              <a:t>20-03-2011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A727C-DD11-4E35-907A-5E3A94F2BDB1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F2744-5DF2-4B8E-B9DA-99B9D0EA922B}" type="datetimeFigureOut">
              <a:rPr lang="da-DK"/>
              <a:pPr>
                <a:defRPr/>
              </a:pPr>
              <a:t>20-03-2011</a:t>
            </a:fld>
            <a:endParaRPr lang="da-DK"/>
          </a:p>
        </p:txBody>
      </p:sp>
      <p:sp>
        <p:nvSpPr>
          <p:cNvPr id="7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2187-6452-41BF-BF9F-F0F96FCA1BEF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B64E1-50E2-4139-BD3E-E1DAB101DDDB}" type="datetimeFigureOut">
              <a:rPr lang="da-DK"/>
              <a:pPr>
                <a:defRPr/>
              </a:pPr>
              <a:t>20-03-2011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E2BE2-F1AE-47DF-A43D-50329817DE5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50179-CC78-4ACF-AA03-3763742722EA}" type="datetimeFigureOut">
              <a:rPr lang="da-DK"/>
              <a:pPr>
                <a:defRPr/>
              </a:pPr>
              <a:t>20-03-2011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44633-3996-4037-A4DF-B41685BE762A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E78C-1905-4221-860E-D37A6959CAE2}" type="datetimeFigureOut">
              <a:rPr lang="da-DK"/>
              <a:pPr>
                <a:defRPr/>
              </a:pPr>
              <a:t>20-03-2011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6A8B5-6214-4EB3-9C64-E9EE82F4F1A3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F7EA2-D644-48E7-B24F-CE7DBF0F4ECA}" type="datetimeFigureOut">
              <a:rPr lang="da-DK"/>
              <a:pPr>
                <a:defRPr/>
              </a:pPr>
              <a:t>20-03-2011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7B1FB-10CE-4D87-875F-382E5A4412F8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0F49F-E208-497A-A915-6CFBE0D1347D}" type="datetimeFigureOut">
              <a:rPr lang="da-DK"/>
              <a:pPr>
                <a:defRPr/>
              </a:pPr>
              <a:t>20-03-2011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43156-BD77-4693-9D83-4ABEB16B3BE8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BA0D3-44D1-4193-A785-A197FC687E19}" type="datetimeFigureOut">
              <a:rPr lang="da-DK"/>
              <a:pPr>
                <a:defRPr/>
              </a:pPr>
              <a:t>20-03-2011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1633E-14BC-440E-AF1D-5B0CE1AB9C8B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2DFE3-C63E-4C0B-9006-C698DE36D2D8}" type="datetimeFigureOut">
              <a:rPr lang="da-DK"/>
              <a:pPr>
                <a:defRPr/>
              </a:pPr>
              <a:t>20-03-2011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C755A-4F08-4CC5-A5F5-91010A136AA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2DAE6-2A82-40B1-90F1-C8613FCF74D7}" type="datetimeFigureOut">
              <a:rPr lang="da-DK"/>
              <a:pPr>
                <a:defRPr/>
              </a:pPr>
              <a:t>20-03-2011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1137D-2913-45B6-9F76-5473ABA751FE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5426D-3BBE-42D0-8299-97D48880A097}" type="datetimeFigureOut">
              <a:rPr lang="da-DK"/>
              <a:pPr>
                <a:defRPr/>
              </a:pPr>
              <a:t>20-03-2011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27FF8-C744-47B1-9F52-3495FF747D27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8B831-7B65-4181-A98E-B74E2CC247BA}" type="datetimeFigureOut">
              <a:rPr lang="da-DK"/>
              <a:pPr>
                <a:defRPr/>
              </a:pPr>
              <a:t>20-03-2011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1391C-AD21-4F1F-913C-D43443C7635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7F726D-79E7-4CE6-ACF2-6A898BFFA7D2}" type="datetimeFigureOut">
              <a:rPr lang="da-DK"/>
              <a:pPr>
                <a:defRPr/>
              </a:pPr>
              <a:t>20-03-2011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64707B-4B36-4081-ABDC-02C351D28C47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dirty="0" smtClean="0"/>
              <a:t>Stabilt og simpelt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SysML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557338"/>
            <a:ext cx="8064500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SysML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700338" y="1125538"/>
          <a:ext cx="5976937" cy="3959225"/>
        </p:xfrm>
        <a:graphic>
          <a:graphicData uri="http://schemas.openxmlformats.org/presentationml/2006/ole">
            <p:oleObj spid="_x0000_s57348" name="Visio" r:id="rId3" imgW="5074615" imgH="3922776" progId="Visio.Drawing.11">
              <p:embed/>
            </p:oleObj>
          </a:graphicData>
        </a:graphic>
      </p:graphicFrame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23850" y="4797425"/>
            <a:ext cx="41767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en-GB"/>
              <a:t>Single data stream</a:t>
            </a:r>
          </a:p>
          <a:p>
            <a:pPr marL="342900" indent="-342900">
              <a:buFontTx/>
              <a:buChar char="•"/>
            </a:pPr>
            <a:r>
              <a:rPr lang="en-GB"/>
              <a:t>Multiple ports (data streams)</a:t>
            </a:r>
          </a:p>
          <a:p>
            <a:pPr marL="342900" indent="-342900">
              <a:buFontTx/>
              <a:buChar char="•"/>
            </a:pPr>
            <a:r>
              <a:rPr lang="en-GB"/>
              <a:t>Multiple protocols.</a:t>
            </a:r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SysML </a:t>
            </a:r>
            <a:r>
              <a:rPr lang="da-DK" smtClean="0">
                <a:sym typeface="Wingdings" pitchFamily="2" charset="2"/>
              </a:rPr>
              <a:t> SystemC</a:t>
            </a:r>
            <a:endParaRPr lang="da-DK" smtClean="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/>
          <a:srcRect l="533" t="22685" r="41597" b="9277"/>
          <a:stretch>
            <a:fillRect/>
          </a:stretch>
        </p:blipFill>
        <p:spPr bwMode="auto">
          <a:xfrm>
            <a:off x="684213" y="1196975"/>
            <a:ext cx="793750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mtClean="0"/>
              <a:t>SysML </a:t>
            </a:r>
            <a:r>
              <a:rPr lang="da-DK" smtClean="0">
                <a:sym typeface="Wingdings" pitchFamily="2" charset="2"/>
              </a:rPr>
              <a:t> SystemC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404813"/>
            <a:ext cx="387667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SystemC design (Audio)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 cstate="print"/>
          <a:srcRect l="7350" t="2519" r="7603" b="9277"/>
          <a:stretch>
            <a:fillRect/>
          </a:stretch>
        </p:blipFill>
        <p:spPr bwMode="auto">
          <a:xfrm>
            <a:off x="179388" y="1211263"/>
            <a:ext cx="8712200" cy="564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SystemC simulation</a:t>
            </a:r>
          </a:p>
        </p:txBody>
      </p:sp>
      <p:pic>
        <p:nvPicPr>
          <p:cNvPr id="5529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 smtClean="0"/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Opgaven (Hvad skal vi lave?)</a:t>
            </a:r>
          </a:p>
          <a:p>
            <a:r>
              <a:rPr lang="da-DK" dirty="0" smtClean="0"/>
              <a:t>Målsætninger (Hvad ønsker vi at få ud af det?)</a:t>
            </a:r>
          </a:p>
          <a:p>
            <a:r>
              <a:rPr lang="da-DK" dirty="0" smtClean="0"/>
              <a:t>Projektet (Hvordan laver vi det?)</a:t>
            </a:r>
          </a:p>
          <a:p>
            <a:pPr lvl="1"/>
            <a:r>
              <a:rPr lang="da-DK" dirty="0" smtClean="0"/>
              <a:t>INCOSE</a:t>
            </a:r>
          </a:p>
          <a:p>
            <a:pPr lvl="1"/>
            <a:r>
              <a:rPr lang="da-DK" dirty="0" err="1" smtClean="0"/>
              <a:t>SysML</a:t>
            </a:r>
            <a:endParaRPr lang="da-DK" dirty="0" smtClean="0"/>
          </a:p>
          <a:p>
            <a:pPr lvl="1"/>
            <a:r>
              <a:rPr lang="da-DK" dirty="0" err="1" smtClean="0"/>
              <a:t>SystemC</a:t>
            </a:r>
            <a:endParaRPr lang="da-DK" dirty="0" smtClean="0"/>
          </a:p>
          <a:p>
            <a:r>
              <a:rPr lang="da-DK" dirty="0" smtClean="0"/>
              <a:t>Konklusion (Hvad har vi lært/fået ud af det?)</a:t>
            </a:r>
          </a:p>
          <a:p>
            <a:r>
              <a:rPr lang="da-DK" dirty="0" err="1" smtClean="0"/>
              <a:t>Læringsmål</a:t>
            </a:r>
            <a:r>
              <a:rPr lang="da-DK" dirty="0" smtClean="0"/>
              <a:t> (Har vi lært det vi burde?)</a:t>
            </a: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Opgaven</a:t>
            </a:r>
            <a:endParaRPr lang="da-DK" dirty="0" smtClean="0"/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SysML</a:t>
            </a:r>
            <a:r>
              <a:rPr lang="da-DK" dirty="0" smtClean="0"/>
              <a:t> Arkitektur</a:t>
            </a:r>
          </a:p>
          <a:p>
            <a:pPr>
              <a:buNone/>
            </a:pPr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R(V)TM </a:t>
            </a:r>
          </a:p>
        </p:txBody>
      </p:sp>
      <p:pic>
        <p:nvPicPr>
          <p:cNvPr id="4403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l="1871" t="16556" r="6250" b="17619"/>
          <a:stretch>
            <a:fillRect/>
          </a:stretch>
        </p:blipFill>
        <p:spPr>
          <a:xfrm>
            <a:off x="611188" y="1628775"/>
            <a:ext cx="7993062" cy="36004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Kvalitets attributter</a:t>
            </a:r>
          </a:p>
        </p:txBody>
      </p:sp>
      <p:pic>
        <p:nvPicPr>
          <p:cNvPr id="4301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l="1871" t="29253" r="4495" b="30972"/>
          <a:stretch>
            <a:fillRect/>
          </a:stretch>
        </p:blipFill>
        <p:spPr>
          <a:xfrm>
            <a:off x="395288" y="1628775"/>
            <a:ext cx="7705725" cy="1800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SysML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476375" y="1341438"/>
          <a:ext cx="6096000" cy="4848225"/>
        </p:xfrm>
        <a:graphic>
          <a:graphicData uri="http://schemas.openxmlformats.org/presentationml/2006/ole">
            <p:oleObj spid="_x0000_s47108" name="Visio" r:id="rId3" imgW="6154522" imgH="489478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mtClean="0"/>
              <a:t>SysML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-16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>
            <p:ph idx="1"/>
          </p:nvPr>
        </p:nvGraphicFramePr>
        <p:xfrm>
          <a:off x="2660650" y="260350"/>
          <a:ext cx="5353050" cy="6337300"/>
        </p:xfrm>
        <a:graphic>
          <a:graphicData uri="http://schemas.openxmlformats.org/presentationml/2006/ole">
            <p:oleObj spid="_x0000_s48134" name="Visio" r:id="rId3" imgW="6190793" imgH="732891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mtClean="0"/>
              <a:t>SysML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755650" y="1052513"/>
          <a:ext cx="8064500" cy="5141912"/>
        </p:xfrm>
        <a:graphic>
          <a:graphicData uri="http://schemas.openxmlformats.org/presentationml/2006/ole">
            <p:oleObj spid="_x0000_s49156" name="Visio" r:id="rId3" imgW="6694627" imgH="427085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SysML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79388" y="1412875"/>
          <a:ext cx="8496300" cy="4454525"/>
        </p:xfrm>
        <a:graphic>
          <a:graphicData uri="http://schemas.openxmlformats.org/presentationml/2006/ole">
            <p:oleObj spid="_x0000_s53252" name="Visio" r:id="rId3" imgW="8314639" imgH="435467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91</Words>
  <Application>Microsoft Office PowerPoint</Application>
  <PresentationFormat>Skærmshow (4:3)</PresentationFormat>
  <Paragraphs>29</Paragraphs>
  <Slides>15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15</vt:i4>
      </vt:variant>
    </vt:vector>
  </HeadingPairs>
  <TitlesOfParts>
    <vt:vector size="17" baseType="lpstr">
      <vt:lpstr>Kontortema</vt:lpstr>
      <vt:lpstr>Visio</vt:lpstr>
      <vt:lpstr>Emergency call button</vt:lpstr>
      <vt:lpstr>Agenda</vt:lpstr>
      <vt:lpstr>Opgaven</vt:lpstr>
      <vt:lpstr>R(V)TM </vt:lpstr>
      <vt:lpstr>Kvalitets attributter</vt:lpstr>
      <vt:lpstr>SysML</vt:lpstr>
      <vt:lpstr>SysML</vt:lpstr>
      <vt:lpstr>SysML</vt:lpstr>
      <vt:lpstr>SysML</vt:lpstr>
      <vt:lpstr>SysML</vt:lpstr>
      <vt:lpstr>SysML</vt:lpstr>
      <vt:lpstr>SysML  SystemC</vt:lpstr>
      <vt:lpstr>SysML  SystemC</vt:lpstr>
      <vt:lpstr>SystemC design (Audio)</vt:lpstr>
      <vt:lpstr>SystemC simulation</vt:lpstr>
    </vt:vector>
  </TitlesOfParts>
  <Company>embedded-outsource ApS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Poder Conultancy</dc:creator>
  <cp:lastModifiedBy>Poder Conultancy</cp:lastModifiedBy>
  <cp:revision>49</cp:revision>
  <dcterms:created xsi:type="dcterms:W3CDTF">2011-02-07T16:44:18Z</dcterms:created>
  <dcterms:modified xsi:type="dcterms:W3CDTF">2011-03-20T18:29:27Z</dcterms:modified>
</cp:coreProperties>
</file>