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08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A080B-6E8D-441C-8BF2-827EDBB228D0}" type="datetimeFigureOut">
              <a:rPr lang="da-DK"/>
              <a:pPr>
                <a:defRPr/>
              </a:pPr>
              <a:t>09-02-2011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08DC2-AF5B-4AD4-AF7B-5052D613982F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CEE42-3084-475F-ADAB-D64885A83AA6}" type="datetimeFigureOut">
              <a:rPr lang="da-DK"/>
              <a:pPr>
                <a:defRPr/>
              </a:pPr>
              <a:t>09-02-2011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36A2B-4E42-4B6D-A787-E05C6F0F09A2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E59A7-DEE1-4321-90E2-716B67388088}" type="datetimeFigureOut">
              <a:rPr lang="da-DK"/>
              <a:pPr>
                <a:defRPr/>
              </a:pPr>
              <a:t>09-02-2011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5ABE2-35C1-46A2-BDFB-8451F15CAFB7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47B57-EAFE-4DF6-95AD-361A52F4AEA6}" type="datetimeFigureOut">
              <a:rPr lang="da-DK"/>
              <a:pPr>
                <a:defRPr/>
              </a:pPr>
              <a:t>09-02-2011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6381-8940-4191-9CA1-7087E1169B30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8FB97-640A-4292-997D-31CB0F7B4B9B}" type="datetimeFigureOut">
              <a:rPr lang="da-DK"/>
              <a:pPr>
                <a:defRPr/>
              </a:pPr>
              <a:t>09-02-2011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A572A-68D0-456F-BF22-93E7F7166529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8328B-D0A3-4E6D-8FD4-261C20DA6478}" type="datetimeFigureOut">
              <a:rPr lang="da-DK"/>
              <a:pPr>
                <a:defRPr/>
              </a:pPr>
              <a:t>09-02-2011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EB3E7-AD5D-4BC2-AE5F-286EC991C6C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9D207-DB3C-474E-A920-F4C2D31679FE}" type="datetimeFigureOut">
              <a:rPr lang="da-DK"/>
              <a:pPr>
                <a:defRPr/>
              </a:pPr>
              <a:t>09-02-2011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AB08F-CE14-475B-9BF1-E2F2AA758F1F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CF97B-CDCD-42D8-BD6B-29F0181A3B52}" type="datetimeFigureOut">
              <a:rPr lang="da-DK"/>
              <a:pPr>
                <a:defRPr/>
              </a:pPr>
              <a:t>09-02-2011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58EFE-F09F-4EC9-BCD1-ED63E1510827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1178D-3285-46FF-BA0E-2E5AE5529C57}" type="datetimeFigureOut">
              <a:rPr lang="da-DK"/>
              <a:pPr>
                <a:defRPr/>
              </a:pPr>
              <a:t>09-02-2011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6C3AC-F2B4-4577-B157-1292CFFA785A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776D4-CD44-45FD-8537-3FCFF1692C47}" type="datetimeFigureOut">
              <a:rPr lang="da-DK"/>
              <a:pPr>
                <a:defRPr/>
              </a:pPr>
              <a:t>09-02-2011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73375-91D6-4D36-ACA8-2E60C73940F5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1D533-3428-4077-86A2-7020B1444B88}" type="datetimeFigureOut">
              <a:rPr lang="da-DK"/>
              <a:pPr>
                <a:defRPr/>
              </a:pPr>
              <a:t>09-02-2011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4CCE9-AFF0-42FC-AECE-2A446F8351C9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639B59-432E-43E7-8A8E-71A45C2709BA}" type="datetimeFigureOut">
              <a:rPr lang="da-DK"/>
              <a:pPr>
                <a:defRPr/>
              </a:pPr>
              <a:t>09-02-2011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C699B2C-6551-43EA-98AA-14E64BF33989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mtClean="0"/>
              <a:t>Emergency call button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dirty="0" smtClean="0"/>
              <a:t>Stabilt og simpelt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Læringsmålet</a:t>
            </a:r>
          </a:p>
        </p:txBody>
      </p:sp>
      <p:sp>
        <p:nvSpPr>
          <p:cNvPr id="22530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Forundersøgelse (SRS, </a:t>
            </a:r>
            <a:r>
              <a:rPr lang="da-DK" i="1" dirty="0" smtClean="0"/>
              <a:t>DDD</a:t>
            </a:r>
            <a:r>
              <a:rPr lang="da-DK" dirty="0" smtClean="0"/>
              <a:t>)</a:t>
            </a:r>
          </a:p>
          <a:p>
            <a:r>
              <a:rPr lang="da-DK" dirty="0" err="1" smtClean="0"/>
              <a:t>Risk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r>
              <a:rPr lang="da-DK" dirty="0" smtClean="0"/>
              <a:t> </a:t>
            </a:r>
            <a:r>
              <a:rPr lang="da-DK" dirty="0" smtClean="0"/>
              <a:t>management</a:t>
            </a:r>
            <a:endParaRPr lang="da-DK" dirty="0" smtClean="0"/>
          </a:p>
          <a:p>
            <a:r>
              <a:rPr lang="da-DK" dirty="0" err="1" smtClean="0"/>
              <a:t>Synthesis</a:t>
            </a:r>
            <a:r>
              <a:rPr lang="da-DK" dirty="0" smtClean="0"/>
              <a:t> </a:t>
            </a:r>
            <a:r>
              <a:rPr lang="da-DK" dirty="0" err="1" smtClean="0"/>
              <a:t>SysML/UML</a:t>
            </a:r>
            <a:r>
              <a:rPr lang="da-DK" dirty="0" smtClean="0"/>
              <a:t> til </a:t>
            </a:r>
            <a:r>
              <a:rPr lang="da-DK" dirty="0" err="1" smtClean="0"/>
              <a:t>SystemC</a:t>
            </a:r>
            <a:r>
              <a:rPr lang="da-DK" dirty="0" smtClean="0"/>
              <a:t> </a:t>
            </a:r>
            <a:r>
              <a:rPr lang="da-DK" dirty="0" smtClean="0"/>
              <a:t>simulation</a:t>
            </a:r>
          </a:p>
          <a:p>
            <a:r>
              <a:rPr lang="da-DK" dirty="0" smtClean="0"/>
              <a:t>Mest optimal </a:t>
            </a:r>
            <a:r>
              <a:rPr lang="da-DK" dirty="0" err="1" smtClean="0"/>
              <a:t>mapning</a:t>
            </a:r>
            <a:r>
              <a:rPr lang="da-DK" dirty="0" smtClean="0"/>
              <a:t> i forhold til </a:t>
            </a:r>
            <a:r>
              <a:rPr lang="da-DK" dirty="0" err="1" smtClean="0"/>
              <a:t>metric</a:t>
            </a:r>
            <a:endParaRPr lang="da-DK" dirty="0" smtClean="0"/>
          </a:p>
          <a:p>
            <a:endParaRPr lang="da-DK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Status</a:t>
            </a:r>
          </a:p>
        </p:txBody>
      </p:sp>
      <p:sp>
        <p:nvSpPr>
          <p:cNvPr id="2355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Krav færdige (se use-case diagram på næste slide)</a:t>
            </a:r>
          </a:p>
          <a:p>
            <a:r>
              <a:rPr lang="da-DK" smtClean="0"/>
              <a:t>Arkitektur design undervejs (se diagrammer på efterfølgende slides)</a:t>
            </a:r>
          </a:p>
          <a:p>
            <a:endParaRPr lang="da-DK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 dag</a:t>
            </a:r>
          </a:p>
        </p:txBody>
      </p:sp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1344613"/>
            <a:ext cx="737235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Problemer?</a:t>
            </a:r>
          </a:p>
        </p:txBody>
      </p:sp>
      <p:sp>
        <p:nvSpPr>
          <p:cNvPr id="15362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Højtaler/mikrofon er ikke i samme rum som personen der har brug for hjælp</a:t>
            </a:r>
          </a:p>
          <a:p>
            <a:r>
              <a:rPr lang="da-DK" smtClean="0"/>
              <a:t>Systemet kræver en fastnet forbindelse (dyr)</a:t>
            </a:r>
          </a:p>
          <a:p>
            <a:pPr>
              <a:buFont typeface="Arial" charset="0"/>
              <a:buNone/>
            </a:pPr>
            <a:endParaRPr lang="da-DK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Løsning</a:t>
            </a:r>
          </a:p>
        </p:txBody>
      </p:sp>
      <p:sp>
        <p:nvSpPr>
          <p:cNvPr id="16386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Flyt højtaler og mikrofon til ”knappen”.</a:t>
            </a:r>
          </a:p>
          <a:p>
            <a:r>
              <a:rPr lang="da-DK" smtClean="0"/>
              <a:t>Anvend en alternativ (eksisterende) kommunikationslinie.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Emergency call button</a:t>
            </a:r>
          </a:p>
        </p:txBody>
      </p:sp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 cstate="print"/>
          <a:srcRect t="20415"/>
          <a:stretch>
            <a:fillRect/>
          </a:stretch>
        </p:blipFill>
        <p:spPr bwMode="auto">
          <a:xfrm>
            <a:off x="1547813" y="1484313"/>
            <a:ext cx="6096000" cy="491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Challenges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Batteriet skal kunne håndtere </a:t>
            </a:r>
            <a:r>
              <a:rPr lang="da-DK" dirty="0" err="1" smtClean="0"/>
              <a:t>to-vejs</a:t>
            </a:r>
            <a:r>
              <a:rPr lang="da-DK" dirty="0" smtClean="0"/>
              <a:t> </a:t>
            </a:r>
            <a:r>
              <a:rPr lang="da-DK" dirty="0" err="1" smtClean="0"/>
              <a:t>audio</a:t>
            </a:r>
            <a:endParaRPr lang="da-DK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dirty="0" smtClean="0"/>
              <a:t>Den gammeldags type holder mindst 5 år på 1 batteri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Ældre og specielt demente kan have svært ved at huske at genoplade batterierne.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Det skal være meget enkelt at oplade ”knappen”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Højtalerne skal være stærke nok til at lyden kan høres af de ældre.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Projektets mål</a:t>
            </a:r>
          </a:p>
        </p:txBody>
      </p:sp>
      <p:sp>
        <p:nvSpPr>
          <p:cNvPr id="19458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System arkitektur beskrevet i </a:t>
            </a:r>
            <a:r>
              <a:rPr lang="da-DK" dirty="0" err="1" smtClean="0"/>
              <a:t>SysML</a:t>
            </a:r>
            <a:endParaRPr lang="da-DK" dirty="0" smtClean="0"/>
          </a:p>
          <a:p>
            <a:pPr lvl="1"/>
            <a:r>
              <a:rPr lang="da-DK" dirty="0" smtClean="0"/>
              <a:t>Simulering i </a:t>
            </a:r>
            <a:r>
              <a:rPr lang="da-DK" dirty="0" err="1" smtClean="0"/>
              <a:t>SystemC</a:t>
            </a:r>
            <a:endParaRPr lang="da-DK" dirty="0" smtClean="0"/>
          </a:p>
          <a:p>
            <a:pPr lvl="1"/>
            <a:r>
              <a:rPr lang="da-DK" dirty="0" err="1" smtClean="0"/>
              <a:t>Mapning</a:t>
            </a:r>
            <a:r>
              <a:rPr lang="da-DK" dirty="0" smtClean="0"/>
              <a:t> af arkitektur </a:t>
            </a:r>
            <a:r>
              <a:rPr lang="da-DK" dirty="0" err="1" smtClean="0"/>
              <a:t>udfra</a:t>
            </a:r>
            <a:r>
              <a:rPr lang="da-DK" dirty="0" smtClean="0"/>
              <a:t> simulering (</a:t>
            </a:r>
            <a:r>
              <a:rPr lang="da-DK" dirty="0" err="1" smtClean="0"/>
              <a:t>pireto/design</a:t>
            </a:r>
            <a:r>
              <a:rPr lang="da-DK" dirty="0" smtClean="0"/>
              <a:t> </a:t>
            </a:r>
            <a:r>
              <a:rPr lang="da-DK" dirty="0" err="1" smtClean="0"/>
              <a:t>space</a:t>
            </a:r>
            <a:r>
              <a:rPr lang="da-DK" dirty="0" smtClean="0"/>
              <a:t> </a:t>
            </a:r>
            <a:r>
              <a:rPr lang="da-DK" dirty="0" err="1" smtClean="0"/>
              <a:t>exploration/profilling</a:t>
            </a:r>
            <a:r>
              <a:rPr lang="da-DK" dirty="0" smtClean="0"/>
              <a:t>) </a:t>
            </a:r>
          </a:p>
          <a:p>
            <a:pPr lvl="1"/>
            <a:r>
              <a:rPr lang="da-DK" dirty="0" err="1" smtClean="0"/>
              <a:t>Mapning</a:t>
            </a:r>
            <a:r>
              <a:rPr lang="da-DK" dirty="0" smtClean="0"/>
              <a:t> i forhold til </a:t>
            </a:r>
            <a:r>
              <a:rPr lang="da-DK" dirty="0" err="1" smtClean="0"/>
              <a:t>Metrics</a:t>
            </a:r>
            <a:r>
              <a:rPr lang="da-DK" dirty="0" smtClean="0"/>
              <a:t> (</a:t>
            </a:r>
            <a:r>
              <a:rPr lang="da-DK" dirty="0" err="1" smtClean="0"/>
              <a:t>quality</a:t>
            </a:r>
            <a:r>
              <a:rPr lang="da-DK" dirty="0" smtClean="0"/>
              <a:t> </a:t>
            </a:r>
            <a:r>
              <a:rPr lang="da-DK" dirty="0" err="1" smtClean="0"/>
              <a:t>attributes</a:t>
            </a:r>
            <a:r>
              <a:rPr lang="da-DK" dirty="0" smtClean="0"/>
              <a:t>)</a:t>
            </a:r>
          </a:p>
          <a:p>
            <a:r>
              <a:rPr lang="da-DK" dirty="0" err="1" smtClean="0">
                <a:solidFill>
                  <a:srgbClr val="FFFF00"/>
                </a:solidFill>
              </a:rPr>
              <a:t>Proof-of-concept</a:t>
            </a:r>
            <a:r>
              <a:rPr lang="da-DK" dirty="0" smtClean="0"/>
              <a:t> ligger det ikke i overstående</a:t>
            </a:r>
          </a:p>
          <a:p>
            <a:r>
              <a:rPr lang="da-DK" dirty="0" err="1" smtClean="0"/>
              <a:t>Risk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r>
              <a:rPr lang="da-DK" dirty="0" smtClean="0"/>
              <a:t> management (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deliver, Time to </a:t>
            </a:r>
            <a:r>
              <a:rPr lang="da-DK" dirty="0" err="1" smtClean="0"/>
              <a:t>market</a:t>
            </a:r>
            <a:r>
              <a:rPr lang="da-DK" dirty="0" smtClean="0"/>
              <a:t>)</a:t>
            </a:r>
            <a:endParaRPr lang="da-DK" dirty="0" smtClean="0"/>
          </a:p>
          <a:p>
            <a:r>
              <a:rPr lang="da-DK" dirty="0" err="1" smtClean="0"/>
              <a:t>Battery</a:t>
            </a:r>
            <a:r>
              <a:rPr lang="da-DK" dirty="0" smtClean="0"/>
              <a:t> </a:t>
            </a:r>
            <a:r>
              <a:rPr lang="da-DK" dirty="0" err="1" smtClean="0"/>
              <a:t>life</a:t>
            </a:r>
            <a:r>
              <a:rPr lang="da-DK" dirty="0" smtClean="0"/>
              <a:t> </a:t>
            </a:r>
            <a:r>
              <a:rPr lang="da-DK" dirty="0" err="1" smtClean="0"/>
              <a:t>evaluation</a:t>
            </a:r>
            <a:r>
              <a:rPr lang="da-DK" dirty="0" smtClean="0"/>
              <a:t>.</a:t>
            </a:r>
            <a:endParaRPr lang="da-DK" dirty="0" smtClean="0"/>
          </a:p>
          <a:p>
            <a:endParaRPr lang="da-DK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Hvordan når vi vores mål?</a:t>
            </a:r>
          </a:p>
        </p:txBody>
      </p:sp>
      <p:sp>
        <p:nvSpPr>
          <p:cNvPr id="20482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da-DK" dirty="0" smtClean="0"/>
              <a:t>Projektoplæg.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da-DK" dirty="0" err="1" smtClean="0"/>
              <a:t>Use</a:t>
            </a:r>
            <a:r>
              <a:rPr lang="da-DK" dirty="0" smtClean="0"/>
              <a:t> case krav og </a:t>
            </a:r>
            <a:r>
              <a:rPr lang="da-DK" dirty="0" err="1" smtClean="0"/>
              <a:t>non-funktionel</a:t>
            </a:r>
            <a:r>
              <a:rPr lang="da-DK" dirty="0" smtClean="0"/>
              <a:t> tabel.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da-DK" dirty="0" err="1" smtClean="0"/>
              <a:t>SysML</a:t>
            </a:r>
            <a:r>
              <a:rPr lang="da-DK" dirty="0" smtClean="0"/>
              <a:t> til arkitektur design.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da-DK" dirty="0" smtClean="0"/>
              <a:t>Alternative </a:t>
            </a:r>
            <a:r>
              <a:rPr lang="da-DK" dirty="0" err="1" smtClean="0"/>
              <a:t>mapninger</a:t>
            </a:r>
            <a:r>
              <a:rPr lang="da-DK" dirty="0" smtClean="0"/>
              <a:t> af </a:t>
            </a:r>
            <a:r>
              <a:rPr lang="da-DK" dirty="0" err="1" smtClean="0"/>
              <a:t>arkitekture</a:t>
            </a:r>
            <a:r>
              <a:rPr lang="da-DK" dirty="0" smtClean="0"/>
              <a:t> (</a:t>
            </a:r>
            <a:r>
              <a:rPr lang="da-DK" dirty="0" err="1" smtClean="0"/>
              <a:t>Pereto</a:t>
            </a:r>
            <a:r>
              <a:rPr lang="da-DK" dirty="0" smtClean="0"/>
              <a:t> points and </a:t>
            </a:r>
            <a:r>
              <a:rPr lang="da-DK" dirty="0" smtClean="0"/>
              <a:t>design </a:t>
            </a:r>
            <a:r>
              <a:rPr lang="da-DK" dirty="0" err="1" smtClean="0"/>
              <a:t>space</a:t>
            </a:r>
            <a:r>
              <a:rPr lang="da-DK" dirty="0" smtClean="0"/>
              <a:t> </a:t>
            </a:r>
            <a:r>
              <a:rPr lang="da-DK" dirty="0" err="1" smtClean="0"/>
              <a:t>exploration</a:t>
            </a:r>
            <a:r>
              <a:rPr lang="da-DK" dirty="0" smtClean="0"/>
              <a:t>)</a:t>
            </a:r>
            <a:endParaRPr lang="da-DK" dirty="0" smtClean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da-DK" dirty="0" err="1" smtClean="0"/>
              <a:t>SystemC</a:t>
            </a:r>
            <a:r>
              <a:rPr lang="da-DK" dirty="0" smtClean="0"/>
              <a:t> til </a:t>
            </a:r>
            <a:r>
              <a:rPr lang="da-DK" dirty="0" smtClean="0"/>
              <a:t>simulering </a:t>
            </a:r>
            <a:r>
              <a:rPr lang="da-DK" dirty="0" smtClean="0"/>
              <a:t>og evaluering af alternative arkitekturer.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da-DK" dirty="0" smtClean="0"/>
              <a:t>Konklusion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da-DK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Aflevering</a:t>
            </a:r>
          </a:p>
        </p:txBody>
      </p:sp>
      <p:sp>
        <p:nvSpPr>
          <p:cNvPr id="21506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Arkitektur design som SysML diagrammer.</a:t>
            </a:r>
          </a:p>
          <a:p>
            <a:r>
              <a:rPr lang="da-DK" smtClean="0"/>
              <a:t>Evaluering af arkitektur mapninger med SystemC</a:t>
            </a:r>
          </a:p>
          <a:p>
            <a:r>
              <a:rPr lang="da-DK" smtClean="0"/>
              <a:t>Anbefalet mapning med rationale</a:t>
            </a:r>
          </a:p>
          <a:p>
            <a:r>
              <a:rPr lang="da-DK" smtClean="0"/>
              <a:t>Evaluering af process og metoder</a:t>
            </a:r>
          </a:p>
          <a:p>
            <a:r>
              <a:rPr lang="da-DK" smtClean="0"/>
              <a:t>Konklusion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265</Words>
  <Application>Microsoft Office PowerPoint</Application>
  <PresentationFormat>Skærmshow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11</vt:i4>
      </vt:variant>
    </vt:vector>
  </HeadingPairs>
  <TitlesOfParts>
    <vt:vector size="12" baseType="lpstr">
      <vt:lpstr>Kontortema</vt:lpstr>
      <vt:lpstr>Emergency call button</vt:lpstr>
      <vt:lpstr>I dag</vt:lpstr>
      <vt:lpstr>Problemer?</vt:lpstr>
      <vt:lpstr>Løsning</vt:lpstr>
      <vt:lpstr>Emergency call button</vt:lpstr>
      <vt:lpstr>Challenges</vt:lpstr>
      <vt:lpstr>Projektets mål</vt:lpstr>
      <vt:lpstr>Hvordan når vi vores mål?</vt:lpstr>
      <vt:lpstr>Aflevering</vt:lpstr>
      <vt:lpstr>Læringsmålet</vt:lpstr>
      <vt:lpstr>Status</vt:lpstr>
    </vt:vector>
  </TitlesOfParts>
  <Company>embedded-outsource ApS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Poder Conultancy</dc:creator>
  <cp:lastModifiedBy>Jørgen</cp:lastModifiedBy>
  <cp:revision>33</cp:revision>
  <dcterms:created xsi:type="dcterms:W3CDTF">2011-02-07T16:44:18Z</dcterms:created>
  <dcterms:modified xsi:type="dcterms:W3CDTF">2011-02-09T20:26:17Z</dcterms:modified>
</cp:coreProperties>
</file>