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80" r:id="rId8"/>
    <p:sldId id="281" r:id="rId9"/>
    <p:sldId id="284" r:id="rId10"/>
    <p:sldId id="283" r:id="rId11"/>
    <p:sldId id="287" r:id="rId12"/>
    <p:sldId id="282" r:id="rId13"/>
    <p:sldId id="278" r:id="rId14"/>
    <p:sldId id="285" r:id="rId15"/>
    <p:sldId id="286" r:id="rId16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04-03-2011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557338"/>
            <a:ext cx="80645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700338" y="1125538"/>
          <a:ext cx="5976937" cy="3959225"/>
        </p:xfrm>
        <a:graphic>
          <a:graphicData uri="http://schemas.openxmlformats.org/presentationml/2006/ole">
            <p:oleObj spid="_x0000_s57348" name="Visio" r:id="rId3" imgW="5074615" imgH="3922776" progId="Visio.Drawing.11">
              <p:embed/>
            </p:oleObj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23850" y="4797425"/>
            <a:ext cx="41767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GB"/>
              <a:t>Single data stream</a:t>
            </a:r>
          </a:p>
          <a:p>
            <a:pPr marL="342900" indent="-342900">
              <a:buFontTx/>
              <a:buChar char="•"/>
            </a:pPr>
            <a:r>
              <a:rPr lang="en-GB"/>
              <a:t>Multiple ports (data streams)</a:t>
            </a:r>
          </a:p>
          <a:p>
            <a:pPr marL="342900" indent="-342900">
              <a:buFontTx/>
              <a:buChar char="•"/>
            </a:pPr>
            <a:r>
              <a:rPr lang="en-GB"/>
              <a:t>Multiple protocols.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404813"/>
            <a:ext cx="38766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 l="7350" t="2519" r="7603" b="9277"/>
          <a:stretch>
            <a:fillRect/>
          </a:stretch>
        </p:blipFill>
        <p:spPr bwMode="auto">
          <a:xfrm>
            <a:off x="179388" y="1211263"/>
            <a:ext cx="8712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Status (1)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Opfølgning fra sidste gang</a:t>
            </a:r>
          </a:p>
          <a:p>
            <a:pPr lvl="1"/>
            <a:r>
              <a:rPr lang="da-DK" smtClean="0"/>
              <a:t>R(V)TM (done)</a:t>
            </a:r>
          </a:p>
          <a:p>
            <a:pPr lvl="1"/>
            <a:r>
              <a:rPr lang="da-DK" smtClean="0"/>
              <a:t>Risk management (mangler stadigvæk)</a:t>
            </a:r>
          </a:p>
          <a:p>
            <a:pPr lvl="1"/>
            <a:r>
              <a:rPr lang="da-DK" smtClean="0"/>
              <a:t>Arkitektur til krav mapping (mangler)</a:t>
            </a:r>
          </a:p>
          <a:p>
            <a:pPr lvl="1"/>
            <a:r>
              <a:rPr lang="da-DK" smtClean="0"/>
              <a:t>Detaljerede tidsplan (mangler)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Status(2)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SysML Arkitektur</a:t>
            </a:r>
          </a:p>
          <a:p>
            <a:pPr lvl="1"/>
            <a:r>
              <a:rPr lang="da-DK" smtClean="0"/>
              <a:t>Kvalitet attributter</a:t>
            </a:r>
          </a:p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</a:t>
            </a:r>
            <a:r>
              <a:rPr lang="da-DK" smtClean="0"/>
              <a:t> SystemC</a:t>
            </a:r>
          </a:p>
          <a:p>
            <a:pPr lvl="1"/>
            <a:r>
              <a:rPr lang="da-DK" smtClean="0"/>
              <a:t>Manuelt transformation</a:t>
            </a:r>
          </a:p>
          <a:p>
            <a:pPr lvl="1"/>
            <a:r>
              <a:rPr lang="da-DK" smtClean="0"/>
              <a:t>Automatisk transformation</a:t>
            </a:r>
          </a:p>
          <a:p>
            <a:r>
              <a:rPr lang="da-DK" smtClean="0"/>
              <a:t>SystemC</a:t>
            </a:r>
          </a:p>
          <a:p>
            <a:pPr lvl="1"/>
            <a:r>
              <a:rPr lang="da-DK" smtClean="0"/>
              <a:t>Design</a:t>
            </a:r>
          </a:p>
          <a:p>
            <a:pPr lvl="1"/>
            <a:r>
              <a:rPr lang="da-DK" smtClean="0"/>
              <a:t>Implementation</a:t>
            </a:r>
          </a:p>
          <a:p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R(V)TM 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 l="1871" t="16556" r="6250" b="17619"/>
          <a:stretch>
            <a:fillRect/>
          </a:stretch>
        </p:blipFill>
        <p:spPr>
          <a:xfrm>
            <a:off x="611188" y="1628775"/>
            <a:ext cx="7993062" cy="3600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Kvalitets attributter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 l="1871" t="29253" r="4495" b="30972"/>
          <a:stretch>
            <a:fillRect/>
          </a:stretch>
        </p:blipFill>
        <p:spPr>
          <a:xfrm>
            <a:off x="395288" y="1628775"/>
            <a:ext cx="7705725" cy="180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-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ph idx="1"/>
          </p:nvPr>
        </p:nvGraphicFramePr>
        <p:xfrm>
          <a:off x="2660650" y="260350"/>
          <a:ext cx="5353050" cy="6337300"/>
        </p:xfrm>
        <a:graphic>
          <a:graphicData uri="http://schemas.openxmlformats.org/presentationml/2006/ole">
            <p:oleObj spid="_x0000_s48134" name="Visio" r:id="rId3" imgW="6190793" imgH="73289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755650" y="1052513"/>
          <a:ext cx="8064500" cy="5141912"/>
        </p:xfrm>
        <a:graphic>
          <a:graphicData uri="http://schemas.openxmlformats.org/presentationml/2006/ole">
            <p:oleObj spid="_x0000_s49156" name="Visio" r:id="rId3" imgW="6694627" imgH="42708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79388" y="1412875"/>
          <a:ext cx="8496300" cy="4454525"/>
        </p:xfrm>
        <a:graphic>
          <a:graphicData uri="http://schemas.openxmlformats.org/presentationml/2006/ole">
            <p:oleObj spid="_x0000_s53252" name="Visio" r:id="rId3" imgW="8314639" imgH="43546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67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Kontortema</vt:lpstr>
      <vt:lpstr>Microsoft Visio Drawing</vt:lpstr>
      <vt:lpstr>Emergency call button</vt:lpstr>
      <vt:lpstr>Status (1)</vt:lpstr>
      <vt:lpstr>Status(2)</vt:lpstr>
      <vt:lpstr>R(V)TM </vt:lpstr>
      <vt:lpstr>Kvalitets attributter</vt:lpstr>
      <vt:lpstr>SysML</vt:lpstr>
      <vt:lpstr>SysML</vt:lpstr>
      <vt:lpstr>SysML</vt:lpstr>
      <vt:lpstr>SysML</vt:lpstr>
      <vt:lpstr>SysML</vt:lpstr>
      <vt:lpstr>SysML</vt:lpstr>
      <vt:lpstr>SysML  SystemC</vt:lpstr>
      <vt:lpstr>SysML  SystemC</vt:lpstr>
      <vt:lpstr>SystemC design (Audio)</vt:lpstr>
      <vt:lpstr>SystemC simulation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48</cp:revision>
  <dcterms:created xsi:type="dcterms:W3CDTF">2011-02-07T16:44:18Z</dcterms:created>
  <dcterms:modified xsi:type="dcterms:W3CDTF">2011-03-04T09:41:04Z</dcterms:modified>
</cp:coreProperties>
</file>