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t>12-09-2013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endParaRPr lang="da-DK" dirty="0" smtClean="0"/>
          </a:p>
          <a:p>
            <a:r>
              <a:rPr lang="da-DK" dirty="0" smtClean="0"/>
              <a:t>Database </a:t>
            </a:r>
            <a:r>
              <a:rPr lang="da-DK" dirty="0" err="1" smtClean="0"/>
              <a:t>considerations</a:t>
            </a:r>
            <a:endParaRPr lang="da-DK" dirty="0" smtClean="0"/>
          </a:p>
          <a:p>
            <a:r>
              <a:rPr lang="da-DK" dirty="0" err="1" smtClean="0"/>
              <a:t>Authentication</a:t>
            </a:r>
            <a:r>
              <a:rPr lang="da-DK" dirty="0" smtClean="0"/>
              <a:t> (</a:t>
            </a:r>
            <a:r>
              <a:rPr lang="da-DK" dirty="0" err="1" smtClean="0"/>
              <a:t>Row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GUID and </a:t>
            </a:r>
            <a:r>
              <a:rPr lang="da-DK" dirty="0" err="1" smtClean="0"/>
              <a:t>function</a:t>
            </a:r>
            <a:endParaRPr lang="da-DK" dirty="0" smtClean="0"/>
          </a:p>
          <a:p>
            <a:r>
              <a:rPr lang="da-DK" dirty="0" err="1" smtClean="0"/>
              <a:t>Attributes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7533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88640"/>
            <a:ext cx="5171442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boks 5"/>
          <p:cNvSpPr txBox="1"/>
          <p:nvPr/>
        </p:nvSpPr>
        <p:spPr>
          <a:xfrm>
            <a:off x="827584" y="1196752"/>
            <a:ext cx="2016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/>
              <a:t>Version </a:t>
            </a:r>
            <a:r>
              <a:rPr lang="da-DK" sz="2800" dirty="0" err="1" smtClean="0"/>
              <a:t>one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ER-diagram</a:t>
            </a:r>
            <a:r>
              <a:rPr lang="da-DK" sz="2800" dirty="0" smtClean="0"/>
              <a:t>. Has not </a:t>
            </a:r>
            <a:r>
              <a:rPr lang="da-DK" sz="2800" dirty="0" err="1" smtClean="0"/>
              <a:t>been</a:t>
            </a:r>
            <a:r>
              <a:rPr lang="da-DK" sz="2800" dirty="0" smtClean="0"/>
              <a:t> </a:t>
            </a:r>
            <a:r>
              <a:rPr lang="da-DK" sz="2800" dirty="0" err="1" smtClean="0"/>
              <a:t>updated</a:t>
            </a:r>
            <a:r>
              <a:rPr lang="da-DK" sz="2800" dirty="0" smtClean="0"/>
              <a:t> to the </a:t>
            </a:r>
            <a:r>
              <a:rPr lang="da-DK" sz="2800" dirty="0" err="1" smtClean="0"/>
              <a:t>latest</a:t>
            </a:r>
            <a:r>
              <a:rPr lang="da-DK" sz="2800" dirty="0" smtClean="0"/>
              <a:t> design </a:t>
            </a:r>
            <a:r>
              <a:rPr lang="da-DK" sz="2800" dirty="0" err="1" smtClean="0"/>
              <a:t>considerations</a:t>
            </a:r>
            <a:endParaRPr lang="da-D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Skærmshow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Wholesaler with Web-shop</vt:lpstr>
      <vt:lpstr>Design</vt:lpstr>
      <vt:lpstr>ER diagram – overall view</vt:lpstr>
      <vt:lpstr>Dias nummer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7</cp:revision>
  <dcterms:created xsi:type="dcterms:W3CDTF">2013-09-12T19:56:28Z</dcterms:created>
  <dcterms:modified xsi:type="dcterms:W3CDTF">2013-09-12T20:19:35Z</dcterms:modified>
</cp:coreProperties>
</file>