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sldIdLst>
    <p:sldId id="257" r:id="rId5"/>
    <p:sldId id="317" r:id="rId6"/>
    <p:sldId id="319" r:id="rId7"/>
    <p:sldId id="320" r:id="rId8"/>
    <p:sldId id="321" r:id="rId9"/>
    <p:sldId id="340" r:id="rId10"/>
    <p:sldId id="341" r:id="rId11"/>
    <p:sldId id="322" r:id="rId12"/>
    <p:sldId id="326" r:id="rId13"/>
    <p:sldId id="323" r:id="rId14"/>
    <p:sldId id="324" r:id="rId15"/>
    <p:sldId id="325" r:id="rId16"/>
    <p:sldId id="327" r:id="rId17"/>
    <p:sldId id="328" r:id="rId18"/>
    <p:sldId id="329" r:id="rId19"/>
    <p:sldId id="318" r:id="rId20"/>
    <p:sldId id="333" r:id="rId21"/>
    <p:sldId id="334" r:id="rId22"/>
    <p:sldId id="335" r:id="rId23"/>
    <p:sldId id="336" r:id="rId24"/>
    <p:sldId id="338" r:id="rId25"/>
    <p:sldId id="330" r:id="rId26"/>
    <p:sldId id="331" r:id="rId27"/>
    <p:sldId id="343" r:id="rId28"/>
    <p:sldId id="342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11" r:id="rId38"/>
    <p:sldId id="352" r:id="rId39"/>
    <p:sldId id="308" r:id="rId40"/>
    <p:sldId id="299" r:id="rId41"/>
    <p:sldId id="353" r:id="rId42"/>
    <p:sldId id="339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322CE-C197-49B5-86FE-C362B6C7F254}" v="8" dt="2023-09-19T12:02:46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9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DE SOUZA PINHEIRO" userId="4a6b313a-0032-40da-aef6-08d92335dc46" providerId="ADAL" clId="{2AD322CE-C197-49B5-86FE-C362B6C7F254}"/>
    <pc:docChg chg="custSel addSld delSld modSld sldOrd">
      <pc:chgData name="GIOVANNI DE SOUZA PINHEIRO" userId="4a6b313a-0032-40da-aef6-08d92335dc46" providerId="ADAL" clId="{2AD322CE-C197-49B5-86FE-C362B6C7F254}" dt="2023-09-19T12:04:03.241" v="16" actId="1076"/>
      <pc:docMkLst>
        <pc:docMk/>
      </pc:docMkLst>
      <pc:sldChg chg="modSp mod">
        <pc:chgData name="GIOVANNI DE SOUZA PINHEIRO" userId="4a6b313a-0032-40da-aef6-08d92335dc46" providerId="ADAL" clId="{2AD322CE-C197-49B5-86FE-C362B6C7F254}" dt="2023-09-19T12:04:03.241" v="16" actId="1076"/>
        <pc:sldMkLst>
          <pc:docMk/>
          <pc:sldMk cId="936113425" sldId="257"/>
        </pc:sldMkLst>
        <pc:spChg chg="mod">
          <ac:chgData name="GIOVANNI DE SOUZA PINHEIRO" userId="4a6b313a-0032-40da-aef6-08d92335dc46" providerId="ADAL" clId="{2AD322CE-C197-49B5-86FE-C362B6C7F254}" dt="2023-09-19T12:04:02.109" v="15" actId="20577"/>
          <ac:spMkLst>
            <pc:docMk/>
            <pc:sldMk cId="936113425" sldId="257"/>
            <ac:spMk id="6" creationId="{00000000-0000-0000-0000-000000000000}"/>
          </ac:spMkLst>
        </pc:spChg>
        <pc:spChg chg="mod">
          <ac:chgData name="GIOVANNI DE SOUZA PINHEIRO" userId="4a6b313a-0032-40da-aef6-08d92335dc46" providerId="ADAL" clId="{2AD322CE-C197-49B5-86FE-C362B6C7F254}" dt="2023-09-19T12:04:03.241" v="16" actId="1076"/>
          <ac:spMkLst>
            <pc:docMk/>
            <pc:sldMk cId="936113425" sldId="257"/>
            <ac:spMk id="7" creationId="{474C841A-3EC7-4B64-AB57-ABA19F29BBE2}"/>
          </ac:spMkLst>
        </pc:spChg>
      </pc:sldChg>
      <pc:sldChg chg="add mod modShow">
        <pc:chgData name="GIOVANNI DE SOUZA PINHEIRO" userId="4a6b313a-0032-40da-aef6-08d92335dc46" providerId="ADAL" clId="{2AD322CE-C197-49B5-86FE-C362B6C7F254}" dt="2023-09-19T12:02:55.058" v="11" actId="729"/>
        <pc:sldMkLst>
          <pc:docMk/>
          <pc:sldMk cId="2205627576" sldId="299"/>
        </pc:sldMkLst>
      </pc:sldChg>
      <pc:sldChg chg="addSp delSp modSp add del mod modShow">
        <pc:chgData name="GIOVANNI DE SOUZA PINHEIRO" userId="4a6b313a-0032-40da-aef6-08d92335dc46" providerId="ADAL" clId="{2AD322CE-C197-49B5-86FE-C362B6C7F254}" dt="2023-09-19T12:02:55.058" v="11" actId="729"/>
        <pc:sldMkLst>
          <pc:docMk/>
          <pc:sldMk cId="3024096233" sldId="308"/>
        </pc:sldMkLst>
        <pc:spChg chg="add mod">
          <ac:chgData name="GIOVANNI DE SOUZA PINHEIRO" userId="4a6b313a-0032-40da-aef6-08d92335dc46" providerId="ADAL" clId="{2AD322CE-C197-49B5-86FE-C362B6C7F254}" dt="2023-09-19T12:00:40.674" v="8"/>
          <ac:spMkLst>
            <pc:docMk/>
            <pc:sldMk cId="3024096233" sldId="308"/>
            <ac:spMk id="2" creationId="{25945FC0-A29D-3AA7-A03C-9208CFAD6F5F}"/>
          </ac:spMkLst>
        </pc:spChg>
        <pc:spChg chg="del">
          <ac:chgData name="GIOVANNI DE SOUZA PINHEIRO" userId="4a6b313a-0032-40da-aef6-08d92335dc46" providerId="ADAL" clId="{2AD322CE-C197-49B5-86FE-C362B6C7F254}" dt="2023-09-19T12:00:38.464" v="6" actId="478"/>
          <ac:spMkLst>
            <pc:docMk/>
            <pc:sldMk cId="3024096233" sldId="308"/>
            <ac:spMk id="8" creationId="{65D5AA21-415B-456E-91A6-A6BDD40D7DE9}"/>
          </ac:spMkLst>
        </pc:spChg>
        <pc:picChg chg="add mod">
          <ac:chgData name="GIOVANNI DE SOUZA PINHEIRO" userId="4a6b313a-0032-40da-aef6-08d92335dc46" providerId="ADAL" clId="{2AD322CE-C197-49B5-86FE-C362B6C7F254}" dt="2023-09-19T12:00:40.674" v="8"/>
          <ac:picMkLst>
            <pc:docMk/>
            <pc:sldMk cId="3024096233" sldId="308"/>
            <ac:picMk id="6" creationId="{AF71E39E-6ECC-553C-A3CB-F5CD2867AFE2}"/>
          </ac:picMkLst>
        </pc:picChg>
        <pc:picChg chg="del">
          <ac:chgData name="GIOVANNI DE SOUZA PINHEIRO" userId="4a6b313a-0032-40da-aef6-08d92335dc46" providerId="ADAL" clId="{2AD322CE-C197-49B5-86FE-C362B6C7F254}" dt="2023-09-19T12:00:39.393" v="7" actId="478"/>
          <ac:picMkLst>
            <pc:docMk/>
            <pc:sldMk cId="3024096233" sldId="308"/>
            <ac:picMk id="7" creationId="{1B2CAAE4-0FFE-46F3-81C0-98106B4EE22B}"/>
          </ac:picMkLst>
        </pc:picChg>
        <pc:picChg chg="del">
          <ac:chgData name="GIOVANNI DE SOUZA PINHEIRO" userId="4a6b313a-0032-40da-aef6-08d92335dc46" providerId="ADAL" clId="{2AD322CE-C197-49B5-86FE-C362B6C7F254}" dt="2023-09-19T12:00:37.351" v="5" actId="478"/>
          <ac:picMkLst>
            <pc:docMk/>
            <pc:sldMk cId="3024096233" sldId="308"/>
            <ac:picMk id="9" creationId="{457D752E-8AF3-47A9-81E6-D2648FDCD32E}"/>
          </ac:picMkLst>
        </pc:picChg>
        <pc:picChg chg="add mod">
          <ac:chgData name="GIOVANNI DE SOUZA PINHEIRO" userId="4a6b313a-0032-40da-aef6-08d92335dc46" providerId="ADAL" clId="{2AD322CE-C197-49B5-86FE-C362B6C7F254}" dt="2023-09-19T12:00:40.674" v="8"/>
          <ac:picMkLst>
            <pc:docMk/>
            <pc:sldMk cId="3024096233" sldId="308"/>
            <ac:picMk id="10" creationId="{C8784ADB-9155-61C7-AA59-C5B1B82CBAD5}"/>
          </ac:picMkLst>
        </pc:picChg>
      </pc:sldChg>
      <pc:sldChg chg="addSp delSp modSp add del mod modShow">
        <pc:chgData name="GIOVANNI DE SOUZA PINHEIRO" userId="4a6b313a-0032-40da-aef6-08d92335dc46" providerId="ADAL" clId="{2AD322CE-C197-49B5-86FE-C362B6C7F254}" dt="2023-09-19T12:02:55.058" v="11" actId="729"/>
        <pc:sldMkLst>
          <pc:docMk/>
          <pc:sldMk cId="3158452368" sldId="311"/>
        </pc:sldMkLst>
        <pc:spChg chg="add mod">
          <ac:chgData name="GIOVANNI DE SOUZA PINHEIRO" userId="4a6b313a-0032-40da-aef6-08d92335dc46" providerId="ADAL" clId="{2AD322CE-C197-49B5-86FE-C362B6C7F254}" dt="2023-09-19T12:00:33.946" v="4"/>
          <ac:spMkLst>
            <pc:docMk/>
            <pc:sldMk cId="3158452368" sldId="311"/>
            <ac:spMk id="2" creationId="{2D3458B7-7DA1-AED6-FA10-60C8DBA95078}"/>
          </ac:spMkLst>
        </pc:spChg>
        <pc:spChg chg="del">
          <ac:chgData name="GIOVANNI DE SOUZA PINHEIRO" userId="4a6b313a-0032-40da-aef6-08d92335dc46" providerId="ADAL" clId="{2AD322CE-C197-49B5-86FE-C362B6C7F254}" dt="2023-09-19T12:00:30.855" v="1" actId="478"/>
          <ac:spMkLst>
            <pc:docMk/>
            <pc:sldMk cId="3158452368" sldId="311"/>
            <ac:spMk id="8" creationId="{65D5AA21-415B-456E-91A6-A6BDD40D7DE9}"/>
          </ac:spMkLst>
        </pc:spChg>
        <pc:picChg chg="add mod">
          <ac:chgData name="GIOVANNI DE SOUZA PINHEIRO" userId="4a6b313a-0032-40da-aef6-08d92335dc46" providerId="ADAL" clId="{2AD322CE-C197-49B5-86FE-C362B6C7F254}" dt="2023-09-19T12:00:33.946" v="4"/>
          <ac:picMkLst>
            <pc:docMk/>
            <pc:sldMk cId="3158452368" sldId="311"/>
            <ac:picMk id="4" creationId="{1CAEA24B-82A4-0B2F-E35D-36755CD7D844}"/>
          </ac:picMkLst>
        </pc:picChg>
        <pc:picChg chg="add mod">
          <ac:chgData name="GIOVANNI DE SOUZA PINHEIRO" userId="4a6b313a-0032-40da-aef6-08d92335dc46" providerId="ADAL" clId="{2AD322CE-C197-49B5-86FE-C362B6C7F254}" dt="2023-09-19T12:00:33.946" v="4"/>
          <ac:picMkLst>
            <pc:docMk/>
            <pc:sldMk cId="3158452368" sldId="311"/>
            <ac:picMk id="6" creationId="{17AB2CAA-2A34-7242-C9C1-7D35266E55CA}"/>
          </ac:picMkLst>
        </pc:picChg>
        <pc:picChg chg="del">
          <ac:chgData name="GIOVANNI DE SOUZA PINHEIRO" userId="4a6b313a-0032-40da-aef6-08d92335dc46" providerId="ADAL" clId="{2AD322CE-C197-49B5-86FE-C362B6C7F254}" dt="2023-09-19T12:00:32.696" v="3" actId="478"/>
          <ac:picMkLst>
            <pc:docMk/>
            <pc:sldMk cId="3158452368" sldId="311"/>
            <ac:picMk id="7" creationId="{1B2CAAE4-0FFE-46F3-81C0-98106B4EE22B}"/>
          </ac:picMkLst>
        </pc:picChg>
        <pc:picChg chg="del">
          <ac:chgData name="GIOVANNI DE SOUZA PINHEIRO" userId="4a6b313a-0032-40da-aef6-08d92335dc46" providerId="ADAL" clId="{2AD322CE-C197-49B5-86FE-C362B6C7F254}" dt="2023-09-19T12:00:31.689" v="2" actId="478"/>
          <ac:picMkLst>
            <pc:docMk/>
            <pc:sldMk cId="3158452368" sldId="311"/>
            <ac:picMk id="9" creationId="{457D752E-8AF3-47A9-81E6-D2648FDCD32E}"/>
          </ac:picMkLst>
        </pc:picChg>
      </pc:sldChg>
      <pc:sldChg chg="ord">
        <pc:chgData name="GIOVANNI DE SOUZA PINHEIRO" userId="4a6b313a-0032-40da-aef6-08d92335dc46" providerId="ADAL" clId="{2AD322CE-C197-49B5-86FE-C362B6C7F254}" dt="2023-09-19T12:03:00.665" v="13"/>
        <pc:sldMkLst>
          <pc:docMk/>
          <pc:sldMk cId="3626271799" sldId="339"/>
        </pc:sldMkLst>
      </pc:sldChg>
      <pc:sldChg chg="add mod modShow">
        <pc:chgData name="GIOVANNI DE SOUZA PINHEIRO" userId="4a6b313a-0032-40da-aef6-08d92335dc46" providerId="ADAL" clId="{2AD322CE-C197-49B5-86FE-C362B6C7F254}" dt="2023-09-19T12:02:55.058" v="11" actId="729"/>
        <pc:sldMkLst>
          <pc:docMk/>
          <pc:sldMk cId="881612437" sldId="352"/>
        </pc:sldMkLst>
      </pc:sldChg>
      <pc:sldChg chg="add mod modShow">
        <pc:chgData name="GIOVANNI DE SOUZA PINHEIRO" userId="4a6b313a-0032-40da-aef6-08d92335dc46" providerId="ADAL" clId="{2AD322CE-C197-49B5-86FE-C362B6C7F254}" dt="2023-09-19T12:02:55.058" v="11" actId="729"/>
        <pc:sldMkLst>
          <pc:docMk/>
          <pc:sldMk cId="1918037437" sldId="353"/>
        </pc:sldMkLst>
      </pc:sldChg>
    </pc:docChg>
  </pc:docChgLst>
  <pc:docChgLst>
    <pc:chgData name="GIOVANNI DE SOUZA PINHEIRO" userId="4a6b313a-0032-40da-aef6-08d92335dc46" providerId="ADAL" clId="{581EAE36-6096-4EEC-ACE1-19D2BE5F717F}"/>
    <pc:docChg chg="undo redo custSel addSld delSld modSld sldOrd">
      <pc:chgData name="GIOVANNI DE SOUZA PINHEIRO" userId="4a6b313a-0032-40da-aef6-08d92335dc46" providerId="ADAL" clId="{581EAE36-6096-4EEC-ACE1-19D2BE5F717F}" dt="2022-09-27T19:44:38.734" v="1788"/>
      <pc:docMkLst>
        <pc:docMk/>
      </pc:docMkLst>
      <pc:sldChg chg="addSp delSp modSp mod">
        <pc:chgData name="GIOVANNI DE SOUZA PINHEIRO" userId="4a6b313a-0032-40da-aef6-08d92335dc46" providerId="ADAL" clId="{581EAE36-6096-4EEC-ACE1-19D2BE5F717F}" dt="2022-09-22T18:38:05.896" v="13" actId="207"/>
        <pc:sldMkLst>
          <pc:docMk/>
          <pc:sldMk cId="936113425" sldId="257"/>
        </pc:sldMkLst>
        <pc:spChg chg="add mod">
          <ac:chgData name="GIOVANNI DE SOUZA PINHEIRO" userId="4a6b313a-0032-40da-aef6-08d92335dc46" providerId="ADAL" clId="{581EAE36-6096-4EEC-ACE1-19D2BE5F717F}" dt="2022-09-22T18:36:21.486" v="9" actId="1036"/>
          <ac:spMkLst>
            <pc:docMk/>
            <pc:sldMk cId="936113425" sldId="257"/>
            <ac:spMk id="4" creationId="{6E241ECF-035A-DD83-83D0-2AF500BA6ADC}"/>
          </ac:spMkLst>
        </pc:spChg>
        <pc:spChg chg="mod">
          <ac:chgData name="GIOVANNI DE SOUZA PINHEIRO" userId="4a6b313a-0032-40da-aef6-08d92335dc46" providerId="ADAL" clId="{581EAE36-6096-4EEC-ACE1-19D2BE5F717F}" dt="2022-09-22T18:37:46.457" v="10" actId="207"/>
          <ac:spMkLst>
            <pc:docMk/>
            <pc:sldMk cId="936113425" sldId="257"/>
            <ac:spMk id="5" creationId="{00000000-0000-0000-0000-000000000000}"/>
          </ac:spMkLst>
        </pc:spChg>
        <pc:spChg chg="mod">
          <ac:chgData name="GIOVANNI DE SOUZA PINHEIRO" userId="4a6b313a-0032-40da-aef6-08d92335dc46" providerId="ADAL" clId="{581EAE36-6096-4EEC-ACE1-19D2BE5F717F}" dt="2022-09-22T18:31:32.441" v="2" actId="20577"/>
          <ac:spMkLst>
            <pc:docMk/>
            <pc:sldMk cId="936113425" sldId="257"/>
            <ac:spMk id="6" creationId="{00000000-0000-0000-0000-000000000000}"/>
          </ac:spMkLst>
        </pc:spChg>
        <pc:spChg chg="mod">
          <ac:chgData name="GIOVANNI DE SOUZA PINHEIRO" userId="4a6b313a-0032-40da-aef6-08d92335dc46" providerId="ADAL" clId="{581EAE36-6096-4EEC-ACE1-19D2BE5F717F}" dt="2022-09-22T18:38:05.896" v="13" actId="207"/>
          <ac:spMkLst>
            <pc:docMk/>
            <pc:sldMk cId="936113425" sldId="257"/>
            <ac:spMk id="7" creationId="{474C841A-3EC7-4B64-AB57-ABA19F29BBE2}"/>
          </ac:spMkLst>
        </pc:spChg>
        <pc:grpChg chg="del">
          <ac:chgData name="GIOVANNI DE SOUZA PINHEIRO" userId="4a6b313a-0032-40da-aef6-08d92335dc46" providerId="ADAL" clId="{581EAE36-6096-4EEC-ACE1-19D2BE5F717F}" dt="2022-09-22T18:31:28.474" v="0" actId="478"/>
          <ac:grpSpMkLst>
            <pc:docMk/>
            <pc:sldMk cId="936113425" sldId="257"/>
            <ac:grpSpMk id="8" creationId="{F195C274-08F1-4306-AB1E-853C78C1ADD7}"/>
          </ac:grpSpMkLst>
        </pc:grpChg>
        <pc:picChg chg="add mod">
          <ac:chgData name="GIOVANNI DE SOUZA PINHEIRO" userId="4a6b313a-0032-40da-aef6-08d92335dc46" providerId="ADAL" clId="{581EAE36-6096-4EEC-ACE1-19D2BE5F717F}" dt="2022-09-22T18:36:21.486" v="9" actId="1036"/>
          <ac:picMkLst>
            <pc:docMk/>
            <pc:sldMk cId="936113425" sldId="257"/>
            <ac:picMk id="3" creationId="{2E255673-04B1-F099-FFA0-568F77DFFA60}"/>
          </ac:picMkLst>
        </pc:picChg>
        <pc:picChg chg="add mod">
          <ac:chgData name="GIOVANNI DE SOUZA PINHEIRO" userId="4a6b313a-0032-40da-aef6-08d92335dc46" providerId="ADAL" clId="{581EAE36-6096-4EEC-ACE1-19D2BE5F717F}" dt="2022-09-22T18:36:21.486" v="9" actId="1036"/>
          <ac:picMkLst>
            <pc:docMk/>
            <pc:sldMk cId="936113425" sldId="257"/>
            <ac:picMk id="12" creationId="{97EB3866-E9F1-9C29-F661-49F9947CF33C}"/>
          </ac:picMkLst>
        </pc:picChg>
      </pc:sldChg>
      <pc:sldChg chg="add del">
        <pc:chgData name="GIOVANNI DE SOUZA PINHEIRO" userId="4a6b313a-0032-40da-aef6-08d92335dc46" providerId="ADAL" clId="{581EAE36-6096-4EEC-ACE1-19D2BE5F717F}" dt="2022-09-22T19:13:27.890" v="108"/>
        <pc:sldMkLst>
          <pc:docMk/>
          <pc:sldMk cId="947283586" sldId="308"/>
        </pc:sldMkLst>
      </pc:sldChg>
      <pc:sldChg chg="del">
        <pc:chgData name="GIOVANNI DE SOUZA PINHEIRO" userId="4a6b313a-0032-40da-aef6-08d92335dc46" providerId="ADAL" clId="{581EAE36-6096-4EEC-ACE1-19D2BE5F717F}" dt="2022-09-22T19:13:17.641" v="102" actId="2696"/>
        <pc:sldMkLst>
          <pc:docMk/>
          <pc:sldMk cId="3024096233" sldId="308"/>
        </pc:sldMkLst>
      </pc:sldChg>
      <pc:sldChg chg="add del">
        <pc:chgData name="GIOVANNI DE SOUZA PINHEIRO" userId="4a6b313a-0032-40da-aef6-08d92335dc46" providerId="ADAL" clId="{581EAE36-6096-4EEC-ACE1-19D2BE5F717F}" dt="2022-09-22T19:13:27.890" v="108"/>
        <pc:sldMkLst>
          <pc:docMk/>
          <pc:sldMk cId="3126493710" sldId="311"/>
        </pc:sldMkLst>
      </pc:sldChg>
      <pc:sldChg chg="modSp del">
        <pc:chgData name="GIOVANNI DE SOUZA PINHEIRO" userId="4a6b313a-0032-40da-aef6-08d92335dc46" providerId="ADAL" clId="{581EAE36-6096-4EEC-ACE1-19D2BE5F717F}" dt="2022-09-22T19:13:17.641" v="102" actId="2696"/>
        <pc:sldMkLst>
          <pc:docMk/>
          <pc:sldMk cId="3158452368" sldId="311"/>
        </pc:sldMkLst>
        <pc:picChg chg="mod">
          <ac:chgData name="GIOVANNI DE SOUZA PINHEIRO" userId="4a6b313a-0032-40da-aef6-08d92335dc46" providerId="ADAL" clId="{581EAE36-6096-4EEC-ACE1-19D2BE5F717F}" dt="2022-09-22T19:13:09.685" v="101" actId="1076"/>
          <ac:picMkLst>
            <pc:docMk/>
            <pc:sldMk cId="3158452368" sldId="311"/>
            <ac:picMk id="7" creationId="{1B2CAAE4-0FFE-46F3-81C0-98106B4EE22B}"/>
          </ac:picMkLst>
        </pc:picChg>
      </pc:sldChg>
      <pc:sldChg chg="addSp delSp modSp mod">
        <pc:chgData name="GIOVANNI DE SOUZA PINHEIRO" userId="4a6b313a-0032-40da-aef6-08d92335dc46" providerId="ADAL" clId="{581EAE36-6096-4EEC-ACE1-19D2BE5F717F}" dt="2022-09-22T19:10:46.076" v="19" actId="571"/>
        <pc:sldMkLst>
          <pc:docMk/>
          <pc:sldMk cId="1206132170" sldId="317"/>
        </pc:sldMkLst>
        <pc:spChg chg="mod">
          <ac:chgData name="GIOVANNI DE SOUZA PINHEIRO" userId="4a6b313a-0032-40da-aef6-08d92335dc46" providerId="ADAL" clId="{581EAE36-6096-4EEC-ACE1-19D2BE5F717F}" dt="2022-09-22T19:10:39.938" v="17" actId="1076"/>
          <ac:spMkLst>
            <pc:docMk/>
            <pc:sldMk cId="1206132170" sldId="317"/>
            <ac:spMk id="8" creationId="{65D5AA21-415B-456E-91A6-A6BDD40D7DE9}"/>
          </ac:spMkLst>
        </pc:spChg>
        <pc:spChg chg="add mod">
          <ac:chgData name="GIOVANNI DE SOUZA PINHEIRO" userId="4a6b313a-0032-40da-aef6-08d92335dc46" providerId="ADAL" clId="{581EAE36-6096-4EEC-ACE1-19D2BE5F717F}" dt="2022-09-22T19:10:46.076" v="19" actId="571"/>
          <ac:spMkLst>
            <pc:docMk/>
            <pc:sldMk cId="1206132170" sldId="317"/>
            <ac:spMk id="12" creationId="{4F1E21BF-8CB9-286A-EB69-1B6408FEBE51}"/>
          </ac:spMkLst>
        </pc:spChg>
        <pc:picChg chg="add mod">
          <ac:chgData name="GIOVANNI DE SOUZA PINHEIRO" userId="4a6b313a-0032-40da-aef6-08d92335dc46" providerId="ADAL" clId="{581EAE36-6096-4EEC-ACE1-19D2BE5F717F}" dt="2022-09-22T19:10:28.541" v="16"/>
          <ac:picMkLst>
            <pc:docMk/>
            <pc:sldMk cId="1206132170" sldId="317"/>
            <ac:picMk id="4" creationId="{078AC1CB-73C1-8D0E-2E83-9623E6B33966}"/>
          </ac:picMkLst>
        </pc:picChg>
        <pc:picChg chg="del">
          <ac:chgData name="GIOVANNI DE SOUZA PINHEIRO" userId="4a6b313a-0032-40da-aef6-08d92335dc46" providerId="ADAL" clId="{581EAE36-6096-4EEC-ACE1-19D2BE5F717F}" dt="2022-09-22T19:10:27.715" v="15" actId="478"/>
          <ac:picMkLst>
            <pc:docMk/>
            <pc:sldMk cId="1206132170" sldId="317"/>
            <ac:picMk id="7" creationId="{1B2CAAE4-0FFE-46F3-81C0-98106B4EE22B}"/>
          </ac:picMkLst>
        </pc:picChg>
        <pc:picChg chg="del mod">
          <ac:chgData name="GIOVANNI DE SOUZA PINHEIRO" userId="4a6b313a-0032-40da-aef6-08d92335dc46" providerId="ADAL" clId="{581EAE36-6096-4EEC-ACE1-19D2BE5F717F}" dt="2022-09-22T19:10:27.715" v="15" actId="478"/>
          <ac:picMkLst>
            <pc:docMk/>
            <pc:sldMk cId="1206132170" sldId="317"/>
            <ac:picMk id="9" creationId="{457D752E-8AF3-47A9-81E6-D2648FDCD32E}"/>
          </ac:picMkLst>
        </pc:picChg>
        <pc:picChg chg="add mod">
          <ac:chgData name="GIOVANNI DE SOUZA PINHEIRO" userId="4a6b313a-0032-40da-aef6-08d92335dc46" providerId="ADAL" clId="{581EAE36-6096-4EEC-ACE1-19D2BE5F717F}" dt="2022-09-22T19:10:28.541" v="16"/>
          <ac:picMkLst>
            <pc:docMk/>
            <pc:sldMk cId="1206132170" sldId="317"/>
            <ac:picMk id="10" creationId="{CEA20DFF-D448-84AF-CC9C-52CD6D447E1D}"/>
          </ac:picMkLst>
        </pc:picChg>
        <pc:picChg chg="add mod">
          <ac:chgData name="GIOVANNI DE SOUZA PINHEIRO" userId="4a6b313a-0032-40da-aef6-08d92335dc46" providerId="ADAL" clId="{581EAE36-6096-4EEC-ACE1-19D2BE5F717F}" dt="2022-09-22T19:10:46.076" v="19" actId="571"/>
          <ac:picMkLst>
            <pc:docMk/>
            <pc:sldMk cId="1206132170" sldId="317"/>
            <ac:picMk id="14" creationId="{414B05F1-FEE4-C030-02CA-8C9D66CE0B81}"/>
          </ac:picMkLst>
        </pc:picChg>
      </pc:sldChg>
      <pc:sldChg chg="addSp delSp modSp del">
        <pc:chgData name="GIOVANNI DE SOUZA PINHEIRO" userId="4a6b313a-0032-40da-aef6-08d92335dc46" providerId="ADAL" clId="{581EAE36-6096-4EEC-ACE1-19D2BE5F717F}" dt="2022-09-27T14:50:06.481" v="350" actId="2696"/>
        <pc:sldMkLst>
          <pc:docMk/>
          <pc:sldMk cId="2282751360" sldId="318"/>
        </pc:sldMkLst>
        <pc:spChg chg="add mod">
          <ac:chgData name="GIOVANNI DE SOUZA PINHEIRO" userId="4a6b313a-0032-40da-aef6-08d92335dc46" providerId="ADAL" clId="{581EAE36-6096-4EEC-ACE1-19D2BE5F717F}" dt="2022-09-22T19:13:39.500" v="109"/>
          <ac:spMkLst>
            <pc:docMk/>
            <pc:sldMk cId="2282751360" sldId="318"/>
            <ac:spMk id="7" creationId="{89677988-094D-3AFB-AFAD-386356281A77}"/>
          </ac:spMkLst>
        </pc:spChg>
        <pc:spChg chg="del">
          <ac:chgData name="GIOVANNI DE SOUZA PINHEIRO" userId="4a6b313a-0032-40da-aef6-08d92335dc46" providerId="ADAL" clId="{581EAE36-6096-4EEC-ACE1-19D2BE5F717F}" dt="2022-09-22T19:13:24.862" v="106" actId="478"/>
          <ac:spMkLst>
            <pc:docMk/>
            <pc:sldMk cId="2282751360" sldId="318"/>
            <ac:spMk id="9" creationId="{22DB6C2D-CE22-4297-8422-7C3A41207701}"/>
          </ac:spMkLst>
        </pc:spChg>
        <pc:picChg chg="add mod">
          <ac:chgData name="GIOVANNI DE SOUZA PINHEIRO" userId="4a6b313a-0032-40da-aef6-08d92335dc46" providerId="ADAL" clId="{581EAE36-6096-4EEC-ACE1-19D2BE5F717F}" dt="2022-09-22T19:13:22.574" v="105" actId="571"/>
          <ac:picMkLst>
            <pc:docMk/>
            <pc:sldMk cId="2282751360" sldId="318"/>
            <ac:picMk id="2" creationId="{31CC3908-A7AD-FAB5-1A3B-D81CDB9688FD}"/>
          </ac:picMkLst>
        </pc:picChg>
        <pc:picChg chg="add mod">
          <ac:chgData name="GIOVANNI DE SOUZA PINHEIRO" userId="4a6b313a-0032-40da-aef6-08d92335dc46" providerId="ADAL" clId="{581EAE36-6096-4EEC-ACE1-19D2BE5F717F}" dt="2022-09-22T19:13:22.574" v="105" actId="571"/>
          <ac:picMkLst>
            <pc:docMk/>
            <pc:sldMk cId="2282751360" sldId="318"/>
            <ac:picMk id="5" creationId="{4CCD1408-F3EB-23B3-15D7-8B9ED7BDA392}"/>
          </ac:picMkLst>
        </pc:picChg>
        <pc:picChg chg="del">
          <ac:chgData name="GIOVANNI DE SOUZA PINHEIRO" userId="4a6b313a-0032-40da-aef6-08d92335dc46" providerId="ADAL" clId="{581EAE36-6096-4EEC-ACE1-19D2BE5F717F}" dt="2022-09-22T19:13:24.862" v="106" actId="478"/>
          <ac:picMkLst>
            <pc:docMk/>
            <pc:sldMk cId="2282751360" sldId="318"/>
            <ac:picMk id="8" creationId="{4FBE7C6D-F8DB-4642-9642-E48D741BA17E}"/>
          </ac:picMkLst>
        </pc:picChg>
        <pc:picChg chg="del mod">
          <ac:chgData name="GIOVANNI DE SOUZA PINHEIRO" userId="4a6b313a-0032-40da-aef6-08d92335dc46" providerId="ADAL" clId="{581EAE36-6096-4EEC-ACE1-19D2BE5F717F}" dt="2022-09-22T19:13:24.862" v="106" actId="478"/>
          <ac:picMkLst>
            <pc:docMk/>
            <pc:sldMk cId="2282751360" sldId="318"/>
            <ac:picMk id="10" creationId="{2FE95E64-6732-42F7-9F20-82B575753EFC}"/>
          </ac:picMkLst>
        </pc:picChg>
        <pc:picChg chg="add mod">
          <ac:chgData name="GIOVANNI DE SOUZA PINHEIRO" userId="4a6b313a-0032-40da-aef6-08d92335dc46" providerId="ADAL" clId="{581EAE36-6096-4EEC-ACE1-19D2BE5F717F}" dt="2022-09-22T19:13:39.500" v="109"/>
          <ac:picMkLst>
            <pc:docMk/>
            <pc:sldMk cId="2282751360" sldId="318"/>
            <ac:picMk id="11" creationId="{176D0D3C-F4B4-7A0C-C292-7C3DCD3A55BD}"/>
          </ac:picMkLst>
        </pc:picChg>
        <pc:picChg chg="add mod">
          <ac:chgData name="GIOVANNI DE SOUZA PINHEIRO" userId="4a6b313a-0032-40da-aef6-08d92335dc46" providerId="ADAL" clId="{581EAE36-6096-4EEC-ACE1-19D2BE5F717F}" dt="2022-09-22T19:13:39.500" v="109"/>
          <ac:picMkLst>
            <pc:docMk/>
            <pc:sldMk cId="2282751360" sldId="318"/>
            <ac:picMk id="12" creationId="{2F96F8CB-2D17-C31E-B0C3-01410C1D6F5A}"/>
          </ac:picMkLst>
        </pc:picChg>
      </pc:sldChg>
      <pc:sldChg chg="addSp modSp add">
        <pc:chgData name="GIOVANNI DE SOUZA PINHEIRO" userId="4a6b313a-0032-40da-aef6-08d92335dc46" providerId="ADAL" clId="{581EAE36-6096-4EEC-ACE1-19D2BE5F717F}" dt="2022-09-27T19:43:24.343" v="1750"/>
        <pc:sldMkLst>
          <pc:docMk/>
          <pc:sldMk cId="2910791252" sldId="318"/>
        </pc:sldMkLst>
        <pc:spChg chg="add mod">
          <ac:chgData name="GIOVANNI DE SOUZA PINHEIRO" userId="4a6b313a-0032-40da-aef6-08d92335dc46" providerId="ADAL" clId="{581EAE36-6096-4EEC-ACE1-19D2BE5F717F}" dt="2022-09-27T19:43:24.343" v="1750"/>
          <ac:spMkLst>
            <pc:docMk/>
            <pc:sldMk cId="2910791252" sldId="318"/>
            <ac:spMk id="2" creationId="{76B555F3-E03B-61BE-7671-537C4CA0FD16}"/>
          </ac:spMkLst>
        </pc:spChg>
      </pc:sldChg>
      <pc:sldChg chg="addSp delSp modSp mod modAnim">
        <pc:chgData name="GIOVANNI DE SOUZA PINHEIRO" userId="4a6b313a-0032-40da-aef6-08d92335dc46" providerId="ADAL" clId="{581EAE36-6096-4EEC-ACE1-19D2BE5F717F}" dt="2022-09-22T19:22:31.240" v="144"/>
        <pc:sldMkLst>
          <pc:docMk/>
          <pc:sldMk cId="1411300329" sldId="319"/>
        </pc:sldMkLst>
        <pc:spChg chg="add mod">
          <ac:chgData name="GIOVANNI DE SOUZA PINHEIRO" userId="4a6b313a-0032-40da-aef6-08d92335dc46" providerId="ADAL" clId="{581EAE36-6096-4EEC-ACE1-19D2BE5F717F}" dt="2022-09-22T19:10:58.254" v="24"/>
          <ac:spMkLst>
            <pc:docMk/>
            <pc:sldMk cId="1411300329" sldId="319"/>
            <ac:spMk id="2" creationId="{2DEB96CA-CCE0-B857-E5AC-4FF82FFDEF9A}"/>
          </ac:spMkLst>
        </pc:spChg>
        <pc:spChg chg="del">
          <ac:chgData name="GIOVANNI DE SOUZA PINHEIRO" userId="4a6b313a-0032-40da-aef6-08d92335dc46" providerId="ADAL" clId="{581EAE36-6096-4EEC-ACE1-19D2BE5F717F}" dt="2022-09-22T19:10:57.834" v="23" actId="478"/>
          <ac:spMkLst>
            <pc:docMk/>
            <pc:sldMk cId="1411300329" sldId="319"/>
            <ac:spMk id="8" creationId="{65D5AA21-415B-456E-91A6-A6BDD40D7DE9}"/>
          </ac:spMkLst>
        </pc:spChg>
        <pc:picChg chg="add mod">
          <ac:chgData name="GIOVANNI DE SOUZA PINHEIRO" userId="4a6b313a-0032-40da-aef6-08d92335dc46" providerId="ADAL" clId="{581EAE36-6096-4EEC-ACE1-19D2BE5F717F}" dt="2022-09-22T19:10:58.254" v="24"/>
          <ac:picMkLst>
            <pc:docMk/>
            <pc:sldMk cId="1411300329" sldId="319"/>
            <ac:picMk id="3" creationId="{B0EA6572-3CF3-3FB4-B445-40D6FAF022BB}"/>
          </ac:picMkLst>
        </pc:picChg>
        <pc:picChg chg="add mod">
          <ac:chgData name="GIOVANNI DE SOUZA PINHEIRO" userId="4a6b313a-0032-40da-aef6-08d92335dc46" providerId="ADAL" clId="{581EAE36-6096-4EEC-ACE1-19D2BE5F717F}" dt="2022-09-22T19:10:58.254" v="24"/>
          <ac:picMkLst>
            <pc:docMk/>
            <pc:sldMk cId="1411300329" sldId="319"/>
            <ac:picMk id="4" creationId="{71F93D4E-CE86-E8A5-B8BF-D13C371729F3}"/>
          </ac:picMkLst>
        </pc:picChg>
        <pc:picChg chg="del mod">
          <ac:chgData name="GIOVANNI DE SOUZA PINHEIRO" userId="4a6b313a-0032-40da-aef6-08d92335dc46" providerId="ADAL" clId="{581EAE36-6096-4EEC-ACE1-19D2BE5F717F}" dt="2022-09-22T19:10:54.150" v="21" actId="478"/>
          <ac:picMkLst>
            <pc:docMk/>
            <pc:sldMk cId="1411300329" sldId="319"/>
            <ac:picMk id="7" creationId="{1B2CAAE4-0FFE-46F3-81C0-98106B4EE22B}"/>
          </ac:picMkLst>
        </pc:picChg>
        <pc:picChg chg="del mod">
          <ac:chgData name="GIOVANNI DE SOUZA PINHEIRO" userId="4a6b313a-0032-40da-aef6-08d92335dc46" providerId="ADAL" clId="{581EAE36-6096-4EEC-ACE1-19D2BE5F717F}" dt="2022-09-22T19:10:57.834" v="23" actId="478"/>
          <ac:picMkLst>
            <pc:docMk/>
            <pc:sldMk cId="1411300329" sldId="319"/>
            <ac:picMk id="9" creationId="{457D752E-8AF3-47A9-81E6-D2648FDCD32E}"/>
          </ac:picMkLst>
        </pc:picChg>
        <pc:picChg chg="mod">
          <ac:chgData name="GIOVANNI DE SOUZA PINHEIRO" userId="4a6b313a-0032-40da-aef6-08d92335dc46" providerId="ADAL" clId="{581EAE36-6096-4EEC-ACE1-19D2BE5F717F}" dt="2022-09-22T19:21:43.002" v="140" actId="732"/>
          <ac:picMkLst>
            <pc:docMk/>
            <pc:sldMk cId="1411300329" sldId="319"/>
            <ac:picMk id="10" creationId="{0A5CCB7E-BE1B-4832-A223-646A0C1348AF}"/>
          </ac:picMkLst>
        </pc:picChg>
        <pc:picChg chg="add mod">
          <ac:chgData name="GIOVANNI DE SOUZA PINHEIRO" userId="4a6b313a-0032-40da-aef6-08d92335dc46" providerId="ADAL" clId="{581EAE36-6096-4EEC-ACE1-19D2BE5F717F}" dt="2022-09-22T19:21:50.573" v="142" actId="1076"/>
          <ac:picMkLst>
            <pc:docMk/>
            <pc:sldMk cId="1411300329" sldId="319"/>
            <ac:picMk id="12" creationId="{898B8240-8129-5F69-DF58-AD974C7E1169}"/>
          </ac:picMkLst>
        </pc:picChg>
      </pc:sldChg>
      <pc:sldChg chg="addSp delSp modSp mod">
        <pc:chgData name="GIOVANNI DE SOUZA PINHEIRO" userId="4a6b313a-0032-40da-aef6-08d92335dc46" providerId="ADAL" clId="{581EAE36-6096-4EEC-ACE1-19D2BE5F717F}" dt="2022-09-27T19:42:56.624" v="1721" actId="403"/>
        <pc:sldMkLst>
          <pc:docMk/>
          <pc:sldMk cId="2367339329" sldId="320"/>
        </pc:sldMkLst>
        <pc:spChg chg="add mod">
          <ac:chgData name="GIOVANNI DE SOUZA PINHEIRO" userId="4a6b313a-0032-40da-aef6-08d92335dc46" providerId="ADAL" clId="{581EAE36-6096-4EEC-ACE1-19D2BE5F717F}" dt="2022-09-27T19:42:46.784" v="1719"/>
          <ac:spMkLst>
            <pc:docMk/>
            <pc:sldMk cId="2367339329" sldId="320"/>
            <ac:spMk id="2" creationId="{561BAED0-1CD3-EF5A-572A-03ADD1487A2A}"/>
          </ac:spMkLst>
        </pc:spChg>
        <pc:spChg chg="add del mod">
          <ac:chgData name="GIOVANNI DE SOUZA PINHEIRO" userId="4a6b313a-0032-40da-aef6-08d92335dc46" providerId="ADAL" clId="{581EAE36-6096-4EEC-ACE1-19D2BE5F717F}" dt="2022-09-22T19:11:09.388" v="33" actId="571"/>
          <ac:spMkLst>
            <pc:docMk/>
            <pc:sldMk cId="2367339329" sldId="320"/>
            <ac:spMk id="4" creationId="{35B86410-F751-F6CE-0726-3EE3E7511F5B}"/>
          </ac:spMkLst>
        </pc:spChg>
        <pc:spChg chg="del">
          <ac:chgData name="GIOVANNI DE SOUZA PINHEIRO" userId="4a6b313a-0032-40da-aef6-08d92335dc46" providerId="ADAL" clId="{581EAE36-6096-4EEC-ACE1-19D2BE5F717F}" dt="2022-09-22T19:11:10.096" v="34" actId="478"/>
          <ac:spMkLst>
            <pc:docMk/>
            <pc:sldMk cId="2367339329" sldId="320"/>
            <ac:spMk id="8" creationId="{65D5AA21-415B-456E-91A6-A6BDD40D7DE9}"/>
          </ac:spMkLst>
        </pc:spChg>
        <pc:spChg chg="add del mod">
          <ac:chgData name="GIOVANNI DE SOUZA PINHEIRO" userId="4a6b313a-0032-40da-aef6-08d92335dc46" providerId="ADAL" clId="{581EAE36-6096-4EEC-ACE1-19D2BE5F717F}" dt="2022-09-22T19:11:05.818" v="29"/>
          <ac:spMkLst>
            <pc:docMk/>
            <pc:sldMk cId="2367339329" sldId="320"/>
            <ac:spMk id="10" creationId="{C761CA37-CDA8-92B3-D762-3D38581F34D8}"/>
          </ac:spMkLst>
        </pc:spChg>
        <pc:spChg chg="mod">
          <ac:chgData name="GIOVANNI DE SOUZA PINHEIRO" userId="4a6b313a-0032-40da-aef6-08d92335dc46" providerId="ADAL" clId="{581EAE36-6096-4EEC-ACE1-19D2BE5F717F}" dt="2022-09-27T19:42:56.624" v="1721" actId="403"/>
          <ac:spMkLst>
            <pc:docMk/>
            <pc:sldMk cId="2367339329" sldId="320"/>
            <ac:spMk id="11" creationId="{77CEA977-803B-4B98-95B4-4EA1DFE94D8F}"/>
          </ac:spMkLst>
        </pc:spChg>
        <pc:spChg chg="add mod">
          <ac:chgData name="GIOVANNI DE SOUZA PINHEIRO" userId="4a6b313a-0032-40da-aef6-08d92335dc46" providerId="ADAL" clId="{581EAE36-6096-4EEC-ACE1-19D2BE5F717F}" dt="2022-09-22T19:11:11.108" v="35"/>
          <ac:spMkLst>
            <pc:docMk/>
            <pc:sldMk cId="2367339329" sldId="320"/>
            <ac:spMk id="14" creationId="{7149239A-14EB-E207-86CF-3D3E9AF43027}"/>
          </ac:spMkLst>
        </pc:spChg>
        <pc:picChg chg="add del mod">
          <ac:chgData name="GIOVANNI DE SOUZA PINHEIRO" userId="4a6b313a-0032-40da-aef6-08d92335dc46" providerId="ADAL" clId="{581EAE36-6096-4EEC-ACE1-19D2BE5F717F}" dt="2022-09-22T19:11:09.388" v="33" actId="571"/>
          <ac:picMkLst>
            <pc:docMk/>
            <pc:sldMk cId="2367339329" sldId="320"/>
            <ac:picMk id="2" creationId="{BFFD2A1D-924C-8436-DAB5-53626AE128E3}"/>
          </ac:picMkLst>
        </pc:picChg>
        <pc:picChg chg="add del mod">
          <ac:chgData name="GIOVANNI DE SOUZA PINHEIRO" userId="4a6b313a-0032-40da-aef6-08d92335dc46" providerId="ADAL" clId="{581EAE36-6096-4EEC-ACE1-19D2BE5F717F}" dt="2022-09-22T19:11:09.388" v="33" actId="571"/>
          <ac:picMkLst>
            <pc:docMk/>
            <pc:sldMk cId="2367339329" sldId="320"/>
            <ac:picMk id="6" creationId="{5E7CC004-D7A0-5F25-511F-0FBF9D7514CB}"/>
          </ac:picMkLst>
        </pc:picChg>
        <pc:picChg chg="del">
          <ac:chgData name="GIOVANNI DE SOUZA PINHEIRO" userId="4a6b313a-0032-40da-aef6-08d92335dc46" providerId="ADAL" clId="{581EAE36-6096-4EEC-ACE1-19D2BE5F717F}" dt="2022-09-22T19:11:10.096" v="34" actId="478"/>
          <ac:picMkLst>
            <pc:docMk/>
            <pc:sldMk cId="2367339329" sldId="320"/>
            <ac:picMk id="7" creationId="{1B2CAAE4-0FFE-46F3-81C0-98106B4EE22B}"/>
          </ac:picMkLst>
        </pc:picChg>
        <pc:picChg chg="del mod">
          <ac:chgData name="GIOVANNI DE SOUZA PINHEIRO" userId="4a6b313a-0032-40da-aef6-08d92335dc46" providerId="ADAL" clId="{581EAE36-6096-4EEC-ACE1-19D2BE5F717F}" dt="2022-09-22T19:11:10.096" v="34" actId="478"/>
          <ac:picMkLst>
            <pc:docMk/>
            <pc:sldMk cId="2367339329" sldId="320"/>
            <ac:picMk id="9" creationId="{457D752E-8AF3-47A9-81E6-D2648FDCD32E}"/>
          </ac:picMkLst>
        </pc:picChg>
        <pc:picChg chg="add del mod">
          <ac:chgData name="GIOVANNI DE SOUZA PINHEIRO" userId="4a6b313a-0032-40da-aef6-08d92335dc46" providerId="ADAL" clId="{581EAE36-6096-4EEC-ACE1-19D2BE5F717F}" dt="2022-09-22T19:11:05.818" v="29"/>
          <ac:picMkLst>
            <pc:docMk/>
            <pc:sldMk cId="2367339329" sldId="320"/>
            <ac:picMk id="12" creationId="{D12D9904-D9CB-BE90-80EF-82D240BF78CE}"/>
          </ac:picMkLst>
        </pc:picChg>
        <pc:picChg chg="add del mod">
          <ac:chgData name="GIOVANNI DE SOUZA PINHEIRO" userId="4a6b313a-0032-40da-aef6-08d92335dc46" providerId="ADAL" clId="{581EAE36-6096-4EEC-ACE1-19D2BE5F717F}" dt="2022-09-22T19:11:05.818" v="29"/>
          <ac:picMkLst>
            <pc:docMk/>
            <pc:sldMk cId="2367339329" sldId="320"/>
            <ac:picMk id="13" creationId="{8A89C05D-7082-26BA-A6E2-4CB492BD2259}"/>
          </ac:picMkLst>
        </pc:picChg>
        <pc:picChg chg="add mod">
          <ac:chgData name="GIOVANNI DE SOUZA PINHEIRO" userId="4a6b313a-0032-40da-aef6-08d92335dc46" providerId="ADAL" clId="{581EAE36-6096-4EEC-ACE1-19D2BE5F717F}" dt="2022-09-22T19:11:11.108" v="35"/>
          <ac:picMkLst>
            <pc:docMk/>
            <pc:sldMk cId="2367339329" sldId="320"/>
            <ac:picMk id="15" creationId="{B0AD04B5-D4B1-21D3-DE2E-685A775A7C68}"/>
          </ac:picMkLst>
        </pc:picChg>
        <pc:picChg chg="add mod">
          <ac:chgData name="GIOVANNI DE SOUZA PINHEIRO" userId="4a6b313a-0032-40da-aef6-08d92335dc46" providerId="ADAL" clId="{581EAE36-6096-4EEC-ACE1-19D2BE5F717F}" dt="2022-09-22T19:11:11.108" v="35"/>
          <ac:picMkLst>
            <pc:docMk/>
            <pc:sldMk cId="2367339329" sldId="320"/>
            <ac:picMk id="16" creationId="{9128A7BB-C089-4F4B-73B6-AAEDB554D158}"/>
          </ac:picMkLst>
        </pc:picChg>
      </pc:sldChg>
      <pc:sldChg chg="addSp delSp modSp modAnim">
        <pc:chgData name="GIOVANNI DE SOUZA PINHEIRO" userId="4a6b313a-0032-40da-aef6-08d92335dc46" providerId="ADAL" clId="{581EAE36-6096-4EEC-ACE1-19D2BE5F717F}" dt="2022-09-27T19:43:05.635" v="1741" actId="20577"/>
        <pc:sldMkLst>
          <pc:docMk/>
          <pc:sldMk cId="3985844607" sldId="321"/>
        </pc:sldMkLst>
        <pc:spChg chg="add mod">
          <ac:chgData name="GIOVANNI DE SOUZA PINHEIRO" userId="4a6b313a-0032-40da-aef6-08d92335dc46" providerId="ADAL" clId="{581EAE36-6096-4EEC-ACE1-19D2BE5F717F}" dt="2022-09-22T19:11:17.635" v="38"/>
          <ac:spMkLst>
            <pc:docMk/>
            <pc:sldMk cId="3985844607" sldId="321"/>
            <ac:spMk id="2" creationId="{94C0E46D-C5CF-5F3D-B846-4B3CB5884A75}"/>
          </ac:spMkLst>
        </pc:spChg>
        <pc:spChg chg="add mod">
          <ac:chgData name="GIOVANNI DE SOUZA PINHEIRO" userId="4a6b313a-0032-40da-aef6-08d92335dc46" providerId="ADAL" clId="{581EAE36-6096-4EEC-ACE1-19D2BE5F717F}" dt="2022-09-27T19:42:39.738" v="1718"/>
          <ac:spMkLst>
            <pc:docMk/>
            <pc:sldMk cId="3985844607" sldId="321"/>
            <ac:spMk id="7" creationId="{6A9A1E81-83F2-7501-4ED5-92319114779C}"/>
          </ac:spMkLst>
        </pc:spChg>
        <pc:spChg chg="del">
          <ac:chgData name="GIOVANNI DE SOUZA PINHEIRO" userId="4a6b313a-0032-40da-aef6-08d92335dc46" providerId="ADAL" clId="{581EAE36-6096-4EEC-ACE1-19D2BE5F717F}" dt="2022-09-22T19:11:17.223" v="37" actId="478"/>
          <ac:spMkLst>
            <pc:docMk/>
            <pc:sldMk cId="3985844607" sldId="321"/>
            <ac:spMk id="8" creationId="{65D5AA21-415B-456E-91A6-A6BDD40D7DE9}"/>
          </ac:spMkLst>
        </pc:spChg>
        <pc:spChg chg="mod">
          <ac:chgData name="GIOVANNI DE SOUZA PINHEIRO" userId="4a6b313a-0032-40da-aef6-08d92335dc46" providerId="ADAL" clId="{581EAE36-6096-4EEC-ACE1-19D2BE5F717F}" dt="2022-09-27T19:43:05.635" v="1741" actId="20577"/>
          <ac:spMkLst>
            <pc:docMk/>
            <pc:sldMk cId="3985844607" sldId="321"/>
            <ac:spMk id="11" creationId="{77CEA977-803B-4B98-95B4-4EA1DFE94D8F}"/>
          </ac:spMkLst>
        </pc:spChg>
        <pc:picChg chg="add mod">
          <ac:chgData name="GIOVANNI DE SOUZA PINHEIRO" userId="4a6b313a-0032-40da-aef6-08d92335dc46" providerId="ADAL" clId="{581EAE36-6096-4EEC-ACE1-19D2BE5F717F}" dt="2022-09-22T19:11:17.635" v="38"/>
          <ac:picMkLst>
            <pc:docMk/>
            <pc:sldMk cId="3985844607" sldId="321"/>
            <ac:picMk id="3" creationId="{A080CF27-FA58-E832-0FF5-45D2431F1821}"/>
          </ac:picMkLst>
        </pc:picChg>
        <pc:picChg chg="add mod">
          <ac:chgData name="GIOVANNI DE SOUZA PINHEIRO" userId="4a6b313a-0032-40da-aef6-08d92335dc46" providerId="ADAL" clId="{581EAE36-6096-4EEC-ACE1-19D2BE5F717F}" dt="2022-09-22T19:11:17.635" v="38"/>
          <ac:picMkLst>
            <pc:docMk/>
            <pc:sldMk cId="3985844607" sldId="321"/>
            <ac:picMk id="6" creationId="{983F194A-1A49-950C-826E-8D188D5897B2}"/>
          </ac:picMkLst>
        </pc:picChg>
        <pc:picChg chg="del mod">
          <ac:chgData name="GIOVANNI DE SOUZA PINHEIRO" userId="4a6b313a-0032-40da-aef6-08d92335dc46" providerId="ADAL" clId="{581EAE36-6096-4EEC-ACE1-19D2BE5F717F}" dt="2022-09-22T19:11:17.223" v="37" actId="478"/>
          <ac:picMkLst>
            <pc:docMk/>
            <pc:sldMk cId="3985844607" sldId="321"/>
            <ac:picMk id="7" creationId="{1B2CAAE4-0FFE-46F3-81C0-98106B4EE22B}"/>
          </ac:picMkLst>
        </pc:picChg>
        <pc:picChg chg="del">
          <ac:chgData name="GIOVANNI DE SOUZA PINHEIRO" userId="4a6b313a-0032-40da-aef6-08d92335dc46" providerId="ADAL" clId="{581EAE36-6096-4EEC-ACE1-19D2BE5F717F}" dt="2022-09-22T19:11:17.223" v="37" actId="478"/>
          <ac:picMkLst>
            <pc:docMk/>
            <pc:sldMk cId="3985844607" sldId="321"/>
            <ac:picMk id="9" creationId="{457D752E-8AF3-47A9-81E6-D2648FDCD32E}"/>
          </ac:picMkLst>
        </pc:picChg>
      </pc:sldChg>
      <pc:sldChg chg="addSp delSp modSp">
        <pc:chgData name="GIOVANNI DE SOUZA PINHEIRO" userId="4a6b313a-0032-40da-aef6-08d92335dc46" providerId="ADAL" clId="{581EAE36-6096-4EEC-ACE1-19D2BE5F717F}" dt="2022-09-27T19:43:11.791" v="1742"/>
        <pc:sldMkLst>
          <pc:docMk/>
          <pc:sldMk cId="881251157" sldId="322"/>
        </pc:sldMkLst>
        <pc:spChg chg="add mod">
          <ac:chgData name="GIOVANNI DE SOUZA PINHEIRO" userId="4a6b313a-0032-40da-aef6-08d92335dc46" providerId="ADAL" clId="{581EAE36-6096-4EEC-ACE1-19D2BE5F717F}" dt="2022-09-22T19:11:45.402" v="55"/>
          <ac:spMkLst>
            <pc:docMk/>
            <pc:sldMk cId="881251157" sldId="322"/>
            <ac:spMk id="2" creationId="{810F0538-AF76-3235-1880-9BA8559899B8}"/>
          </ac:spMkLst>
        </pc:spChg>
        <pc:spChg chg="add mod">
          <ac:chgData name="GIOVANNI DE SOUZA PINHEIRO" userId="4a6b313a-0032-40da-aef6-08d92335dc46" providerId="ADAL" clId="{581EAE36-6096-4EEC-ACE1-19D2BE5F717F}" dt="2022-09-27T19:43:11.791" v="1742"/>
          <ac:spMkLst>
            <pc:docMk/>
            <pc:sldMk cId="881251157" sldId="322"/>
            <ac:spMk id="6" creationId="{D21ED62D-9A91-A6FF-C430-BDC53F29E10C}"/>
          </ac:spMkLst>
        </pc:spChg>
        <pc:spChg chg="del">
          <ac:chgData name="GIOVANNI DE SOUZA PINHEIRO" userId="4a6b313a-0032-40da-aef6-08d92335dc46" providerId="ADAL" clId="{581EAE36-6096-4EEC-ACE1-19D2BE5F717F}" dt="2022-09-22T19:11:44.577" v="54" actId="478"/>
          <ac:spMkLst>
            <pc:docMk/>
            <pc:sldMk cId="881251157" sldId="322"/>
            <ac:spMk id="8" creationId="{65D5AA21-415B-456E-91A6-A6BDD40D7DE9}"/>
          </ac:spMkLst>
        </pc:spChg>
        <pc:picChg chg="add mod">
          <ac:chgData name="GIOVANNI DE SOUZA PINHEIRO" userId="4a6b313a-0032-40da-aef6-08d92335dc46" providerId="ADAL" clId="{581EAE36-6096-4EEC-ACE1-19D2BE5F717F}" dt="2022-09-22T19:11:45.402" v="55"/>
          <ac:picMkLst>
            <pc:docMk/>
            <pc:sldMk cId="881251157" sldId="322"/>
            <ac:picMk id="3" creationId="{5F293179-E747-4552-1894-3825B2E5E818}"/>
          </ac:picMkLst>
        </pc:picChg>
        <pc:picChg chg="add mod">
          <ac:chgData name="GIOVANNI DE SOUZA PINHEIRO" userId="4a6b313a-0032-40da-aef6-08d92335dc46" providerId="ADAL" clId="{581EAE36-6096-4EEC-ACE1-19D2BE5F717F}" dt="2022-09-22T19:11:45.402" v="55"/>
          <ac:picMkLst>
            <pc:docMk/>
            <pc:sldMk cId="881251157" sldId="322"/>
            <ac:picMk id="4" creationId="{2481792C-0AFB-D811-601A-A21DBB558B67}"/>
          </ac:picMkLst>
        </pc:picChg>
        <pc:picChg chg="del mod">
          <ac:chgData name="GIOVANNI DE SOUZA PINHEIRO" userId="4a6b313a-0032-40da-aef6-08d92335dc46" providerId="ADAL" clId="{581EAE36-6096-4EEC-ACE1-19D2BE5F717F}" dt="2022-09-22T19:11:44.577" v="54" actId="478"/>
          <ac:picMkLst>
            <pc:docMk/>
            <pc:sldMk cId="881251157" sldId="322"/>
            <ac:picMk id="7" creationId="{1B2CAAE4-0FFE-46F3-81C0-98106B4EE22B}"/>
          </ac:picMkLst>
        </pc:picChg>
        <pc:picChg chg="del">
          <ac:chgData name="GIOVANNI DE SOUZA PINHEIRO" userId="4a6b313a-0032-40da-aef6-08d92335dc46" providerId="ADAL" clId="{581EAE36-6096-4EEC-ACE1-19D2BE5F717F}" dt="2022-09-22T19:11:44.577" v="54" actId="478"/>
          <ac:picMkLst>
            <pc:docMk/>
            <pc:sldMk cId="881251157" sldId="322"/>
            <ac:picMk id="9" creationId="{457D752E-8AF3-47A9-81E6-D2648FDCD32E}"/>
          </ac:picMkLst>
        </pc:picChg>
      </pc:sldChg>
      <pc:sldChg chg="addSp delSp modSp">
        <pc:chgData name="GIOVANNI DE SOUZA PINHEIRO" userId="4a6b313a-0032-40da-aef6-08d92335dc46" providerId="ADAL" clId="{581EAE36-6096-4EEC-ACE1-19D2BE5F717F}" dt="2022-09-27T19:43:15.318" v="1744"/>
        <pc:sldMkLst>
          <pc:docMk/>
          <pc:sldMk cId="2853311399" sldId="323"/>
        </pc:sldMkLst>
        <pc:spChg chg="add mod">
          <ac:chgData name="GIOVANNI DE SOUZA PINHEIRO" userId="4a6b313a-0032-40da-aef6-08d92335dc46" providerId="ADAL" clId="{581EAE36-6096-4EEC-ACE1-19D2BE5F717F}" dt="2022-09-22T19:12:03.251" v="64"/>
          <ac:spMkLst>
            <pc:docMk/>
            <pc:sldMk cId="2853311399" sldId="323"/>
            <ac:spMk id="2" creationId="{BE3A887D-C4CD-C252-3FF7-10709733FD25}"/>
          </ac:spMkLst>
        </pc:spChg>
        <pc:spChg chg="add mod">
          <ac:chgData name="GIOVANNI DE SOUZA PINHEIRO" userId="4a6b313a-0032-40da-aef6-08d92335dc46" providerId="ADAL" clId="{581EAE36-6096-4EEC-ACE1-19D2BE5F717F}" dt="2022-09-27T19:43:15.318" v="1744"/>
          <ac:spMkLst>
            <pc:docMk/>
            <pc:sldMk cId="2853311399" sldId="323"/>
            <ac:spMk id="7" creationId="{B7D3642D-7162-7AEB-B011-082ED0CC7151}"/>
          </ac:spMkLst>
        </pc:spChg>
        <pc:spChg chg="del">
          <ac:chgData name="GIOVANNI DE SOUZA PINHEIRO" userId="4a6b313a-0032-40da-aef6-08d92335dc46" providerId="ADAL" clId="{581EAE36-6096-4EEC-ACE1-19D2BE5F717F}" dt="2022-09-22T19:12:02.491" v="63" actId="478"/>
          <ac:spMkLst>
            <pc:docMk/>
            <pc:sldMk cId="2853311399" sldId="323"/>
            <ac:spMk id="8" creationId="{65D5AA21-415B-456E-91A6-A6BDD40D7DE9}"/>
          </ac:spMkLst>
        </pc:spChg>
        <pc:picChg chg="add mod">
          <ac:chgData name="GIOVANNI DE SOUZA PINHEIRO" userId="4a6b313a-0032-40da-aef6-08d92335dc46" providerId="ADAL" clId="{581EAE36-6096-4EEC-ACE1-19D2BE5F717F}" dt="2022-09-22T19:12:03.251" v="64"/>
          <ac:picMkLst>
            <pc:docMk/>
            <pc:sldMk cId="2853311399" sldId="323"/>
            <ac:picMk id="4" creationId="{564012EC-DC49-792B-AC36-47B09344F8A0}"/>
          </ac:picMkLst>
        </pc:picChg>
        <pc:picChg chg="del mod">
          <ac:chgData name="GIOVANNI DE SOUZA PINHEIRO" userId="4a6b313a-0032-40da-aef6-08d92335dc46" providerId="ADAL" clId="{581EAE36-6096-4EEC-ACE1-19D2BE5F717F}" dt="2022-09-22T19:12:02.491" v="63" actId="478"/>
          <ac:picMkLst>
            <pc:docMk/>
            <pc:sldMk cId="2853311399" sldId="323"/>
            <ac:picMk id="7" creationId="{1B2CAAE4-0FFE-46F3-81C0-98106B4EE22B}"/>
          </ac:picMkLst>
        </pc:picChg>
        <pc:picChg chg="del">
          <ac:chgData name="GIOVANNI DE SOUZA PINHEIRO" userId="4a6b313a-0032-40da-aef6-08d92335dc46" providerId="ADAL" clId="{581EAE36-6096-4EEC-ACE1-19D2BE5F717F}" dt="2022-09-22T19:12:02.491" v="63" actId="478"/>
          <ac:picMkLst>
            <pc:docMk/>
            <pc:sldMk cId="2853311399" sldId="323"/>
            <ac:picMk id="9" creationId="{457D752E-8AF3-47A9-81E6-D2648FDCD32E}"/>
          </ac:picMkLst>
        </pc:picChg>
        <pc:picChg chg="add mod">
          <ac:chgData name="GIOVANNI DE SOUZA PINHEIRO" userId="4a6b313a-0032-40da-aef6-08d92335dc46" providerId="ADAL" clId="{581EAE36-6096-4EEC-ACE1-19D2BE5F717F}" dt="2022-09-22T19:12:03.251" v="64"/>
          <ac:picMkLst>
            <pc:docMk/>
            <pc:sldMk cId="2853311399" sldId="323"/>
            <ac:picMk id="10" creationId="{3D6BD4A1-7DD3-D44F-A183-9EFD2903D497}"/>
          </ac:picMkLst>
        </pc:picChg>
      </pc:sldChg>
      <pc:sldChg chg="addSp delSp modSp mod">
        <pc:chgData name="GIOVANNI DE SOUZA PINHEIRO" userId="4a6b313a-0032-40da-aef6-08d92335dc46" providerId="ADAL" clId="{581EAE36-6096-4EEC-ACE1-19D2BE5F717F}" dt="2022-09-27T19:43:16.974" v="1745"/>
        <pc:sldMkLst>
          <pc:docMk/>
          <pc:sldMk cId="2054168383" sldId="324"/>
        </pc:sldMkLst>
        <pc:spChg chg="add mod">
          <ac:chgData name="GIOVANNI DE SOUZA PINHEIRO" userId="4a6b313a-0032-40da-aef6-08d92335dc46" providerId="ADAL" clId="{581EAE36-6096-4EEC-ACE1-19D2BE5F717F}" dt="2022-09-27T19:43:16.974" v="1745"/>
          <ac:spMkLst>
            <pc:docMk/>
            <pc:sldMk cId="2054168383" sldId="324"/>
            <ac:spMk id="2" creationId="{61F9CE2D-4342-ADD4-F786-A1587E69974B}"/>
          </ac:spMkLst>
        </pc:spChg>
        <pc:spChg chg="add mod">
          <ac:chgData name="GIOVANNI DE SOUZA PINHEIRO" userId="4a6b313a-0032-40da-aef6-08d92335dc46" providerId="ADAL" clId="{581EAE36-6096-4EEC-ACE1-19D2BE5F717F}" dt="2022-09-22T19:12:09.693" v="67" actId="571"/>
          <ac:spMkLst>
            <pc:docMk/>
            <pc:sldMk cId="2054168383" sldId="324"/>
            <ac:spMk id="2" creationId="{B888917C-0EA9-F8A3-72A9-6AC5A480137C}"/>
          </ac:spMkLst>
        </pc:spChg>
        <pc:spChg chg="del mod">
          <ac:chgData name="GIOVANNI DE SOUZA PINHEIRO" userId="4a6b313a-0032-40da-aef6-08d92335dc46" providerId="ADAL" clId="{581EAE36-6096-4EEC-ACE1-19D2BE5F717F}" dt="2022-09-22T19:12:13.371" v="70" actId="478"/>
          <ac:spMkLst>
            <pc:docMk/>
            <pc:sldMk cId="2054168383" sldId="324"/>
            <ac:spMk id="8" creationId="{65D5AA21-415B-456E-91A6-A6BDD40D7DE9}"/>
          </ac:spMkLst>
        </pc:spChg>
        <pc:spChg chg="add mod">
          <ac:chgData name="GIOVANNI DE SOUZA PINHEIRO" userId="4a6b313a-0032-40da-aef6-08d92335dc46" providerId="ADAL" clId="{581EAE36-6096-4EEC-ACE1-19D2BE5F717F}" dt="2022-09-22T19:12:12.575" v="69" actId="571"/>
          <ac:spMkLst>
            <pc:docMk/>
            <pc:sldMk cId="2054168383" sldId="324"/>
            <ac:spMk id="10" creationId="{55ED438A-48F8-6DD5-D0D0-48EC01BA34FF}"/>
          </ac:spMkLst>
        </pc:spChg>
        <pc:spChg chg="add mod">
          <ac:chgData name="GIOVANNI DE SOUZA PINHEIRO" userId="4a6b313a-0032-40da-aef6-08d92335dc46" providerId="ADAL" clId="{581EAE36-6096-4EEC-ACE1-19D2BE5F717F}" dt="2022-09-22T19:12:13.746" v="71"/>
          <ac:spMkLst>
            <pc:docMk/>
            <pc:sldMk cId="2054168383" sldId="324"/>
            <ac:spMk id="13" creationId="{4BA84785-DA83-F675-E9B1-B0D25B3A8E25}"/>
          </ac:spMkLst>
        </pc:spChg>
        <pc:picChg chg="add mod">
          <ac:chgData name="GIOVANNI DE SOUZA PINHEIRO" userId="4a6b313a-0032-40da-aef6-08d92335dc46" providerId="ADAL" clId="{581EAE36-6096-4EEC-ACE1-19D2BE5F717F}" dt="2022-09-22T19:12:09.693" v="67" actId="571"/>
          <ac:picMkLst>
            <pc:docMk/>
            <pc:sldMk cId="2054168383" sldId="324"/>
            <ac:picMk id="4" creationId="{CC477B1A-B71A-5963-523C-E95905478DA8}"/>
          </ac:picMkLst>
        </pc:picChg>
        <pc:picChg chg="add mod">
          <ac:chgData name="GIOVANNI DE SOUZA PINHEIRO" userId="4a6b313a-0032-40da-aef6-08d92335dc46" providerId="ADAL" clId="{581EAE36-6096-4EEC-ACE1-19D2BE5F717F}" dt="2022-09-22T19:12:12.575" v="69" actId="571"/>
          <ac:picMkLst>
            <pc:docMk/>
            <pc:sldMk cId="2054168383" sldId="324"/>
            <ac:picMk id="6" creationId="{F45C3FE9-E0DA-F708-BAD7-37D9B91AEF7C}"/>
          </ac:picMkLst>
        </pc:picChg>
        <pc:picChg chg="del">
          <ac:chgData name="GIOVANNI DE SOUZA PINHEIRO" userId="4a6b313a-0032-40da-aef6-08d92335dc46" providerId="ADAL" clId="{581EAE36-6096-4EEC-ACE1-19D2BE5F717F}" dt="2022-09-22T19:12:13.371" v="70" actId="478"/>
          <ac:picMkLst>
            <pc:docMk/>
            <pc:sldMk cId="2054168383" sldId="324"/>
            <ac:picMk id="7" creationId="{1B2CAAE4-0FFE-46F3-81C0-98106B4EE22B}"/>
          </ac:picMkLst>
        </pc:picChg>
        <pc:picChg chg="del">
          <ac:chgData name="GIOVANNI DE SOUZA PINHEIRO" userId="4a6b313a-0032-40da-aef6-08d92335dc46" providerId="ADAL" clId="{581EAE36-6096-4EEC-ACE1-19D2BE5F717F}" dt="2022-09-22T19:12:13.371" v="70" actId="478"/>
          <ac:picMkLst>
            <pc:docMk/>
            <pc:sldMk cId="2054168383" sldId="324"/>
            <ac:picMk id="9" creationId="{457D752E-8AF3-47A9-81E6-D2648FDCD32E}"/>
          </ac:picMkLst>
        </pc:picChg>
        <pc:picChg chg="add mod">
          <ac:chgData name="GIOVANNI DE SOUZA PINHEIRO" userId="4a6b313a-0032-40da-aef6-08d92335dc46" providerId="ADAL" clId="{581EAE36-6096-4EEC-ACE1-19D2BE5F717F}" dt="2022-09-22T19:12:12.575" v="69" actId="571"/>
          <ac:picMkLst>
            <pc:docMk/>
            <pc:sldMk cId="2054168383" sldId="324"/>
            <ac:picMk id="12" creationId="{E0556F4B-3676-87CC-42B6-CBA5F4687010}"/>
          </ac:picMkLst>
        </pc:picChg>
        <pc:picChg chg="add mod">
          <ac:chgData name="GIOVANNI DE SOUZA PINHEIRO" userId="4a6b313a-0032-40da-aef6-08d92335dc46" providerId="ADAL" clId="{581EAE36-6096-4EEC-ACE1-19D2BE5F717F}" dt="2022-09-22T19:12:13.746" v="71"/>
          <ac:picMkLst>
            <pc:docMk/>
            <pc:sldMk cId="2054168383" sldId="324"/>
            <ac:picMk id="14" creationId="{FAF80662-6747-299B-8FCD-1C197009B52F}"/>
          </ac:picMkLst>
        </pc:picChg>
        <pc:picChg chg="add mod">
          <ac:chgData name="GIOVANNI DE SOUZA PINHEIRO" userId="4a6b313a-0032-40da-aef6-08d92335dc46" providerId="ADAL" clId="{581EAE36-6096-4EEC-ACE1-19D2BE5F717F}" dt="2022-09-22T19:12:13.746" v="71"/>
          <ac:picMkLst>
            <pc:docMk/>
            <pc:sldMk cId="2054168383" sldId="324"/>
            <ac:picMk id="15" creationId="{5D1C7D10-39C6-4FD7-4AF3-6EF9239C9C86}"/>
          </ac:picMkLst>
        </pc:picChg>
      </pc:sldChg>
      <pc:sldChg chg="addSp delSp modSp">
        <pc:chgData name="GIOVANNI DE SOUZA PINHEIRO" userId="4a6b313a-0032-40da-aef6-08d92335dc46" providerId="ADAL" clId="{581EAE36-6096-4EEC-ACE1-19D2BE5F717F}" dt="2022-09-27T19:43:18.570" v="1746"/>
        <pc:sldMkLst>
          <pc:docMk/>
          <pc:sldMk cId="1887750771" sldId="325"/>
        </pc:sldMkLst>
        <pc:spChg chg="add mod">
          <ac:chgData name="GIOVANNI DE SOUZA PINHEIRO" userId="4a6b313a-0032-40da-aef6-08d92335dc46" providerId="ADAL" clId="{581EAE36-6096-4EEC-ACE1-19D2BE5F717F}" dt="2022-09-22T19:12:19.856" v="74"/>
          <ac:spMkLst>
            <pc:docMk/>
            <pc:sldMk cId="1887750771" sldId="325"/>
            <ac:spMk id="2" creationId="{E3AD57F0-0779-AE82-D66D-F8E9E50BC8D3}"/>
          </ac:spMkLst>
        </pc:spChg>
        <pc:spChg chg="add mod">
          <ac:chgData name="GIOVANNI DE SOUZA PINHEIRO" userId="4a6b313a-0032-40da-aef6-08d92335dc46" providerId="ADAL" clId="{581EAE36-6096-4EEC-ACE1-19D2BE5F717F}" dt="2022-09-27T19:43:18.570" v="1746"/>
          <ac:spMkLst>
            <pc:docMk/>
            <pc:sldMk cId="1887750771" sldId="325"/>
            <ac:spMk id="6" creationId="{89433755-14ED-0149-0C7F-B785A168A8BE}"/>
          </ac:spMkLst>
        </pc:spChg>
        <pc:spChg chg="del">
          <ac:chgData name="GIOVANNI DE SOUZA PINHEIRO" userId="4a6b313a-0032-40da-aef6-08d92335dc46" providerId="ADAL" clId="{581EAE36-6096-4EEC-ACE1-19D2BE5F717F}" dt="2022-09-22T19:12:19.557" v="73" actId="478"/>
          <ac:spMkLst>
            <pc:docMk/>
            <pc:sldMk cId="1887750771" sldId="325"/>
            <ac:spMk id="8" creationId="{65D5AA21-415B-456E-91A6-A6BDD40D7DE9}"/>
          </ac:spMkLst>
        </pc:spChg>
        <pc:picChg chg="add mod">
          <ac:chgData name="GIOVANNI DE SOUZA PINHEIRO" userId="4a6b313a-0032-40da-aef6-08d92335dc46" providerId="ADAL" clId="{581EAE36-6096-4EEC-ACE1-19D2BE5F717F}" dt="2022-09-22T19:12:19.856" v="74"/>
          <ac:picMkLst>
            <pc:docMk/>
            <pc:sldMk cId="1887750771" sldId="325"/>
            <ac:picMk id="3" creationId="{EC9ACA6A-8316-8FF1-132F-4A44B77C6E9A}"/>
          </ac:picMkLst>
        </pc:picChg>
        <pc:picChg chg="add mod">
          <ac:chgData name="GIOVANNI DE SOUZA PINHEIRO" userId="4a6b313a-0032-40da-aef6-08d92335dc46" providerId="ADAL" clId="{581EAE36-6096-4EEC-ACE1-19D2BE5F717F}" dt="2022-09-22T19:12:19.856" v="74"/>
          <ac:picMkLst>
            <pc:docMk/>
            <pc:sldMk cId="1887750771" sldId="325"/>
            <ac:picMk id="4" creationId="{B451A6C9-B04E-90F3-7359-02271DB4623C}"/>
          </ac:picMkLst>
        </pc:picChg>
        <pc:picChg chg="del mod">
          <ac:chgData name="GIOVANNI DE SOUZA PINHEIRO" userId="4a6b313a-0032-40da-aef6-08d92335dc46" providerId="ADAL" clId="{581EAE36-6096-4EEC-ACE1-19D2BE5F717F}" dt="2022-09-22T19:12:19.557" v="73" actId="478"/>
          <ac:picMkLst>
            <pc:docMk/>
            <pc:sldMk cId="1887750771" sldId="325"/>
            <ac:picMk id="7" creationId="{1B2CAAE4-0FFE-46F3-81C0-98106B4EE22B}"/>
          </ac:picMkLst>
        </pc:picChg>
        <pc:picChg chg="del">
          <ac:chgData name="GIOVANNI DE SOUZA PINHEIRO" userId="4a6b313a-0032-40da-aef6-08d92335dc46" providerId="ADAL" clId="{581EAE36-6096-4EEC-ACE1-19D2BE5F717F}" dt="2022-09-22T19:12:19.557" v="73" actId="478"/>
          <ac:picMkLst>
            <pc:docMk/>
            <pc:sldMk cId="1887750771" sldId="325"/>
            <ac:picMk id="9" creationId="{457D752E-8AF3-47A9-81E6-D2648FDCD32E}"/>
          </ac:picMkLst>
        </pc:picChg>
      </pc:sldChg>
      <pc:sldChg chg="addSp delSp modSp">
        <pc:chgData name="GIOVANNI DE SOUZA PINHEIRO" userId="4a6b313a-0032-40da-aef6-08d92335dc46" providerId="ADAL" clId="{581EAE36-6096-4EEC-ACE1-19D2BE5F717F}" dt="2022-09-27T19:43:13.497" v="1743"/>
        <pc:sldMkLst>
          <pc:docMk/>
          <pc:sldMk cId="3386929356" sldId="326"/>
        </pc:sldMkLst>
        <pc:spChg chg="add mod">
          <ac:chgData name="GIOVANNI DE SOUZA PINHEIRO" userId="4a6b313a-0032-40da-aef6-08d92335dc46" providerId="ADAL" clId="{581EAE36-6096-4EEC-ACE1-19D2BE5F717F}" dt="2022-09-22T19:11:50.557" v="57" actId="571"/>
          <ac:spMkLst>
            <pc:docMk/>
            <pc:sldMk cId="3386929356" sldId="326"/>
            <ac:spMk id="2" creationId="{03BEE683-9A4A-2F05-67A2-E5AA1BD53601}"/>
          </ac:spMkLst>
        </pc:spChg>
        <pc:spChg chg="add mod">
          <ac:chgData name="GIOVANNI DE SOUZA PINHEIRO" userId="4a6b313a-0032-40da-aef6-08d92335dc46" providerId="ADAL" clId="{581EAE36-6096-4EEC-ACE1-19D2BE5F717F}" dt="2022-09-27T19:43:13.497" v="1743"/>
          <ac:spMkLst>
            <pc:docMk/>
            <pc:sldMk cId="3386929356" sldId="326"/>
            <ac:spMk id="2" creationId="{DA21DAE3-4904-6EEF-25C8-2E9EFD5522CF}"/>
          </ac:spMkLst>
        </pc:spChg>
        <pc:spChg chg="add mod">
          <ac:chgData name="GIOVANNI DE SOUZA PINHEIRO" userId="4a6b313a-0032-40da-aef6-08d92335dc46" providerId="ADAL" clId="{581EAE36-6096-4EEC-ACE1-19D2BE5F717F}" dt="2022-09-22T19:11:53.671" v="59" actId="571"/>
          <ac:spMkLst>
            <pc:docMk/>
            <pc:sldMk cId="3386929356" sldId="326"/>
            <ac:spMk id="6" creationId="{618A2A62-C7F1-895A-8DAA-AEFCC22E01F2}"/>
          </ac:spMkLst>
        </pc:spChg>
        <pc:spChg chg="del">
          <ac:chgData name="GIOVANNI DE SOUZA PINHEIRO" userId="4a6b313a-0032-40da-aef6-08d92335dc46" providerId="ADAL" clId="{581EAE36-6096-4EEC-ACE1-19D2BE5F717F}" dt="2022-09-22T19:11:54.932" v="60" actId="478"/>
          <ac:spMkLst>
            <pc:docMk/>
            <pc:sldMk cId="3386929356" sldId="326"/>
            <ac:spMk id="8" creationId="{65D5AA21-415B-456E-91A6-A6BDD40D7DE9}"/>
          </ac:spMkLst>
        </pc:spChg>
        <pc:spChg chg="add mod">
          <ac:chgData name="GIOVANNI DE SOUZA PINHEIRO" userId="4a6b313a-0032-40da-aef6-08d92335dc46" providerId="ADAL" clId="{581EAE36-6096-4EEC-ACE1-19D2BE5F717F}" dt="2022-09-22T19:11:55.973" v="61"/>
          <ac:spMkLst>
            <pc:docMk/>
            <pc:sldMk cId="3386929356" sldId="326"/>
            <ac:spMk id="12" creationId="{A675247F-FB94-ACB8-5C24-EE77EF9A7771}"/>
          </ac:spMkLst>
        </pc:spChg>
        <pc:picChg chg="add mod">
          <ac:chgData name="GIOVANNI DE SOUZA PINHEIRO" userId="4a6b313a-0032-40da-aef6-08d92335dc46" providerId="ADAL" clId="{581EAE36-6096-4EEC-ACE1-19D2BE5F717F}" dt="2022-09-22T19:11:50.557" v="57" actId="571"/>
          <ac:picMkLst>
            <pc:docMk/>
            <pc:sldMk cId="3386929356" sldId="326"/>
            <ac:picMk id="3" creationId="{1A4AA49B-6F0F-3DCB-0FE0-0B9515B66915}"/>
          </ac:picMkLst>
        </pc:picChg>
        <pc:picChg chg="add mod">
          <ac:chgData name="GIOVANNI DE SOUZA PINHEIRO" userId="4a6b313a-0032-40da-aef6-08d92335dc46" providerId="ADAL" clId="{581EAE36-6096-4EEC-ACE1-19D2BE5F717F}" dt="2022-09-22T19:11:53.671" v="59" actId="571"/>
          <ac:picMkLst>
            <pc:docMk/>
            <pc:sldMk cId="3386929356" sldId="326"/>
            <ac:picMk id="4" creationId="{866BA5E6-2732-BDA6-BCC0-C27E86F0164F}"/>
          </ac:picMkLst>
        </pc:picChg>
        <pc:picChg chg="del">
          <ac:chgData name="GIOVANNI DE SOUZA PINHEIRO" userId="4a6b313a-0032-40da-aef6-08d92335dc46" providerId="ADAL" clId="{581EAE36-6096-4EEC-ACE1-19D2BE5F717F}" dt="2022-09-22T19:11:54.932" v="60" actId="478"/>
          <ac:picMkLst>
            <pc:docMk/>
            <pc:sldMk cId="3386929356" sldId="326"/>
            <ac:picMk id="7" creationId="{1B2CAAE4-0FFE-46F3-81C0-98106B4EE22B}"/>
          </ac:picMkLst>
        </pc:picChg>
        <pc:picChg chg="del">
          <ac:chgData name="GIOVANNI DE SOUZA PINHEIRO" userId="4a6b313a-0032-40da-aef6-08d92335dc46" providerId="ADAL" clId="{581EAE36-6096-4EEC-ACE1-19D2BE5F717F}" dt="2022-09-22T19:11:54.932" v="60" actId="478"/>
          <ac:picMkLst>
            <pc:docMk/>
            <pc:sldMk cId="3386929356" sldId="326"/>
            <ac:picMk id="9" creationId="{457D752E-8AF3-47A9-81E6-D2648FDCD32E}"/>
          </ac:picMkLst>
        </pc:picChg>
        <pc:picChg chg="add mod">
          <ac:chgData name="GIOVANNI DE SOUZA PINHEIRO" userId="4a6b313a-0032-40da-aef6-08d92335dc46" providerId="ADAL" clId="{581EAE36-6096-4EEC-ACE1-19D2BE5F717F}" dt="2022-09-22T19:11:53.671" v="59" actId="571"/>
          <ac:picMkLst>
            <pc:docMk/>
            <pc:sldMk cId="3386929356" sldId="326"/>
            <ac:picMk id="10" creationId="{62380A4B-7848-ECA9-BF63-75875F828545}"/>
          </ac:picMkLst>
        </pc:picChg>
        <pc:picChg chg="add mod">
          <ac:chgData name="GIOVANNI DE SOUZA PINHEIRO" userId="4a6b313a-0032-40da-aef6-08d92335dc46" providerId="ADAL" clId="{581EAE36-6096-4EEC-ACE1-19D2BE5F717F}" dt="2022-09-22T19:11:55.973" v="61"/>
          <ac:picMkLst>
            <pc:docMk/>
            <pc:sldMk cId="3386929356" sldId="326"/>
            <ac:picMk id="13" creationId="{41ABFC8D-3D60-B589-73A8-324400C190AA}"/>
          </ac:picMkLst>
        </pc:picChg>
        <pc:picChg chg="add mod">
          <ac:chgData name="GIOVANNI DE SOUZA PINHEIRO" userId="4a6b313a-0032-40da-aef6-08d92335dc46" providerId="ADAL" clId="{581EAE36-6096-4EEC-ACE1-19D2BE5F717F}" dt="2022-09-22T19:11:55.973" v="61"/>
          <ac:picMkLst>
            <pc:docMk/>
            <pc:sldMk cId="3386929356" sldId="326"/>
            <ac:picMk id="14" creationId="{7C6FCC03-602E-5F4A-633C-EA334578E149}"/>
          </ac:picMkLst>
        </pc:picChg>
      </pc:sldChg>
      <pc:sldChg chg="addSp delSp modSp mod">
        <pc:chgData name="GIOVANNI DE SOUZA PINHEIRO" userId="4a6b313a-0032-40da-aef6-08d92335dc46" providerId="ADAL" clId="{581EAE36-6096-4EEC-ACE1-19D2BE5F717F}" dt="2022-09-27T19:43:20.713" v="1747"/>
        <pc:sldMkLst>
          <pc:docMk/>
          <pc:sldMk cId="2256044570" sldId="327"/>
        </pc:sldMkLst>
        <pc:spChg chg="add mod">
          <ac:chgData name="GIOVANNI DE SOUZA PINHEIRO" userId="4a6b313a-0032-40da-aef6-08d92335dc46" providerId="ADAL" clId="{581EAE36-6096-4EEC-ACE1-19D2BE5F717F}" dt="2022-09-27T19:43:20.713" v="1747"/>
          <ac:spMkLst>
            <pc:docMk/>
            <pc:sldMk cId="2256044570" sldId="327"/>
            <ac:spMk id="2" creationId="{D91D827B-7F01-9F16-B82F-AD0EEAE1231E}"/>
          </ac:spMkLst>
        </pc:spChg>
        <pc:spChg chg="add mod">
          <ac:chgData name="GIOVANNI DE SOUZA PINHEIRO" userId="4a6b313a-0032-40da-aef6-08d92335dc46" providerId="ADAL" clId="{581EAE36-6096-4EEC-ACE1-19D2BE5F717F}" dt="2022-09-22T19:12:36.762" v="84"/>
          <ac:spMkLst>
            <pc:docMk/>
            <pc:sldMk cId="2256044570" sldId="327"/>
            <ac:spMk id="6" creationId="{F4FA5D37-9AB6-4CE7-653A-ED0A02FF1F4C}"/>
          </ac:spMkLst>
        </pc:spChg>
        <pc:spChg chg="del mod">
          <ac:chgData name="GIOVANNI DE SOUZA PINHEIRO" userId="4a6b313a-0032-40da-aef6-08d92335dc46" providerId="ADAL" clId="{581EAE36-6096-4EEC-ACE1-19D2BE5F717F}" dt="2022-09-22T19:12:30.829" v="79" actId="478"/>
          <ac:spMkLst>
            <pc:docMk/>
            <pc:sldMk cId="2256044570" sldId="327"/>
            <ac:spMk id="8" creationId="{65D5AA21-415B-456E-91A6-A6BDD40D7DE9}"/>
          </ac:spMkLst>
        </pc:spChg>
        <pc:spChg chg="mod">
          <ac:chgData name="GIOVANNI DE SOUZA PINHEIRO" userId="4a6b313a-0032-40da-aef6-08d92335dc46" providerId="ADAL" clId="{581EAE36-6096-4EEC-ACE1-19D2BE5F717F}" dt="2022-09-27T14:56:21.808" v="789" actId="6549"/>
          <ac:spMkLst>
            <pc:docMk/>
            <pc:sldMk cId="2256044570" sldId="327"/>
            <ac:spMk id="11" creationId="{77CEA977-803B-4B98-95B4-4EA1DFE94D8F}"/>
          </ac:spMkLst>
        </pc:spChg>
        <pc:picChg chg="add mod">
          <ac:chgData name="GIOVANNI DE SOUZA PINHEIRO" userId="4a6b313a-0032-40da-aef6-08d92335dc46" providerId="ADAL" clId="{581EAE36-6096-4EEC-ACE1-19D2BE5F717F}" dt="2022-09-22T19:12:27.750" v="77" actId="571"/>
          <ac:picMkLst>
            <pc:docMk/>
            <pc:sldMk cId="2256044570" sldId="327"/>
            <ac:picMk id="2" creationId="{786C556B-A661-ECFA-DE38-DD460C43E94D}"/>
          </ac:picMkLst>
        </pc:picChg>
        <pc:picChg chg="mod">
          <ac:chgData name="GIOVANNI DE SOUZA PINHEIRO" userId="4a6b313a-0032-40da-aef6-08d92335dc46" providerId="ADAL" clId="{581EAE36-6096-4EEC-ACE1-19D2BE5F717F}" dt="2022-09-27T14:56:31.570" v="791" actId="1076"/>
          <ac:picMkLst>
            <pc:docMk/>
            <pc:sldMk cId="2256044570" sldId="327"/>
            <ac:picMk id="3" creationId="{D6BCB7AB-A49A-4D78-9FBC-E23811E37370}"/>
          </ac:picMkLst>
        </pc:picChg>
        <pc:picChg chg="add mod">
          <ac:chgData name="GIOVANNI DE SOUZA PINHEIRO" userId="4a6b313a-0032-40da-aef6-08d92335dc46" providerId="ADAL" clId="{581EAE36-6096-4EEC-ACE1-19D2BE5F717F}" dt="2022-09-22T19:12:27.750" v="77" actId="571"/>
          <ac:picMkLst>
            <pc:docMk/>
            <pc:sldMk cId="2256044570" sldId="327"/>
            <ac:picMk id="4" creationId="{41FF4748-0028-C897-5D88-D309A64D0B07}"/>
          </ac:picMkLst>
        </pc:picChg>
        <pc:picChg chg="del mod">
          <ac:chgData name="GIOVANNI DE SOUZA PINHEIRO" userId="4a6b313a-0032-40da-aef6-08d92335dc46" providerId="ADAL" clId="{581EAE36-6096-4EEC-ACE1-19D2BE5F717F}" dt="2022-09-22T19:12:32.651" v="81" actId="478"/>
          <ac:picMkLst>
            <pc:docMk/>
            <pc:sldMk cId="2256044570" sldId="327"/>
            <ac:picMk id="7" creationId="{1B2CAAE4-0FFE-46F3-81C0-98106B4EE22B}"/>
          </ac:picMkLst>
        </pc:picChg>
        <pc:picChg chg="del mod">
          <ac:chgData name="GIOVANNI DE SOUZA PINHEIRO" userId="4a6b313a-0032-40da-aef6-08d92335dc46" providerId="ADAL" clId="{581EAE36-6096-4EEC-ACE1-19D2BE5F717F}" dt="2022-09-22T19:12:35.333" v="83" actId="478"/>
          <ac:picMkLst>
            <pc:docMk/>
            <pc:sldMk cId="2256044570" sldId="327"/>
            <ac:picMk id="9" creationId="{457D752E-8AF3-47A9-81E6-D2648FDCD32E}"/>
          </ac:picMkLst>
        </pc:picChg>
        <pc:picChg chg="add mod">
          <ac:chgData name="GIOVANNI DE SOUZA PINHEIRO" userId="4a6b313a-0032-40da-aef6-08d92335dc46" providerId="ADAL" clId="{581EAE36-6096-4EEC-ACE1-19D2BE5F717F}" dt="2022-09-22T19:12:36.762" v="84"/>
          <ac:picMkLst>
            <pc:docMk/>
            <pc:sldMk cId="2256044570" sldId="327"/>
            <ac:picMk id="10" creationId="{EF12283E-80D7-AA73-FC26-6416FB3291F8}"/>
          </ac:picMkLst>
        </pc:picChg>
        <pc:picChg chg="add mod">
          <ac:chgData name="GIOVANNI DE SOUZA PINHEIRO" userId="4a6b313a-0032-40da-aef6-08d92335dc46" providerId="ADAL" clId="{581EAE36-6096-4EEC-ACE1-19D2BE5F717F}" dt="2022-09-22T19:12:36.762" v="84"/>
          <ac:picMkLst>
            <pc:docMk/>
            <pc:sldMk cId="2256044570" sldId="327"/>
            <ac:picMk id="12" creationId="{9A1C4722-254D-60C6-BBC6-154ED9023DC0}"/>
          </ac:picMkLst>
        </pc:picChg>
      </pc:sldChg>
      <pc:sldChg chg="addSp delSp modSp">
        <pc:chgData name="GIOVANNI DE SOUZA PINHEIRO" userId="4a6b313a-0032-40da-aef6-08d92335dc46" providerId="ADAL" clId="{581EAE36-6096-4EEC-ACE1-19D2BE5F717F}" dt="2022-09-27T19:43:21.741" v="1748"/>
        <pc:sldMkLst>
          <pc:docMk/>
          <pc:sldMk cId="2162479142" sldId="328"/>
        </pc:sldMkLst>
        <pc:spChg chg="add mod">
          <ac:chgData name="GIOVANNI DE SOUZA PINHEIRO" userId="4a6b313a-0032-40da-aef6-08d92335dc46" providerId="ADAL" clId="{581EAE36-6096-4EEC-ACE1-19D2BE5F717F}" dt="2022-09-27T19:43:21.741" v="1748"/>
          <ac:spMkLst>
            <pc:docMk/>
            <pc:sldMk cId="2162479142" sldId="328"/>
            <ac:spMk id="2" creationId="{76C98111-E1BA-ED2F-7478-F087A26E1B11}"/>
          </ac:spMkLst>
        </pc:spChg>
        <pc:spChg chg="del">
          <ac:chgData name="GIOVANNI DE SOUZA PINHEIRO" userId="4a6b313a-0032-40da-aef6-08d92335dc46" providerId="ADAL" clId="{581EAE36-6096-4EEC-ACE1-19D2BE5F717F}" dt="2022-09-22T19:12:45.536" v="88" actId="478"/>
          <ac:spMkLst>
            <pc:docMk/>
            <pc:sldMk cId="2162479142" sldId="328"/>
            <ac:spMk id="8" creationId="{65D5AA21-415B-456E-91A6-A6BDD40D7DE9}"/>
          </ac:spMkLst>
        </pc:spChg>
        <pc:spChg chg="add mod">
          <ac:chgData name="GIOVANNI DE SOUZA PINHEIRO" userId="4a6b313a-0032-40da-aef6-08d92335dc46" providerId="ADAL" clId="{581EAE36-6096-4EEC-ACE1-19D2BE5F717F}" dt="2022-09-22T19:12:45.991" v="89"/>
          <ac:spMkLst>
            <pc:docMk/>
            <pc:sldMk cId="2162479142" sldId="328"/>
            <ac:spMk id="12" creationId="{CEC828B3-BC4B-9786-7EBA-5162D7CF464B}"/>
          </ac:spMkLst>
        </pc:spChg>
        <pc:picChg chg="add mod">
          <ac:chgData name="GIOVANNI DE SOUZA PINHEIRO" userId="4a6b313a-0032-40da-aef6-08d92335dc46" providerId="ADAL" clId="{581EAE36-6096-4EEC-ACE1-19D2BE5F717F}" dt="2022-09-22T19:12:42.588" v="87" actId="571"/>
          <ac:picMkLst>
            <pc:docMk/>
            <pc:sldMk cId="2162479142" sldId="328"/>
            <ac:picMk id="2" creationId="{276FD705-E56D-B12A-A5E2-41E065A33DEC}"/>
          </ac:picMkLst>
        </pc:picChg>
        <pc:picChg chg="add mod">
          <ac:chgData name="GIOVANNI DE SOUZA PINHEIRO" userId="4a6b313a-0032-40da-aef6-08d92335dc46" providerId="ADAL" clId="{581EAE36-6096-4EEC-ACE1-19D2BE5F717F}" dt="2022-09-22T19:12:42.588" v="87" actId="571"/>
          <ac:picMkLst>
            <pc:docMk/>
            <pc:sldMk cId="2162479142" sldId="328"/>
            <ac:picMk id="6" creationId="{D3F13019-7ABE-FBF3-C24D-7A0A6E044CA8}"/>
          </ac:picMkLst>
        </pc:picChg>
        <pc:picChg chg="del">
          <ac:chgData name="GIOVANNI DE SOUZA PINHEIRO" userId="4a6b313a-0032-40da-aef6-08d92335dc46" providerId="ADAL" clId="{581EAE36-6096-4EEC-ACE1-19D2BE5F717F}" dt="2022-09-22T19:12:45.536" v="88" actId="478"/>
          <ac:picMkLst>
            <pc:docMk/>
            <pc:sldMk cId="2162479142" sldId="328"/>
            <ac:picMk id="7" creationId="{1B2CAAE4-0FFE-46F3-81C0-98106B4EE22B}"/>
          </ac:picMkLst>
        </pc:picChg>
        <pc:picChg chg="del mod">
          <ac:chgData name="GIOVANNI DE SOUZA PINHEIRO" userId="4a6b313a-0032-40da-aef6-08d92335dc46" providerId="ADAL" clId="{581EAE36-6096-4EEC-ACE1-19D2BE5F717F}" dt="2022-09-22T19:12:45.536" v="88" actId="478"/>
          <ac:picMkLst>
            <pc:docMk/>
            <pc:sldMk cId="2162479142" sldId="328"/>
            <ac:picMk id="9" creationId="{457D752E-8AF3-47A9-81E6-D2648FDCD32E}"/>
          </ac:picMkLst>
        </pc:picChg>
        <pc:picChg chg="add mod">
          <ac:chgData name="GIOVANNI DE SOUZA PINHEIRO" userId="4a6b313a-0032-40da-aef6-08d92335dc46" providerId="ADAL" clId="{581EAE36-6096-4EEC-ACE1-19D2BE5F717F}" dt="2022-09-22T19:12:45.991" v="89"/>
          <ac:picMkLst>
            <pc:docMk/>
            <pc:sldMk cId="2162479142" sldId="328"/>
            <ac:picMk id="14" creationId="{0E25751B-11D7-D09D-B7FA-1BF9B18DDA30}"/>
          </ac:picMkLst>
        </pc:picChg>
        <pc:picChg chg="add mod">
          <ac:chgData name="GIOVANNI DE SOUZA PINHEIRO" userId="4a6b313a-0032-40da-aef6-08d92335dc46" providerId="ADAL" clId="{581EAE36-6096-4EEC-ACE1-19D2BE5F717F}" dt="2022-09-22T19:12:45.991" v="89"/>
          <ac:picMkLst>
            <pc:docMk/>
            <pc:sldMk cId="2162479142" sldId="328"/>
            <ac:picMk id="15" creationId="{56C500A5-515B-8359-3B08-CB811201AF8A}"/>
          </ac:picMkLst>
        </pc:picChg>
      </pc:sldChg>
      <pc:sldChg chg="addSp delSp modSp ord">
        <pc:chgData name="GIOVANNI DE SOUZA PINHEIRO" userId="4a6b313a-0032-40da-aef6-08d92335dc46" providerId="ADAL" clId="{581EAE36-6096-4EEC-ACE1-19D2BE5F717F}" dt="2022-09-27T19:43:22.826" v="1749"/>
        <pc:sldMkLst>
          <pc:docMk/>
          <pc:sldMk cId="2686049975" sldId="329"/>
        </pc:sldMkLst>
        <pc:spChg chg="add mod">
          <ac:chgData name="GIOVANNI DE SOUZA PINHEIRO" userId="4a6b313a-0032-40da-aef6-08d92335dc46" providerId="ADAL" clId="{581EAE36-6096-4EEC-ACE1-19D2BE5F717F}" dt="2022-09-27T19:43:22.826" v="1749"/>
          <ac:spMkLst>
            <pc:docMk/>
            <pc:sldMk cId="2686049975" sldId="329"/>
            <ac:spMk id="2" creationId="{8807F554-5240-AAEC-16CF-706D7ABF569F}"/>
          </ac:spMkLst>
        </pc:spChg>
        <pc:spChg chg="add mod">
          <ac:chgData name="GIOVANNI DE SOUZA PINHEIRO" userId="4a6b313a-0032-40da-aef6-08d92335dc46" providerId="ADAL" clId="{581EAE36-6096-4EEC-ACE1-19D2BE5F717F}" dt="2022-09-22T19:12:50.449" v="91" actId="571"/>
          <ac:spMkLst>
            <pc:docMk/>
            <pc:sldMk cId="2686049975" sldId="329"/>
            <ac:spMk id="4" creationId="{095EFBF1-FEF7-30CA-B9B5-A069440BFA68}"/>
          </ac:spMkLst>
        </pc:spChg>
        <pc:spChg chg="del">
          <ac:chgData name="GIOVANNI DE SOUZA PINHEIRO" userId="4a6b313a-0032-40da-aef6-08d92335dc46" providerId="ADAL" clId="{581EAE36-6096-4EEC-ACE1-19D2BE5F717F}" dt="2022-09-22T19:12:53.071" v="92" actId="478"/>
          <ac:spMkLst>
            <pc:docMk/>
            <pc:sldMk cId="2686049975" sldId="329"/>
            <ac:spMk id="8" creationId="{65D5AA21-415B-456E-91A6-A6BDD40D7DE9}"/>
          </ac:spMkLst>
        </pc:spChg>
        <pc:spChg chg="add mod">
          <ac:chgData name="GIOVANNI DE SOUZA PINHEIRO" userId="4a6b313a-0032-40da-aef6-08d92335dc46" providerId="ADAL" clId="{581EAE36-6096-4EEC-ACE1-19D2BE5F717F}" dt="2022-09-22T19:12:53.431" v="93"/>
          <ac:spMkLst>
            <pc:docMk/>
            <pc:sldMk cId="2686049975" sldId="329"/>
            <ac:spMk id="10" creationId="{9F4D84D6-CC64-ECC8-7C0B-360CAF4E297C}"/>
          </ac:spMkLst>
        </pc:spChg>
        <pc:picChg chg="add mod">
          <ac:chgData name="GIOVANNI DE SOUZA PINHEIRO" userId="4a6b313a-0032-40da-aef6-08d92335dc46" providerId="ADAL" clId="{581EAE36-6096-4EEC-ACE1-19D2BE5F717F}" dt="2022-09-22T19:12:50.449" v="91" actId="571"/>
          <ac:picMkLst>
            <pc:docMk/>
            <pc:sldMk cId="2686049975" sldId="329"/>
            <ac:picMk id="2" creationId="{308FEE5D-A10A-F573-1ACE-3D716131A6DA}"/>
          </ac:picMkLst>
        </pc:picChg>
        <pc:picChg chg="del">
          <ac:chgData name="GIOVANNI DE SOUZA PINHEIRO" userId="4a6b313a-0032-40da-aef6-08d92335dc46" providerId="ADAL" clId="{581EAE36-6096-4EEC-ACE1-19D2BE5F717F}" dt="2022-09-22T19:12:53.071" v="92" actId="478"/>
          <ac:picMkLst>
            <pc:docMk/>
            <pc:sldMk cId="2686049975" sldId="329"/>
            <ac:picMk id="7" creationId="{1B2CAAE4-0FFE-46F3-81C0-98106B4EE22B}"/>
          </ac:picMkLst>
        </pc:picChg>
        <pc:picChg chg="del">
          <ac:chgData name="GIOVANNI DE SOUZA PINHEIRO" userId="4a6b313a-0032-40da-aef6-08d92335dc46" providerId="ADAL" clId="{581EAE36-6096-4EEC-ACE1-19D2BE5F717F}" dt="2022-09-22T19:12:53.071" v="92" actId="478"/>
          <ac:picMkLst>
            <pc:docMk/>
            <pc:sldMk cId="2686049975" sldId="329"/>
            <ac:picMk id="9" creationId="{457D752E-8AF3-47A9-81E6-D2648FDCD32E}"/>
          </ac:picMkLst>
        </pc:picChg>
        <pc:picChg chg="add mod">
          <ac:chgData name="GIOVANNI DE SOUZA PINHEIRO" userId="4a6b313a-0032-40da-aef6-08d92335dc46" providerId="ADAL" clId="{581EAE36-6096-4EEC-ACE1-19D2BE5F717F}" dt="2022-09-22T19:12:53.431" v="93"/>
          <ac:picMkLst>
            <pc:docMk/>
            <pc:sldMk cId="2686049975" sldId="329"/>
            <ac:picMk id="12" creationId="{94376B42-3CCA-7756-F556-27DC778EFE6D}"/>
          </ac:picMkLst>
        </pc:picChg>
        <pc:picChg chg="add mod">
          <ac:chgData name="GIOVANNI DE SOUZA PINHEIRO" userId="4a6b313a-0032-40da-aef6-08d92335dc46" providerId="ADAL" clId="{581EAE36-6096-4EEC-ACE1-19D2BE5F717F}" dt="2022-09-22T19:12:53.431" v="93"/>
          <ac:picMkLst>
            <pc:docMk/>
            <pc:sldMk cId="2686049975" sldId="329"/>
            <ac:picMk id="13" creationId="{FC2AD4D3-D82F-94FA-FAB7-17C645400B03}"/>
          </ac:picMkLst>
        </pc:picChg>
      </pc:sldChg>
      <pc:sldChg chg="addSp delSp modSp mod">
        <pc:chgData name="GIOVANNI DE SOUZA PINHEIRO" userId="4a6b313a-0032-40da-aef6-08d92335dc46" providerId="ADAL" clId="{581EAE36-6096-4EEC-ACE1-19D2BE5F717F}" dt="2022-09-27T19:43:46.280" v="1761" actId="14100"/>
        <pc:sldMkLst>
          <pc:docMk/>
          <pc:sldMk cId="601979365" sldId="330"/>
        </pc:sldMkLst>
        <pc:spChg chg="add mod">
          <ac:chgData name="GIOVANNI DE SOUZA PINHEIRO" userId="4a6b313a-0032-40da-aef6-08d92335dc46" providerId="ADAL" clId="{581EAE36-6096-4EEC-ACE1-19D2BE5F717F}" dt="2022-09-27T19:43:46.280" v="1761" actId="14100"/>
          <ac:spMkLst>
            <pc:docMk/>
            <pc:sldMk cId="601979365" sldId="330"/>
            <ac:spMk id="2" creationId="{3A187410-5B72-0437-45A9-18515DC0335A}"/>
          </ac:spMkLst>
        </pc:spChg>
        <pc:spChg chg="add mod">
          <ac:chgData name="GIOVANNI DE SOUZA PINHEIRO" userId="4a6b313a-0032-40da-aef6-08d92335dc46" providerId="ADAL" clId="{581EAE36-6096-4EEC-ACE1-19D2BE5F717F}" dt="2022-09-22T19:13:01.212" v="98"/>
          <ac:spMkLst>
            <pc:docMk/>
            <pc:sldMk cId="601979365" sldId="330"/>
            <ac:spMk id="6" creationId="{93106758-3A63-0CCC-49D5-199DFE4C12BE}"/>
          </ac:spMkLst>
        </pc:spChg>
        <pc:spChg chg="del">
          <ac:chgData name="GIOVANNI DE SOUZA PINHEIRO" userId="4a6b313a-0032-40da-aef6-08d92335dc46" providerId="ADAL" clId="{581EAE36-6096-4EEC-ACE1-19D2BE5F717F}" dt="2022-09-22T19:13:00.701" v="97" actId="478"/>
          <ac:spMkLst>
            <pc:docMk/>
            <pc:sldMk cId="601979365" sldId="330"/>
            <ac:spMk id="8" creationId="{65D5AA21-415B-456E-91A6-A6BDD40D7DE9}"/>
          </ac:spMkLst>
        </pc:spChg>
        <pc:picChg chg="add mod">
          <ac:chgData name="GIOVANNI DE SOUZA PINHEIRO" userId="4a6b313a-0032-40da-aef6-08d92335dc46" providerId="ADAL" clId="{581EAE36-6096-4EEC-ACE1-19D2BE5F717F}" dt="2022-09-22T19:12:57.924" v="96" actId="571"/>
          <ac:picMkLst>
            <pc:docMk/>
            <pc:sldMk cId="601979365" sldId="330"/>
            <ac:picMk id="2" creationId="{1E90CD87-9C11-20B2-CB98-1E9132943CBC}"/>
          </ac:picMkLst>
        </pc:picChg>
        <pc:picChg chg="add mod">
          <ac:chgData name="GIOVANNI DE SOUZA PINHEIRO" userId="4a6b313a-0032-40da-aef6-08d92335dc46" providerId="ADAL" clId="{581EAE36-6096-4EEC-ACE1-19D2BE5F717F}" dt="2022-09-22T19:12:57.924" v="96" actId="571"/>
          <ac:picMkLst>
            <pc:docMk/>
            <pc:sldMk cId="601979365" sldId="330"/>
            <ac:picMk id="4" creationId="{9EB02B83-A773-F364-CE53-8CCB6CCA44BA}"/>
          </ac:picMkLst>
        </pc:picChg>
        <pc:picChg chg="del">
          <ac:chgData name="GIOVANNI DE SOUZA PINHEIRO" userId="4a6b313a-0032-40da-aef6-08d92335dc46" providerId="ADAL" clId="{581EAE36-6096-4EEC-ACE1-19D2BE5F717F}" dt="2022-09-22T19:13:00.701" v="97" actId="478"/>
          <ac:picMkLst>
            <pc:docMk/>
            <pc:sldMk cId="601979365" sldId="330"/>
            <ac:picMk id="7" creationId="{1B2CAAE4-0FFE-46F3-81C0-98106B4EE22B}"/>
          </ac:picMkLst>
        </pc:picChg>
        <pc:picChg chg="del mod">
          <ac:chgData name="GIOVANNI DE SOUZA PINHEIRO" userId="4a6b313a-0032-40da-aef6-08d92335dc46" providerId="ADAL" clId="{581EAE36-6096-4EEC-ACE1-19D2BE5F717F}" dt="2022-09-22T19:13:00.701" v="97" actId="478"/>
          <ac:picMkLst>
            <pc:docMk/>
            <pc:sldMk cId="601979365" sldId="330"/>
            <ac:picMk id="9" creationId="{457D752E-8AF3-47A9-81E6-D2648FDCD32E}"/>
          </ac:picMkLst>
        </pc:picChg>
        <pc:picChg chg="add mod">
          <ac:chgData name="GIOVANNI DE SOUZA PINHEIRO" userId="4a6b313a-0032-40da-aef6-08d92335dc46" providerId="ADAL" clId="{581EAE36-6096-4EEC-ACE1-19D2BE5F717F}" dt="2022-09-22T19:13:01.212" v="98"/>
          <ac:picMkLst>
            <pc:docMk/>
            <pc:sldMk cId="601979365" sldId="330"/>
            <ac:picMk id="10" creationId="{F763DEB2-18D6-F73E-469F-789986D0CF0B}"/>
          </ac:picMkLst>
        </pc:picChg>
        <pc:picChg chg="add mod">
          <ac:chgData name="GIOVANNI DE SOUZA PINHEIRO" userId="4a6b313a-0032-40da-aef6-08d92335dc46" providerId="ADAL" clId="{581EAE36-6096-4EEC-ACE1-19D2BE5F717F}" dt="2022-09-22T19:13:01.212" v="98"/>
          <ac:picMkLst>
            <pc:docMk/>
            <pc:sldMk cId="601979365" sldId="330"/>
            <ac:picMk id="12" creationId="{65098506-3552-55E3-B4B7-6F38EB32A87A}"/>
          </ac:picMkLst>
        </pc:picChg>
      </pc:sldChg>
      <pc:sldChg chg="addSp delSp modSp">
        <pc:chgData name="GIOVANNI DE SOUZA PINHEIRO" userId="4a6b313a-0032-40da-aef6-08d92335dc46" providerId="ADAL" clId="{581EAE36-6096-4EEC-ACE1-19D2BE5F717F}" dt="2022-09-27T19:43:50.114" v="1762"/>
        <pc:sldMkLst>
          <pc:docMk/>
          <pc:sldMk cId="3567926310" sldId="331"/>
        </pc:sldMkLst>
        <pc:spChg chg="add mod">
          <ac:chgData name="GIOVANNI DE SOUZA PINHEIRO" userId="4a6b313a-0032-40da-aef6-08d92335dc46" providerId="ADAL" clId="{581EAE36-6096-4EEC-ACE1-19D2BE5F717F}" dt="2022-09-22T19:13:07.902" v="100"/>
          <ac:spMkLst>
            <pc:docMk/>
            <pc:sldMk cId="3567926310" sldId="331"/>
            <ac:spMk id="2" creationId="{4A5ADCE3-F407-0648-0CE3-D15D68A8B664}"/>
          </ac:spMkLst>
        </pc:spChg>
        <pc:spChg chg="add mod">
          <ac:chgData name="GIOVANNI DE SOUZA PINHEIRO" userId="4a6b313a-0032-40da-aef6-08d92335dc46" providerId="ADAL" clId="{581EAE36-6096-4EEC-ACE1-19D2BE5F717F}" dt="2022-09-27T19:43:50.114" v="1762"/>
          <ac:spMkLst>
            <pc:docMk/>
            <pc:sldMk cId="3567926310" sldId="331"/>
            <ac:spMk id="7" creationId="{0DBF57D3-A25C-58DB-C066-8BF846C55025}"/>
          </ac:spMkLst>
        </pc:spChg>
        <pc:spChg chg="del">
          <ac:chgData name="GIOVANNI DE SOUZA PINHEIRO" userId="4a6b313a-0032-40da-aef6-08d92335dc46" providerId="ADAL" clId="{581EAE36-6096-4EEC-ACE1-19D2BE5F717F}" dt="2022-09-22T19:13:07.522" v="99" actId="478"/>
          <ac:spMkLst>
            <pc:docMk/>
            <pc:sldMk cId="3567926310" sldId="331"/>
            <ac:spMk id="8" creationId="{65D5AA21-415B-456E-91A6-A6BDD40D7DE9}"/>
          </ac:spMkLst>
        </pc:spChg>
        <pc:picChg chg="add mod">
          <ac:chgData name="GIOVANNI DE SOUZA PINHEIRO" userId="4a6b313a-0032-40da-aef6-08d92335dc46" providerId="ADAL" clId="{581EAE36-6096-4EEC-ACE1-19D2BE5F717F}" dt="2022-09-22T19:13:07.902" v="100"/>
          <ac:picMkLst>
            <pc:docMk/>
            <pc:sldMk cId="3567926310" sldId="331"/>
            <ac:picMk id="3" creationId="{9692579A-26F2-9CE5-7D79-3276A9E5982C}"/>
          </ac:picMkLst>
        </pc:picChg>
        <pc:picChg chg="add mod">
          <ac:chgData name="GIOVANNI DE SOUZA PINHEIRO" userId="4a6b313a-0032-40da-aef6-08d92335dc46" providerId="ADAL" clId="{581EAE36-6096-4EEC-ACE1-19D2BE5F717F}" dt="2022-09-22T19:13:07.902" v="100"/>
          <ac:picMkLst>
            <pc:docMk/>
            <pc:sldMk cId="3567926310" sldId="331"/>
            <ac:picMk id="6" creationId="{C166A1A4-4F25-E2E4-8F2D-E408D016B990}"/>
          </ac:picMkLst>
        </pc:picChg>
        <pc:picChg chg="del">
          <ac:chgData name="GIOVANNI DE SOUZA PINHEIRO" userId="4a6b313a-0032-40da-aef6-08d92335dc46" providerId="ADAL" clId="{581EAE36-6096-4EEC-ACE1-19D2BE5F717F}" dt="2022-09-22T19:13:07.522" v="99" actId="478"/>
          <ac:picMkLst>
            <pc:docMk/>
            <pc:sldMk cId="3567926310" sldId="331"/>
            <ac:picMk id="7" creationId="{1B2CAAE4-0FFE-46F3-81C0-98106B4EE22B}"/>
          </ac:picMkLst>
        </pc:picChg>
        <pc:picChg chg="del">
          <ac:chgData name="GIOVANNI DE SOUZA PINHEIRO" userId="4a6b313a-0032-40da-aef6-08d92335dc46" providerId="ADAL" clId="{581EAE36-6096-4EEC-ACE1-19D2BE5F717F}" dt="2022-09-22T19:13:07.522" v="99" actId="478"/>
          <ac:picMkLst>
            <pc:docMk/>
            <pc:sldMk cId="3567926310" sldId="331"/>
            <ac:picMk id="9" creationId="{457D752E-8AF3-47A9-81E6-D2648FDCD32E}"/>
          </ac:picMkLst>
        </pc:picChg>
      </pc:sldChg>
      <pc:sldChg chg="addSp delSp modSp del">
        <pc:chgData name="GIOVANNI DE SOUZA PINHEIRO" userId="4a6b313a-0032-40da-aef6-08d92335dc46" providerId="ADAL" clId="{581EAE36-6096-4EEC-ACE1-19D2BE5F717F}" dt="2022-09-27T15:04:06.459" v="863" actId="47"/>
        <pc:sldMkLst>
          <pc:docMk/>
          <pc:sldMk cId="4174808901" sldId="332"/>
        </pc:sldMkLst>
        <pc:spChg chg="add del mod">
          <ac:chgData name="GIOVANNI DE SOUZA PINHEIRO" userId="4a6b313a-0032-40da-aef6-08d92335dc46" providerId="ADAL" clId="{581EAE36-6096-4EEC-ACE1-19D2BE5F717F}" dt="2022-09-22T19:14:25.349" v="134" actId="571"/>
          <ac:spMkLst>
            <pc:docMk/>
            <pc:sldMk cId="4174808901" sldId="332"/>
            <ac:spMk id="3" creationId="{796D71E8-7920-4A5A-2BF4-6E3B71F45353}"/>
          </ac:spMkLst>
        </pc:spChg>
        <pc:spChg chg="del">
          <ac:chgData name="GIOVANNI DE SOUZA PINHEIRO" userId="4a6b313a-0032-40da-aef6-08d92335dc46" providerId="ADAL" clId="{581EAE36-6096-4EEC-ACE1-19D2BE5F717F}" dt="2022-09-22T19:14:26.328" v="135" actId="478"/>
          <ac:spMkLst>
            <pc:docMk/>
            <pc:sldMk cId="4174808901" sldId="332"/>
            <ac:spMk id="9" creationId="{22DB6C2D-CE22-4297-8422-7C3A41207701}"/>
          </ac:spMkLst>
        </pc:spChg>
        <pc:spChg chg="add mod">
          <ac:chgData name="GIOVANNI DE SOUZA PINHEIRO" userId="4a6b313a-0032-40da-aef6-08d92335dc46" providerId="ADAL" clId="{581EAE36-6096-4EEC-ACE1-19D2BE5F717F}" dt="2022-09-22T19:14:26.815" v="136"/>
          <ac:spMkLst>
            <pc:docMk/>
            <pc:sldMk cId="4174808901" sldId="332"/>
            <ac:spMk id="11" creationId="{D494E45F-9DD3-20B6-0191-7F9A2ED39CA5}"/>
          </ac:spMkLst>
        </pc:spChg>
        <pc:picChg chg="add del mod">
          <ac:chgData name="GIOVANNI DE SOUZA PINHEIRO" userId="4a6b313a-0032-40da-aef6-08d92335dc46" providerId="ADAL" clId="{581EAE36-6096-4EEC-ACE1-19D2BE5F717F}" dt="2022-09-22T19:14:25.349" v="134" actId="571"/>
          <ac:picMkLst>
            <pc:docMk/>
            <pc:sldMk cId="4174808901" sldId="332"/>
            <ac:picMk id="2" creationId="{2DBD2A75-15F2-2E89-C5F6-08933DFC79E9}"/>
          </ac:picMkLst>
        </pc:picChg>
        <pc:picChg chg="add del mod">
          <ac:chgData name="GIOVANNI DE SOUZA PINHEIRO" userId="4a6b313a-0032-40da-aef6-08d92335dc46" providerId="ADAL" clId="{581EAE36-6096-4EEC-ACE1-19D2BE5F717F}" dt="2022-09-22T19:14:25.349" v="134" actId="571"/>
          <ac:picMkLst>
            <pc:docMk/>
            <pc:sldMk cId="4174808901" sldId="332"/>
            <ac:picMk id="4" creationId="{18C814E0-16E2-B77C-8774-486BE0ABBA88}"/>
          </ac:picMkLst>
        </pc:picChg>
        <pc:picChg chg="del">
          <ac:chgData name="GIOVANNI DE SOUZA PINHEIRO" userId="4a6b313a-0032-40da-aef6-08d92335dc46" providerId="ADAL" clId="{581EAE36-6096-4EEC-ACE1-19D2BE5F717F}" dt="2022-09-22T19:14:26.328" v="135" actId="478"/>
          <ac:picMkLst>
            <pc:docMk/>
            <pc:sldMk cId="4174808901" sldId="332"/>
            <ac:picMk id="8" creationId="{4FBE7C6D-F8DB-4642-9642-E48D741BA17E}"/>
          </ac:picMkLst>
        </pc:picChg>
        <pc:picChg chg="del mod">
          <ac:chgData name="GIOVANNI DE SOUZA PINHEIRO" userId="4a6b313a-0032-40da-aef6-08d92335dc46" providerId="ADAL" clId="{581EAE36-6096-4EEC-ACE1-19D2BE5F717F}" dt="2022-09-22T19:14:26.328" v="135" actId="478"/>
          <ac:picMkLst>
            <pc:docMk/>
            <pc:sldMk cId="4174808901" sldId="332"/>
            <ac:picMk id="10" creationId="{2FE95E64-6732-42F7-9F20-82B575753EFC}"/>
          </ac:picMkLst>
        </pc:picChg>
        <pc:picChg chg="add mod">
          <ac:chgData name="GIOVANNI DE SOUZA PINHEIRO" userId="4a6b313a-0032-40da-aef6-08d92335dc46" providerId="ADAL" clId="{581EAE36-6096-4EEC-ACE1-19D2BE5F717F}" dt="2022-09-22T19:14:26.815" v="136"/>
          <ac:picMkLst>
            <pc:docMk/>
            <pc:sldMk cId="4174808901" sldId="332"/>
            <ac:picMk id="12" creationId="{F03F1549-5A28-A441-9528-04540B42C29C}"/>
          </ac:picMkLst>
        </pc:picChg>
        <pc:picChg chg="add mod">
          <ac:chgData name="GIOVANNI DE SOUZA PINHEIRO" userId="4a6b313a-0032-40da-aef6-08d92335dc46" providerId="ADAL" clId="{581EAE36-6096-4EEC-ACE1-19D2BE5F717F}" dt="2022-09-22T19:14:26.815" v="136"/>
          <ac:picMkLst>
            <pc:docMk/>
            <pc:sldMk cId="4174808901" sldId="332"/>
            <ac:picMk id="13" creationId="{6CFA9012-00CC-5813-48CF-6E2AD72C460C}"/>
          </ac:picMkLst>
        </pc:picChg>
      </pc:sldChg>
      <pc:sldChg chg="addSp modSp add">
        <pc:chgData name="GIOVANNI DE SOUZA PINHEIRO" userId="4a6b313a-0032-40da-aef6-08d92335dc46" providerId="ADAL" clId="{581EAE36-6096-4EEC-ACE1-19D2BE5F717F}" dt="2022-09-27T19:43:25.320" v="1751"/>
        <pc:sldMkLst>
          <pc:docMk/>
          <pc:sldMk cId="195171017" sldId="333"/>
        </pc:sldMkLst>
        <pc:spChg chg="add mod">
          <ac:chgData name="GIOVANNI DE SOUZA PINHEIRO" userId="4a6b313a-0032-40da-aef6-08d92335dc46" providerId="ADAL" clId="{581EAE36-6096-4EEC-ACE1-19D2BE5F717F}" dt="2022-09-27T19:43:25.320" v="1751"/>
          <ac:spMkLst>
            <pc:docMk/>
            <pc:sldMk cId="195171017" sldId="333"/>
            <ac:spMk id="8" creationId="{717884A8-4E25-E9C5-A681-F544FC646B0F}"/>
          </ac:spMkLst>
        </pc:spChg>
      </pc:sldChg>
      <pc:sldChg chg="addSp delSp modSp del">
        <pc:chgData name="GIOVANNI DE SOUZA PINHEIRO" userId="4a6b313a-0032-40da-aef6-08d92335dc46" providerId="ADAL" clId="{581EAE36-6096-4EEC-ACE1-19D2BE5F717F}" dt="2022-09-27T14:50:06.481" v="350" actId="2696"/>
        <pc:sldMkLst>
          <pc:docMk/>
          <pc:sldMk cId="2663509277" sldId="333"/>
        </pc:sldMkLst>
        <pc:spChg chg="add mod">
          <ac:chgData name="GIOVANNI DE SOUZA PINHEIRO" userId="4a6b313a-0032-40da-aef6-08d92335dc46" providerId="ADAL" clId="{581EAE36-6096-4EEC-ACE1-19D2BE5F717F}" dt="2022-09-22T19:13:45.573" v="112"/>
          <ac:spMkLst>
            <pc:docMk/>
            <pc:sldMk cId="2663509277" sldId="333"/>
            <ac:spMk id="2" creationId="{3443191B-1EB7-D211-66C9-F45A5573BF17}"/>
          </ac:spMkLst>
        </pc:spChg>
        <pc:spChg chg="del">
          <ac:chgData name="GIOVANNI DE SOUZA PINHEIRO" userId="4a6b313a-0032-40da-aef6-08d92335dc46" providerId="ADAL" clId="{581EAE36-6096-4EEC-ACE1-19D2BE5F717F}" dt="2022-09-22T19:13:45.197" v="111" actId="478"/>
          <ac:spMkLst>
            <pc:docMk/>
            <pc:sldMk cId="2663509277" sldId="333"/>
            <ac:spMk id="9" creationId="{22DB6C2D-CE22-4297-8422-7C3A41207701}"/>
          </ac:spMkLst>
        </pc:spChg>
        <pc:picChg chg="add mod">
          <ac:chgData name="GIOVANNI DE SOUZA PINHEIRO" userId="4a6b313a-0032-40da-aef6-08d92335dc46" providerId="ADAL" clId="{581EAE36-6096-4EEC-ACE1-19D2BE5F717F}" dt="2022-09-22T19:13:45.573" v="112"/>
          <ac:picMkLst>
            <pc:docMk/>
            <pc:sldMk cId="2663509277" sldId="333"/>
            <ac:picMk id="4" creationId="{F3B84B46-BBBF-5C57-DDE8-9B5438E09450}"/>
          </ac:picMkLst>
        </pc:picChg>
        <pc:picChg chg="add mod">
          <ac:chgData name="GIOVANNI DE SOUZA PINHEIRO" userId="4a6b313a-0032-40da-aef6-08d92335dc46" providerId="ADAL" clId="{581EAE36-6096-4EEC-ACE1-19D2BE5F717F}" dt="2022-09-22T19:13:45.573" v="112"/>
          <ac:picMkLst>
            <pc:docMk/>
            <pc:sldMk cId="2663509277" sldId="333"/>
            <ac:picMk id="7" creationId="{6C5CD3BC-9196-40BA-91B6-26007D9CF000}"/>
          </ac:picMkLst>
        </pc:picChg>
        <pc:picChg chg="del mod">
          <ac:chgData name="GIOVANNI DE SOUZA PINHEIRO" userId="4a6b313a-0032-40da-aef6-08d92335dc46" providerId="ADAL" clId="{581EAE36-6096-4EEC-ACE1-19D2BE5F717F}" dt="2022-09-22T19:13:45.197" v="111" actId="478"/>
          <ac:picMkLst>
            <pc:docMk/>
            <pc:sldMk cId="2663509277" sldId="333"/>
            <ac:picMk id="8" creationId="{4FBE7C6D-F8DB-4642-9642-E48D741BA17E}"/>
          </ac:picMkLst>
        </pc:picChg>
        <pc:picChg chg="del">
          <ac:chgData name="GIOVANNI DE SOUZA PINHEIRO" userId="4a6b313a-0032-40da-aef6-08d92335dc46" providerId="ADAL" clId="{581EAE36-6096-4EEC-ACE1-19D2BE5F717F}" dt="2022-09-22T19:13:45.197" v="111" actId="478"/>
          <ac:picMkLst>
            <pc:docMk/>
            <pc:sldMk cId="2663509277" sldId="333"/>
            <ac:picMk id="10" creationId="{2FE95E64-6732-42F7-9F20-82B575753EFC}"/>
          </ac:picMkLst>
        </pc:picChg>
      </pc:sldChg>
      <pc:sldChg chg="addSp modSp add">
        <pc:chgData name="GIOVANNI DE SOUZA PINHEIRO" userId="4a6b313a-0032-40da-aef6-08d92335dc46" providerId="ADAL" clId="{581EAE36-6096-4EEC-ACE1-19D2BE5F717F}" dt="2022-09-27T19:43:26.173" v="1752"/>
        <pc:sldMkLst>
          <pc:docMk/>
          <pc:sldMk cId="3513543965" sldId="334"/>
        </pc:sldMkLst>
        <pc:spChg chg="add mod">
          <ac:chgData name="GIOVANNI DE SOUZA PINHEIRO" userId="4a6b313a-0032-40da-aef6-08d92335dc46" providerId="ADAL" clId="{581EAE36-6096-4EEC-ACE1-19D2BE5F717F}" dt="2022-09-27T19:43:26.173" v="1752"/>
          <ac:spMkLst>
            <pc:docMk/>
            <pc:sldMk cId="3513543965" sldId="334"/>
            <ac:spMk id="2" creationId="{DCC501C0-BABD-4F82-617A-10864D4D6E40}"/>
          </ac:spMkLst>
        </pc:spChg>
      </pc:sldChg>
      <pc:sldChg chg="addSp delSp modSp del">
        <pc:chgData name="GIOVANNI DE SOUZA PINHEIRO" userId="4a6b313a-0032-40da-aef6-08d92335dc46" providerId="ADAL" clId="{581EAE36-6096-4EEC-ACE1-19D2BE5F717F}" dt="2022-09-27T14:50:06.481" v="350" actId="2696"/>
        <pc:sldMkLst>
          <pc:docMk/>
          <pc:sldMk cId="4168770649" sldId="334"/>
        </pc:sldMkLst>
        <pc:spChg chg="add mod">
          <ac:chgData name="GIOVANNI DE SOUZA PINHEIRO" userId="4a6b313a-0032-40da-aef6-08d92335dc46" providerId="ADAL" clId="{581EAE36-6096-4EEC-ACE1-19D2BE5F717F}" dt="2022-09-22T19:13:50.857" v="114" actId="571"/>
          <ac:spMkLst>
            <pc:docMk/>
            <pc:sldMk cId="4168770649" sldId="334"/>
            <ac:spMk id="2" creationId="{8A4B1D87-5F1B-1FA7-D4EA-FF0BD2576CE8}"/>
          </ac:spMkLst>
        </pc:spChg>
        <pc:spChg chg="del">
          <ac:chgData name="GIOVANNI DE SOUZA PINHEIRO" userId="4a6b313a-0032-40da-aef6-08d92335dc46" providerId="ADAL" clId="{581EAE36-6096-4EEC-ACE1-19D2BE5F717F}" dt="2022-09-22T19:13:54.449" v="117" actId="478"/>
          <ac:spMkLst>
            <pc:docMk/>
            <pc:sldMk cId="4168770649" sldId="334"/>
            <ac:spMk id="9" creationId="{22DB6C2D-CE22-4297-8422-7C3A41207701}"/>
          </ac:spMkLst>
        </pc:spChg>
        <pc:spChg chg="add mod">
          <ac:chgData name="GIOVANNI DE SOUZA PINHEIRO" userId="4a6b313a-0032-40da-aef6-08d92335dc46" providerId="ADAL" clId="{581EAE36-6096-4EEC-ACE1-19D2BE5F717F}" dt="2022-09-22T19:13:53.518" v="116" actId="571"/>
          <ac:spMkLst>
            <pc:docMk/>
            <pc:sldMk cId="4168770649" sldId="334"/>
            <ac:spMk id="15" creationId="{9525A6A0-3728-D737-64EB-37AE18504624}"/>
          </ac:spMkLst>
        </pc:spChg>
        <pc:spChg chg="add mod">
          <ac:chgData name="GIOVANNI DE SOUZA PINHEIRO" userId="4a6b313a-0032-40da-aef6-08d92335dc46" providerId="ADAL" clId="{581EAE36-6096-4EEC-ACE1-19D2BE5F717F}" dt="2022-09-22T19:13:55.138" v="118"/>
          <ac:spMkLst>
            <pc:docMk/>
            <pc:sldMk cId="4168770649" sldId="334"/>
            <ac:spMk id="19" creationId="{6AD1D733-B36A-DF9A-1F99-957811D29620}"/>
          </ac:spMkLst>
        </pc:spChg>
        <pc:picChg chg="add mod">
          <ac:chgData name="GIOVANNI DE SOUZA PINHEIRO" userId="4a6b313a-0032-40da-aef6-08d92335dc46" providerId="ADAL" clId="{581EAE36-6096-4EEC-ACE1-19D2BE5F717F}" dt="2022-09-22T19:13:50.857" v="114" actId="571"/>
          <ac:picMkLst>
            <pc:docMk/>
            <pc:sldMk cId="4168770649" sldId="334"/>
            <ac:picMk id="7" creationId="{CBE8792E-AC7A-159B-4482-75FF64E8ABE7}"/>
          </ac:picMkLst>
        </pc:picChg>
        <pc:picChg chg="del">
          <ac:chgData name="GIOVANNI DE SOUZA PINHEIRO" userId="4a6b313a-0032-40da-aef6-08d92335dc46" providerId="ADAL" clId="{581EAE36-6096-4EEC-ACE1-19D2BE5F717F}" dt="2022-09-22T19:13:54.449" v="117" actId="478"/>
          <ac:picMkLst>
            <pc:docMk/>
            <pc:sldMk cId="4168770649" sldId="334"/>
            <ac:picMk id="8" creationId="{4FBE7C6D-F8DB-4642-9642-E48D741BA17E}"/>
          </ac:picMkLst>
        </pc:picChg>
        <pc:picChg chg="del">
          <ac:chgData name="GIOVANNI DE SOUZA PINHEIRO" userId="4a6b313a-0032-40da-aef6-08d92335dc46" providerId="ADAL" clId="{581EAE36-6096-4EEC-ACE1-19D2BE5F717F}" dt="2022-09-22T19:13:54.449" v="117" actId="478"/>
          <ac:picMkLst>
            <pc:docMk/>
            <pc:sldMk cId="4168770649" sldId="334"/>
            <ac:picMk id="10" creationId="{2FE95E64-6732-42F7-9F20-82B575753EFC}"/>
          </ac:picMkLst>
        </pc:picChg>
        <pc:picChg chg="add mod">
          <ac:chgData name="GIOVANNI DE SOUZA PINHEIRO" userId="4a6b313a-0032-40da-aef6-08d92335dc46" providerId="ADAL" clId="{581EAE36-6096-4EEC-ACE1-19D2BE5F717F}" dt="2022-09-22T19:13:53.518" v="116" actId="571"/>
          <ac:picMkLst>
            <pc:docMk/>
            <pc:sldMk cId="4168770649" sldId="334"/>
            <ac:picMk id="13" creationId="{33CA3F71-8C50-C2B4-0FBB-A744D9DABB71}"/>
          </ac:picMkLst>
        </pc:picChg>
        <pc:picChg chg="add mod">
          <ac:chgData name="GIOVANNI DE SOUZA PINHEIRO" userId="4a6b313a-0032-40da-aef6-08d92335dc46" providerId="ADAL" clId="{581EAE36-6096-4EEC-ACE1-19D2BE5F717F}" dt="2022-09-22T19:13:53.518" v="116" actId="571"/>
          <ac:picMkLst>
            <pc:docMk/>
            <pc:sldMk cId="4168770649" sldId="334"/>
            <ac:picMk id="17" creationId="{428D1480-701B-7B47-F0EC-D889D2624F0B}"/>
          </ac:picMkLst>
        </pc:picChg>
        <pc:picChg chg="add mod">
          <ac:chgData name="GIOVANNI DE SOUZA PINHEIRO" userId="4a6b313a-0032-40da-aef6-08d92335dc46" providerId="ADAL" clId="{581EAE36-6096-4EEC-ACE1-19D2BE5F717F}" dt="2022-09-22T19:13:55.138" v="118"/>
          <ac:picMkLst>
            <pc:docMk/>
            <pc:sldMk cId="4168770649" sldId="334"/>
            <ac:picMk id="20" creationId="{92E96706-F336-9B67-296E-72642A89D1B7}"/>
          </ac:picMkLst>
        </pc:picChg>
        <pc:picChg chg="add mod">
          <ac:chgData name="GIOVANNI DE SOUZA PINHEIRO" userId="4a6b313a-0032-40da-aef6-08d92335dc46" providerId="ADAL" clId="{581EAE36-6096-4EEC-ACE1-19D2BE5F717F}" dt="2022-09-22T19:13:55.138" v="118"/>
          <ac:picMkLst>
            <pc:docMk/>
            <pc:sldMk cId="4168770649" sldId="334"/>
            <ac:picMk id="21" creationId="{C4996621-DCB9-9A36-DCDD-F726BAB4E43B}"/>
          </ac:picMkLst>
        </pc:picChg>
      </pc:sldChg>
      <pc:sldChg chg="addSp delSp modSp del">
        <pc:chgData name="GIOVANNI DE SOUZA PINHEIRO" userId="4a6b313a-0032-40da-aef6-08d92335dc46" providerId="ADAL" clId="{581EAE36-6096-4EEC-ACE1-19D2BE5F717F}" dt="2022-09-27T14:50:06.481" v="350" actId="2696"/>
        <pc:sldMkLst>
          <pc:docMk/>
          <pc:sldMk cId="909816411" sldId="335"/>
        </pc:sldMkLst>
        <pc:spChg chg="add mod">
          <ac:chgData name="GIOVANNI DE SOUZA PINHEIRO" userId="4a6b313a-0032-40da-aef6-08d92335dc46" providerId="ADAL" clId="{581EAE36-6096-4EEC-ACE1-19D2BE5F717F}" dt="2022-09-22T19:14:02.823" v="121"/>
          <ac:spMkLst>
            <pc:docMk/>
            <pc:sldMk cId="909816411" sldId="335"/>
            <ac:spMk id="2" creationId="{494A07A1-8885-9A31-6748-A2924A2BA5D7}"/>
          </ac:spMkLst>
        </pc:spChg>
        <pc:spChg chg="del">
          <ac:chgData name="GIOVANNI DE SOUZA PINHEIRO" userId="4a6b313a-0032-40da-aef6-08d92335dc46" providerId="ADAL" clId="{581EAE36-6096-4EEC-ACE1-19D2BE5F717F}" dt="2022-09-22T19:14:02.417" v="120" actId="478"/>
          <ac:spMkLst>
            <pc:docMk/>
            <pc:sldMk cId="909816411" sldId="335"/>
            <ac:spMk id="9" creationId="{22DB6C2D-CE22-4297-8422-7C3A41207701}"/>
          </ac:spMkLst>
        </pc:spChg>
        <pc:picChg chg="add mod">
          <ac:chgData name="GIOVANNI DE SOUZA PINHEIRO" userId="4a6b313a-0032-40da-aef6-08d92335dc46" providerId="ADAL" clId="{581EAE36-6096-4EEC-ACE1-19D2BE5F717F}" dt="2022-09-22T19:14:02.823" v="121"/>
          <ac:picMkLst>
            <pc:docMk/>
            <pc:sldMk cId="909816411" sldId="335"/>
            <ac:picMk id="4" creationId="{9204105A-71B6-09BF-DEB1-DDB4C2B168A3}"/>
          </ac:picMkLst>
        </pc:picChg>
        <pc:picChg chg="del mod">
          <ac:chgData name="GIOVANNI DE SOUZA PINHEIRO" userId="4a6b313a-0032-40da-aef6-08d92335dc46" providerId="ADAL" clId="{581EAE36-6096-4EEC-ACE1-19D2BE5F717F}" dt="2022-09-22T19:14:02.417" v="120" actId="478"/>
          <ac:picMkLst>
            <pc:docMk/>
            <pc:sldMk cId="909816411" sldId="335"/>
            <ac:picMk id="8" creationId="{4FBE7C6D-F8DB-4642-9642-E48D741BA17E}"/>
          </ac:picMkLst>
        </pc:picChg>
        <pc:picChg chg="del">
          <ac:chgData name="GIOVANNI DE SOUZA PINHEIRO" userId="4a6b313a-0032-40da-aef6-08d92335dc46" providerId="ADAL" clId="{581EAE36-6096-4EEC-ACE1-19D2BE5F717F}" dt="2022-09-22T19:14:02.417" v="120" actId="478"/>
          <ac:picMkLst>
            <pc:docMk/>
            <pc:sldMk cId="909816411" sldId="335"/>
            <ac:picMk id="10" creationId="{2FE95E64-6732-42F7-9F20-82B575753EFC}"/>
          </ac:picMkLst>
        </pc:picChg>
        <pc:picChg chg="add mod">
          <ac:chgData name="GIOVANNI DE SOUZA PINHEIRO" userId="4a6b313a-0032-40da-aef6-08d92335dc46" providerId="ADAL" clId="{581EAE36-6096-4EEC-ACE1-19D2BE5F717F}" dt="2022-09-22T19:14:02.823" v="121"/>
          <ac:picMkLst>
            <pc:docMk/>
            <pc:sldMk cId="909816411" sldId="335"/>
            <ac:picMk id="11" creationId="{E74DDE57-1570-176B-A2C5-7C1BBE6949B6}"/>
          </ac:picMkLst>
        </pc:picChg>
      </pc:sldChg>
      <pc:sldChg chg="addSp modSp add">
        <pc:chgData name="GIOVANNI DE SOUZA PINHEIRO" userId="4a6b313a-0032-40da-aef6-08d92335dc46" providerId="ADAL" clId="{581EAE36-6096-4EEC-ACE1-19D2BE5F717F}" dt="2022-09-27T19:43:27.025" v="1753"/>
        <pc:sldMkLst>
          <pc:docMk/>
          <pc:sldMk cId="3109230450" sldId="335"/>
        </pc:sldMkLst>
        <pc:spChg chg="add mod">
          <ac:chgData name="GIOVANNI DE SOUZA PINHEIRO" userId="4a6b313a-0032-40da-aef6-08d92335dc46" providerId="ADAL" clId="{581EAE36-6096-4EEC-ACE1-19D2BE5F717F}" dt="2022-09-27T19:43:27.025" v="1753"/>
          <ac:spMkLst>
            <pc:docMk/>
            <pc:sldMk cId="3109230450" sldId="335"/>
            <ac:spMk id="8" creationId="{4AA4E6C8-9865-E90B-91F2-BC163B295E8B}"/>
          </ac:spMkLst>
        </pc:spChg>
      </pc:sldChg>
      <pc:sldChg chg="addSp modSp add">
        <pc:chgData name="GIOVANNI DE SOUZA PINHEIRO" userId="4a6b313a-0032-40da-aef6-08d92335dc46" providerId="ADAL" clId="{581EAE36-6096-4EEC-ACE1-19D2BE5F717F}" dt="2022-09-27T19:43:27.889" v="1754"/>
        <pc:sldMkLst>
          <pc:docMk/>
          <pc:sldMk cId="3345890169" sldId="336"/>
        </pc:sldMkLst>
        <pc:spChg chg="add mod">
          <ac:chgData name="GIOVANNI DE SOUZA PINHEIRO" userId="4a6b313a-0032-40da-aef6-08d92335dc46" providerId="ADAL" clId="{581EAE36-6096-4EEC-ACE1-19D2BE5F717F}" dt="2022-09-27T19:43:27.889" v="1754"/>
          <ac:spMkLst>
            <pc:docMk/>
            <pc:sldMk cId="3345890169" sldId="336"/>
            <ac:spMk id="2" creationId="{83025BA6-11F4-86EB-72E3-A0481D133289}"/>
          </ac:spMkLst>
        </pc:spChg>
      </pc:sldChg>
      <pc:sldChg chg="addSp delSp modSp del">
        <pc:chgData name="GIOVANNI DE SOUZA PINHEIRO" userId="4a6b313a-0032-40da-aef6-08d92335dc46" providerId="ADAL" clId="{581EAE36-6096-4EEC-ACE1-19D2BE5F717F}" dt="2022-09-27T14:50:06.481" v="350" actId="2696"/>
        <pc:sldMkLst>
          <pc:docMk/>
          <pc:sldMk cId="3390707341" sldId="336"/>
        </pc:sldMkLst>
        <pc:spChg chg="add mod">
          <ac:chgData name="GIOVANNI DE SOUZA PINHEIRO" userId="4a6b313a-0032-40da-aef6-08d92335dc46" providerId="ADAL" clId="{581EAE36-6096-4EEC-ACE1-19D2BE5F717F}" dt="2022-09-22T19:14:12.003" v="126"/>
          <ac:spMkLst>
            <pc:docMk/>
            <pc:sldMk cId="3390707341" sldId="336"/>
            <ac:spMk id="5" creationId="{4D24F82B-04A5-7D50-F354-966CC723B7FE}"/>
          </ac:spMkLst>
        </pc:spChg>
        <pc:spChg chg="del">
          <ac:chgData name="GIOVANNI DE SOUZA PINHEIRO" userId="4a6b313a-0032-40da-aef6-08d92335dc46" providerId="ADAL" clId="{581EAE36-6096-4EEC-ACE1-19D2BE5F717F}" dt="2022-09-22T19:14:11.362" v="125" actId="478"/>
          <ac:spMkLst>
            <pc:docMk/>
            <pc:sldMk cId="3390707341" sldId="336"/>
            <ac:spMk id="9" creationId="{22DB6C2D-CE22-4297-8422-7C3A41207701}"/>
          </ac:spMkLst>
        </pc:spChg>
        <pc:picChg chg="add mod">
          <ac:chgData name="GIOVANNI DE SOUZA PINHEIRO" userId="4a6b313a-0032-40da-aef6-08d92335dc46" providerId="ADAL" clId="{581EAE36-6096-4EEC-ACE1-19D2BE5F717F}" dt="2022-09-22T19:14:07.811" v="124" actId="571"/>
          <ac:picMkLst>
            <pc:docMk/>
            <pc:sldMk cId="3390707341" sldId="336"/>
            <ac:picMk id="2" creationId="{41A9A2EA-85DD-5621-BACB-EB4A79905C6D}"/>
          </ac:picMkLst>
        </pc:picChg>
        <pc:picChg chg="add mod">
          <ac:chgData name="GIOVANNI DE SOUZA PINHEIRO" userId="4a6b313a-0032-40da-aef6-08d92335dc46" providerId="ADAL" clId="{581EAE36-6096-4EEC-ACE1-19D2BE5F717F}" dt="2022-09-22T19:14:07.811" v="124" actId="571"/>
          <ac:picMkLst>
            <pc:docMk/>
            <pc:sldMk cId="3390707341" sldId="336"/>
            <ac:picMk id="4" creationId="{A4F5D2A4-D6AA-7822-28D6-F0ECA320B5D6}"/>
          </ac:picMkLst>
        </pc:picChg>
        <pc:picChg chg="add mod">
          <ac:chgData name="GIOVANNI DE SOUZA PINHEIRO" userId="4a6b313a-0032-40da-aef6-08d92335dc46" providerId="ADAL" clId="{581EAE36-6096-4EEC-ACE1-19D2BE5F717F}" dt="2022-09-22T19:14:12.003" v="126"/>
          <ac:picMkLst>
            <pc:docMk/>
            <pc:sldMk cId="3390707341" sldId="336"/>
            <ac:picMk id="7" creationId="{E3F5227A-AB04-3AC3-3D84-0944ED447CC3}"/>
          </ac:picMkLst>
        </pc:picChg>
        <pc:picChg chg="del">
          <ac:chgData name="GIOVANNI DE SOUZA PINHEIRO" userId="4a6b313a-0032-40da-aef6-08d92335dc46" providerId="ADAL" clId="{581EAE36-6096-4EEC-ACE1-19D2BE5F717F}" dt="2022-09-22T19:14:11.362" v="125" actId="478"/>
          <ac:picMkLst>
            <pc:docMk/>
            <pc:sldMk cId="3390707341" sldId="336"/>
            <ac:picMk id="8" creationId="{4FBE7C6D-F8DB-4642-9642-E48D741BA17E}"/>
          </ac:picMkLst>
        </pc:picChg>
        <pc:picChg chg="del mod">
          <ac:chgData name="GIOVANNI DE SOUZA PINHEIRO" userId="4a6b313a-0032-40da-aef6-08d92335dc46" providerId="ADAL" clId="{581EAE36-6096-4EEC-ACE1-19D2BE5F717F}" dt="2022-09-22T19:14:11.362" v="125" actId="478"/>
          <ac:picMkLst>
            <pc:docMk/>
            <pc:sldMk cId="3390707341" sldId="336"/>
            <ac:picMk id="10" creationId="{2FE95E64-6732-42F7-9F20-82B575753EFC}"/>
          </ac:picMkLst>
        </pc:picChg>
        <pc:picChg chg="add mod">
          <ac:chgData name="GIOVANNI DE SOUZA PINHEIRO" userId="4a6b313a-0032-40da-aef6-08d92335dc46" providerId="ADAL" clId="{581EAE36-6096-4EEC-ACE1-19D2BE5F717F}" dt="2022-09-22T19:14:12.003" v="126"/>
          <ac:picMkLst>
            <pc:docMk/>
            <pc:sldMk cId="3390707341" sldId="336"/>
            <ac:picMk id="11" creationId="{5AD29EA4-2426-73C7-585D-267897CFCD03}"/>
          </ac:picMkLst>
        </pc:picChg>
      </pc:sldChg>
      <pc:sldChg chg="addSp delSp modSp del">
        <pc:chgData name="GIOVANNI DE SOUZA PINHEIRO" userId="4a6b313a-0032-40da-aef6-08d92335dc46" providerId="ADAL" clId="{581EAE36-6096-4EEC-ACE1-19D2BE5F717F}" dt="2022-09-27T14:50:06.481" v="350" actId="2696"/>
        <pc:sldMkLst>
          <pc:docMk/>
          <pc:sldMk cId="377766405" sldId="338"/>
        </pc:sldMkLst>
        <pc:spChg chg="add mod">
          <ac:chgData name="GIOVANNI DE SOUZA PINHEIRO" userId="4a6b313a-0032-40da-aef6-08d92335dc46" providerId="ADAL" clId="{581EAE36-6096-4EEC-ACE1-19D2BE5F717F}" dt="2022-09-22T19:14:18.917" v="129"/>
          <ac:spMkLst>
            <pc:docMk/>
            <pc:sldMk cId="377766405" sldId="338"/>
            <ac:spMk id="2" creationId="{9BA0AA97-CAD0-1EAB-70E4-0CB53C93F110}"/>
          </ac:spMkLst>
        </pc:spChg>
        <pc:spChg chg="del">
          <ac:chgData name="GIOVANNI DE SOUZA PINHEIRO" userId="4a6b313a-0032-40da-aef6-08d92335dc46" providerId="ADAL" clId="{581EAE36-6096-4EEC-ACE1-19D2BE5F717F}" dt="2022-09-22T19:14:18.387" v="128" actId="478"/>
          <ac:spMkLst>
            <pc:docMk/>
            <pc:sldMk cId="377766405" sldId="338"/>
            <ac:spMk id="9" creationId="{22DB6C2D-CE22-4297-8422-7C3A41207701}"/>
          </ac:spMkLst>
        </pc:spChg>
        <pc:picChg chg="add mod">
          <ac:chgData name="GIOVANNI DE SOUZA PINHEIRO" userId="4a6b313a-0032-40da-aef6-08d92335dc46" providerId="ADAL" clId="{581EAE36-6096-4EEC-ACE1-19D2BE5F717F}" dt="2022-09-22T19:14:18.917" v="129"/>
          <ac:picMkLst>
            <pc:docMk/>
            <pc:sldMk cId="377766405" sldId="338"/>
            <ac:picMk id="5" creationId="{09A65081-5F0B-5433-3E73-0A70C7E1682A}"/>
          </ac:picMkLst>
        </pc:picChg>
        <pc:picChg chg="del mod">
          <ac:chgData name="GIOVANNI DE SOUZA PINHEIRO" userId="4a6b313a-0032-40da-aef6-08d92335dc46" providerId="ADAL" clId="{581EAE36-6096-4EEC-ACE1-19D2BE5F717F}" dt="2022-09-22T19:14:18.387" v="128" actId="478"/>
          <ac:picMkLst>
            <pc:docMk/>
            <pc:sldMk cId="377766405" sldId="338"/>
            <ac:picMk id="8" creationId="{4FBE7C6D-F8DB-4642-9642-E48D741BA17E}"/>
          </ac:picMkLst>
        </pc:picChg>
        <pc:picChg chg="del">
          <ac:chgData name="GIOVANNI DE SOUZA PINHEIRO" userId="4a6b313a-0032-40da-aef6-08d92335dc46" providerId="ADAL" clId="{581EAE36-6096-4EEC-ACE1-19D2BE5F717F}" dt="2022-09-22T19:14:18.387" v="128" actId="478"/>
          <ac:picMkLst>
            <pc:docMk/>
            <pc:sldMk cId="377766405" sldId="338"/>
            <ac:picMk id="10" creationId="{2FE95E64-6732-42F7-9F20-82B575753EFC}"/>
          </ac:picMkLst>
        </pc:picChg>
        <pc:picChg chg="add mod">
          <ac:chgData name="GIOVANNI DE SOUZA PINHEIRO" userId="4a6b313a-0032-40da-aef6-08d92335dc46" providerId="ADAL" clId="{581EAE36-6096-4EEC-ACE1-19D2BE5F717F}" dt="2022-09-22T19:14:18.917" v="129"/>
          <ac:picMkLst>
            <pc:docMk/>
            <pc:sldMk cId="377766405" sldId="338"/>
            <ac:picMk id="11" creationId="{CC1C60C0-D4F5-4E45-50E0-A44656DA8CF1}"/>
          </ac:picMkLst>
        </pc:picChg>
      </pc:sldChg>
      <pc:sldChg chg="addSp modSp add">
        <pc:chgData name="GIOVANNI DE SOUZA PINHEIRO" userId="4a6b313a-0032-40da-aef6-08d92335dc46" providerId="ADAL" clId="{581EAE36-6096-4EEC-ACE1-19D2BE5F717F}" dt="2022-09-27T19:43:28.846" v="1755"/>
        <pc:sldMkLst>
          <pc:docMk/>
          <pc:sldMk cId="1029735157" sldId="338"/>
        </pc:sldMkLst>
        <pc:spChg chg="add mod">
          <ac:chgData name="GIOVANNI DE SOUZA PINHEIRO" userId="4a6b313a-0032-40da-aef6-08d92335dc46" providerId="ADAL" clId="{581EAE36-6096-4EEC-ACE1-19D2BE5F717F}" dt="2022-09-27T19:43:28.846" v="1755"/>
          <ac:spMkLst>
            <pc:docMk/>
            <pc:sldMk cId="1029735157" sldId="338"/>
            <ac:spMk id="8" creationId="{F41DBB93-BE6D-9BB4-62C4-16FFC68DEBDA}"/>
          </ac:spMkLst>
        </pc:spChg>
      </pc:sldChg>
      <pc:sldChg chg="addSp delSp modSp">
        <pc:chgData name="GIOVANNI DE SOUZA PINHEIRO" userId="4a6b313a-0032-40da-aef6-08d92335dc46" providerId="ADAL" clId="{581EAE36-6096-4EEC-ACE1-19D2BE5F717F}" dt="2022-09-27T19:44:38.734" v="1788"/>
        <pc:sldMkLst>
          <pc:docMk/>
          <pc:sldMk cId="3626271799" sldId="339"/>
        </pc:sldMkLst>
        <pc:spChg chg="add mod">
          <ac:chgData name="GIOVANNI DE SOUZA PINHEIRO" userId="4a6b313a-0032-40da-aef6-08d92335dc46" providerId="ADAL" clId="{581EAE36-6096-4EEC-ACE1-19D2BE5F717F}" dt="2022-09-22T19:14:33.069" v="139"/>
          <ac:spMkLst>
            <pc:docMk/>
            <pc:sldMk cId="3626271799" sldId="339"/>
            <ac:spMk id="2" creationId="{4BB81590-E04C-7CD8-F7FE-7FB805956635}"/>
          </ac:spMkLst>
        </pc:spChg>
        <pc:spChg chg="add del mod">
          <ac:chgData name="GIOVANNI DE SOUZA PINHEIRO" userId="4a6b313a-0032-40da-aef6-08d92335dc46" providerId="ADAL" clId="{581EAE36-6096-4EEC-ACE1-19D2BE5F717F}" dt="2022-09-27T19:44:38.734" v="1788"/>
          <ac:spMkLst>
            <pc:docMk/>
            <pc:sldMk cId="3626271799" sldId="339"/>
            <ac:spMk id="7" creationId="{26A881DE-3E0C-A62D-BBEF-814E5D87A76C}"/>
          </ac:spMkLst>
        </pc:spChg>
        <pc:spChg chg="del">
          <ac:chgData name="GIOVANNI DE SOUZA PINHEIRO" userId="4a6b313a-0032-40da-aef6-08d92335dc46" providerId="ADAL" clId="{581EAE36-6096-4EEC-ACE1-19D2BE5F717F}" dt="2022-09-22T19:14:32.416" v="138" actId="478"/>
          <ac:spMkLst>
            <pc:docMk/>
            <pc:sldMk cId="3626271799" sldId="339"/>
            <ac:spMk id="9" creationId="{22DB6C2D-CE22-4297-8422-7C3A41207701}"/>
          </ac:spMkLst>
        </pc:spChg>
        <pc:picChg chg="add mod">
          <ac:chgData name="GIOVANNI DE SOUZA PINHEIRO" userId="4a6b313a-0032-40da-aef6-08d92335dc46" providerId="ADAL" clId="{581EAE36-6096-4EEC-ACE1-19D2BE5F717F}" dt="2022-09-22T19:14:33.069" v="139"/>
          <ac:picMkLst>
            <pc:docMk/>
            <pc:sldMk cId="3626271799" sldId="339"/>
            <ac:picMk id="4" creationId="{A5DC9F77-C5E5-CFB5-4E0A-F6CEE4B36DB5}"/>
          </ac:picMkLst>
        </pc:picChg>
        <pc:picChg chg="add mod">
          <ac:chgData name="GIOVANNI DE SOUZA PINHEIRO" userId="4a6b313a-0032-40da-aef6-08d92335dc46" providerId="ADAL" clId="{581EAE36-6096-4EEC-ACE1-19D2BE5F717F}" dt="2022-09-22T19:14:33.069" v="139"/>
          <ac:picMkLst>
            <pc:docMk/>
            <pc:sldMk cId="3626271799" sldId="339"/>
            <ac:picMk id="5" creationId="{8CF582DB-AEE3-761A-C067-47512CA57365}"/>
          </ac:picMkLst>
        </pc:picChg>
        <pc:picChg chg="del mod">
          <ac:chgData name="GIOVANNI DE SOUZA PINHEIRO" userId="4a6b313a-0032-40da-aef6-08d92335dc46" providerId="ADAL" clId="{581EAE36-6096-4EEC-ACE1-19D2BE5F717F}" dt="2022-09-22T19:14:32.416" v="138" actId="478"/>
          <ac:picMkLst>
            <pc:docMk/>
            <pc:sldMk cId="3626271799" sldId="339"/>
            <ac:picMk id="8" creationId="{4FBE7C6D-F8DB-4642-9642-E48D741BA17E}"/>
          </ac:picMkLst>
        </pc:picChg>
        <pc:picChg chg="del">
          <ac:chgData name="GIOVANNI DE SOUZA PINHEIRO" userId="4a6b313a-0032-40da-aef6-08d92335dc46" providerId="ADAL" clId="{581EAE36-6096-4EEC-ACE1-19D2BE5F717F}" dt="2022-09-22T19:14:32.416" v="138" actId="478"/>
          <ac:picMkLst>
            <pc:docMk/>
            <pc:sldMk cId="3626271799" sldId="339"/>
            <ac:picMk id="10" creationId="{2FE95E64-6732-42F7-9F20-82B575753EFC}"/>
          </ac:picMkLst>
        </pc:picChg>
      </pc:sldChg>
      <pc:sldChg chg="addSp delSp modSp mod modAnim">
        <pc:chgData name="GIOVANNI DE SOUZA PINHEIRO" userId="4a6b313a-0032-40da-aef6-08d92335dc46" providerId="ADAL" clId="{581EAE36-6096-4EEC-ACE1-19D2BE5F717F}" dt="2022-09-27T19:42:35.507" v="1717" actId="478"/>
        <pc:sldMkLst>
          <pc:docMk/>
          <pc:sldMk cId="2048214597" sldId="340"/>
        </pc:sldMkLst>
        <pc:spChg chg="add mod">
          <ac:chgData name="GIOVANNI DE SOUZA PINHEIRO" userId="4a6b313a-0032-40da-aef6-08d92335dc46" providerId="ADAL" clId="{581EAE36-6096-4EEC-ACE1-19D2BE5F717F}" dt="2022-09-27T19:42:32.845" v="1715" actId="1076"/>
          <ac:spMkLst>
            <pc:docMk/>
            <pc:sldMk cId="2048214597" sldId="340"/>
            <ac:spMk id="2" creationId="{FCFFDDCF-007D-D2C2-6672-4F5979D34D03}"/>
          </ac:spMkLst>
        </pc:spChg>
        <pc:spChg chg="add mod">
          <ac:chgData name="GIOVANNI DE SOUZA PINHEIRO" userId="4a6b313a-0032-40da-aef6-08d92335dc46" providerId="ADAL" clId="{581EAE36-6096-4EEC-ACE1-19D2BE5F717F}" dt="2022-09-22T19:11:24.126" v="42"/>
          <ac:spMkLst>
            <pc:docMk/>
            <pc:sldMk cId="2048214597" sldId="340"/>
            <ac:spMk id="4" creationId="{4F6B3DFF-710B-9B85-4DDB-B58EB5D6097C}"/>
          </ac:spMkLst>
        </pc:spChg>
        <pc:spChg chg="del">
          <ac:chgData name="GIOVANNI DE SOUZA PINHEIRO" userId="4a6b313a-0032-40da-aef6-08d92335dc46" providerId="ADAL" clId="{581EAE36-6096-4EEC-ACE1-19D2BE5F717F}" dt="2022-09-22T19:11:23.703" v="41" actId="478"/>
          <ac:spMkLst>
            <pc:docMk/>
            <pc:sldMk cId="2048214597" sldId="340"/>
            <ac:spMk id="8" creationId="{65D5AA21-415B-456E-91A6-A6BDD40D7DE9}"/>
          </ac:spMkLst>
        </pc:spChg>
        <pc:spChg chg="mod">
          <ac:chgData name="GIOVANNI DE SOUZA PINHEIRO" userId="4a6b313a-0032-40da-aef6-08d92335dc46" providerId="ADAL" clId="{581EAE36-6096-4EEC-ACE1-19D2BE5F717F}" dt="2022-09-27T19:42:19.006" v="1710" actId="403"/>
          <ac:spMkLst>
            <pc:docMk/>
            <pc:sldMk cId="2048214597" sldId="340"/>
            <ac:spMk id="11" creationId="{77CEA977-803B-4B98-95B4-4EA1DFE94D8F}"/>
          </ac:spMkLst>
        </pc:spChg>
        <pc:picChg chg="add del mod">
          <ac:chgData name="GIOVANNI DE SOUZA PINHEIRO" userId="4a6b313a-0032-40da-aef6-08d92335dc46" providerId="ADAL" clId="{581EAE36-6096-4EEC-ACE1-19D2BE5F717F}" dt="2022-09-22T19:11:23.703" v="41" actId="478"/>
          <ac:picMkLst>
            <pc:docMk/>
            <pc:sldMk cId="2048214597" sldId="340"/>
            <ac:picMk id="2" creationId="{EDAD54F7-FEC2-39D1-472C-3347B0536DD9}"/>
          </ac:picMkLst>
        </pc:picChg>
        <pc:picChg chg="add del mod">
          <ac:chgData name="GIOVANNI DE SOUZA PINHEIRO" userId="4a6b313a-0032-40da-aef6-08d92335dc46" providerId="ADAL" clId="{581EAE36-6096-4EEC-ACE1-19D2BE5F717F}" dt="2022-09-22T19:11:23.703" v="41" actId="478"/>
          <ac:picMkLst>
            <pc:docMk/>
            <pc:sldMk cId="2048214597" sldId="340"/>
            <ac:picMk id="3" creationId="{7238EFC6-A6A1-A5BC-02BB-C7751698A98D}"/>
          </ac:picMkLst>
        </pc:picChg>
        <pc:picChg chg="add mod">
          <ac:chgData name="GIOVANNI DE SOUZA PINHEIRO" userId="4a6b313a-0032-40da-aef6-08d92335dc46" providerId="ADAL" clId="{581EAE36-6096-4EEC-ACE1-19D2BE5F717F}" dt="2022-09-22T19:11:24.126" v="42"/>
          <ac:picMkLst>
            <pc:docMk/>
            <pc:sldMk cId="2048214597" sldId="340"/>
            <ac:picMk id="6" creationId="{127D848F-CD3E-36C7-5EBB-D8FD932AEC5B}"/>
          </ac:picMkLst>
        </pc:picChg>
        <pc:picChg chg="del mod">
          <ac:chgData name="GIOVANNI DE SOUZA PINHEIRO" userId="4a6b313a-0032-40da-aef6-08d92335dc46" providerId="ADAL" clId="{581EAE36-6096-4EEC-ACE1-19D2BE5F717F}" dt="2022-09-27T19:42:29.023" v="1714" actId="478"/>
          <ac:picMkLst>
            <pc:docMk/>
            <pc:sldMk cId="2048214597" sldId="340"/>
            <ac:picMk id="7" creationId="{1B2CAAE4-0FFE-46F3-81C0-98106B4EE22B}"/>
          </ac:picMkLst>
        </pc:picChg>
        <pc:picChg chg="del mod">
          <ac:chgData name="GIOVANNI DE SOUZA PINHEIRO" userId="4a6b313a-0032-40da-aef6-08d92335dc46" providerId="ADAL" clId="{581EAE36-6096-4EEC-ACE1-19D2BE5F717F}" dt="2022-09-27T19:42:35.507" v="1717" actId="478"/>
          <ac:picMkLst>
            <pc:docMk/>
            <pc:sldMk cId="2048214597" sldId="340"/>
            <ac:picMk id="9" creationId="{457D752E-8AF3-47A9-81E6-D2648FDCD32E}"/>
          </ac:picMkLst>
        </pc:picChg>
        <pc:picChg chg="add mod">
          <ac:chgData name="GIOVANNI DE SOUZA PINHEIRO" userId="4a6b313a-0032-40da-aef6-08d92335dc46" providerId="ADAL" clId="{581EAE36-6096-4EEC-ACE1-19D2BE5F717F}" dt="2022-09-27T19:42:25.602" v="1711" actId="1076"/>
          <ac:picMkLst>
            <pc:docMk/>
            <pc:sldMk cId="2048214597" sldId="340"/>
            <ac:picMk id="10" creationId="{9A23083E-8F3E-828B-0FD4-A9A8DC4DA133}"/>
          </ac:picMkLst>
        </pc:picChg>
      </pc:sldChg>
      <pc:sldChg chg="addSp delSp modSp mod">
        <pc:chgData name="GIOVANNI DE SOUZA PINHEIRO" userId="4a6b313a-0032-40da-aef6-08d92335dc46" providerId="ADAL" clId="{581EAE36-6096-4EEC-ACE1-19D2BE5F717F}" dt="2022-09-27T19:41:43.981" v="1707" actId="1076"/>
        <pc:sldMkLst>
          <pc:docMk/>
          <pc:sldMk cId="1724993399" sldId="341"/>
        </pc:sldMkLst>
        <pc:spChg chg="add mod">
          <ac:chgData name="GIOVANNI DE SOUZA PINHEIRO" userId="4a6b313a-0032-40da-aef6-08d92335dc46" providerId="ADAL" clId="{581EAE36-6096-4EEC-ACE1-19D2BE5F717F}" dt="2022-09-27T19:41:43.981" v="1707" actId="1076"/>
          <ac:spMkLst>
            <pc:docMk/>
            <pc:sldMk cId="1724993399" sldId="341"/>
            <ac:spMk id="3" creationId="{5C734959-2778-B8AD-C932-7FD84BFE07CD}"/>
          </ac:spMkLst>
        </pc:spChg>
        <pc:spChg chg="add del mod">
          <ac:chgData name="GIOVANNI DE SOUZA PINHEIRO" userId="4a6b313a-0032-40da-aef6-08d92335dc46" providerId="ADAL" clId="{581EAE36-6096-4EEC-ACE1-19D2BE5F717F}" dt="2022-09-22T19:11:36.937" v="50" actId="571"/>
          <ac:spMkLst>
            <pc:docMk/>
            <pc:sldMk cId="1724993399" sldId="341"/>
            <ac:spMk id="3" creationId="{8320A135-C5E8-A1C0-82B1-3C71188CC79F}"/>
          </ac:spMkLst>
        </pc:spChg>
        <pc:spChg chg="add del mod">
          <ac:chgData name="GIOVANNI DE SOUZA PINHEIRO" userId="4a6b313a-0032-40da-aef6-08d92335dc46" providerId="ADAL" clId="{581EAE36-6096-4EEC-ACE1-19D2BE5F717F}" dt="2022-09-22T19:11:33.843" v="46"/>
          <ac:spMkLst>
            <pc:docMk/>
            <pc:sldMk cId="1724993399" sldId="341"/>
            <ac:spMk id="6" creationId="{0A2A2A4E-41D1-E261-4A05-98DE6B09E853}"/>
          </ac:spMkLst>
        </pc:spChg>
        <pc:spChg chg="del">
          <ac:chgData name="GIOVANNI DE SOUZA PINHEIRO" userId="4a6b313a-0032-40da-aef6-08d92335dc46" providerId="ADAL" clId="{581EAE36-6096-4EEC-ACE1-19D2BE5F717F}" dt="2022-09-22T19:11:37.959" v="51" actId="478"/>
          <ac:spMkLst>
            <pc:docMk/>
            <pc:sldMk cId="1724993399" sldId="341"/>
            <ac:spMk id="8" creationId="{65D5AA21-415B-456E-91A6-A6BDD40D7DE9}"/>
          </ac:spMkLst>
        </pc:spChg>
        <pc:spChg chg="mod">
          <ac:chgData name="GIOVANNI DE SOUZA PINHEIRO" userId="4a6b313a-0032-40da-aef6-08d92335dc46" providerId="ADAL" clId="{581EAE36-6096-4EEC-ACE1-19D2BE5F717F}" dt="2022-09-27T19:41:31.561" v="1705" actId="21"/>
          <ac:spMkLst>
            <pc:docMk/>
            <pc:sldMk cId="1724993399" sldId="341"/>
            <ac:spMk id="11" creationId="{77CEA977-803B-4B98-95B4-4EA1DFE94D8F}"/>
          </ac:spMkLst>
        </pc:spChg>
        <pc:spChg chg="add mod">
          <ac:chgData name="GIOVANNI DE SOUZA PINHEIRO" userId="4a6b313a-0032-40da-aef6-08d92335dc46" providerId="ADAL" clId="{581EAE36-6096-4EEC-ACE1-19D2BE5F717F}" dt="2022-09-22T19:11:38.687" v="52"/>
          <ac:spMkLst>
            <pc:docMk/>
            <pc:sldMk cId="1724993399" sldId="341"/>
            <ac:spMk id="13" creationId="{EFEB464D-C4A1-6229-18A2-0B62B4269B8D}"/>
          </ac:spMkLst>
        </pc:spChg>
        <pc:picChg chg="add del mod">
          <ac:chgData name="GIOVANNI DE SOUZA PINHEIRO" userId="4a6b313a-0032-40da-aef6-08d92335dc46" providerId="ADAL" clId="{581EAE36-6096-4EEC-ACE1-19D2BE5F717F}" dt="2022-09-22T19:11:36.937" v="50" actId="571"/>
          <ac:picMkLst>
            <pc:docMk/>
            <pc:sldMk cId="1724993399" sldId="341"/>
            <ac:picMk id="2" creationId="{8EDB7FC8-97D1-DB6B-BB47-373114317C80}"/>
          </ac:picMkLst>
        </pc:picChg>
        <pc:picChg chg="add del mod">
          <ac:chgData name="GIOVANNI DE SOUZA PINHEIRO" userId="4a6b313a-0032-40da-aef6-08d92335dc46" providerId="ADAL" clId="{581EAE36-6096-4EEC-ACE1-19D2BE5F717F}" dt="2022-09-22T19:11:36.937" v="50" actId="571"/>
          <ac:picMkLst>
            <pc:docMk/>
            <pc:sldMk cId="1724993399" sldId="341"/>
            <ac:picMk id="4" creationId="{C474EBF0-6003-7967-EF5B-44DC3ACA61AD}"/>
          </ac:picMkLst>
        </pc:picChg>
        <pc:picChg chg="del">
          <ac:chgData name="GIOVANNI DE SOUZA PINHEIRO" userId="4a6b313a-0032-40da-aef6-08d92335dc46" providerId="ADAL" clId="{581EAE36-6096-4EEC-ACE1-19D2BE5F717F}" dt="2022-09-22T19:11:37.959" v="51" actId="478"/>
          <ac:picMkLst>
            <pc:docMk/>
            <pc:sldMk cId="1724993399" sldId="341"/>
            <ac:picMk id="7" creationId="{1B2CAAE4-0FFE-46F3-81C0-98106B4EE22B}"/>
          </ac:picMkLst>
        </pc:picChg>
        <pc:picChg chg="del">
          <ac:chgData name="GIOVANNI DE SOUZA PINHEIRO" userId="4a6b313a-0032-40da-aef6-08d92335dc46" providerId="ADAL" clId="{581EAE36-6096-4EEC-ACE1-19D2BE5F717F}" dt="2022-09-22T19:11:37.959" v="51" actId="478"/>
          <ac:picMkLst>
            <pc:docMk/>
            <pc:sldMk cId="1724993399" sldId="341"/>
            <ac:picMk id="9" creationId="{457D752E-8AF3-47A9-81E6-D2648FDCD32E}"/>
          </ac:picMkLst>
        </pc:picChg>
        <pc:picChg chg="add del mod">
          <ac:chgData name="GIOVANNI DE SOUZA PINHEIRO" userId="4a6b313a-0032-40da-aef6-08d92335dc46" providerId="ADAL" clId="{581EAE36-6096-4EEC-ACE1-19D2BE5F717F}" dt="2022-09-22T19:11:33.843" v="46"/>
          <ac:picMkLst>
            <pc:docMk/>
            <pc:sldMk cId="1724993399" sldId="341"/>
            <ac:picMk id="10" creationId="{34F64E43-12C3-CD67-EB03-11C772B3BDB2}"/>
          </ac:picMkLst>
        </pc:picChg>
        <pc:picChg chg="add del mod">
          <ac:chgData name="GIOVANNI DE SOUZA PINHEIRO" userId="4a6b313a-0032-40da-aef6-08d92335dc46" providerId="ADAL" clId="{581EAE36-6096-4EEC-ACE1-19D2BE5F717F}" dt="2022-09-22T19:11:33.843" v="46"/>
          <ac:picMkLst>
            <pc:docMk/>
            <pc:sldMk cId="1724993399" sldId="341"/>
            <ac:picMk id="12" creationId="{C642D30A-B7A1-E5A6-18A3-A005069D863F}"/>
          </ac:picMkLst>
        </pc:picChg>
        <pc:picChg chg="add mod">
          <ac:chgData name="GIOVANNI DE SOUZA PINHEIRO" userId="4a6b313a-0032-40da-aef6-08d92335dc46" providerId="ADAL" clId="{581EAE36-6096-4EEC-ACE1-19D2BE5F717F}" dt="2022-09-22T19:11:38.687" v="52"/>
          <ac:picMkLst>
            <pc:docMk/>
            <pc:sldMk cId="1724993399" sldId="341"/>
            <ac:picMk id="14" creationId="{67E7DFC4-C8EC-0D57-0BEB-CCB0E37AD632}"/>
          </ac:picMkLst>
        </pc:picChg>
        <pc:picChg chg="add mod">
          <ac:chgData name="GIOVANNI DE SOUZA PINHEIRO" userId="4a6b313a-0032-40da-aef6-08d92335dc46" providerId="ADAL" clId="{581EAE36-6096-4EEC-ACE1-19D2BE5F717F}" dt="2022-09-22T19:11:38.687" v="52"/>
          <ac:picMkLst>
            <pc:docMk/>
            <pc:sldMk cId="1724993399" sldId="341"/>
            <ac:picMk id="15" creationId="{0D64C432-2CDA-5F18-2FFC-FF4A287E63B4}"/>
          </ac:picMkLst>
        </pc:picChg>
      </pc:sldChg>
      <pc:sldChg chg="addSp delSp modSp add mod ord">
        <pc:chgData name="GIOVANNI DE SOUZA PINHEIRO" userId="4a6b313a-0032-40da-aef6-08d92335dc46" providerId="ADAL" clId="{581EAE36-6096-4EEC-ACE1-19D2BE5F717F}" dt="2022-09-27T19:43:51.943" v="1764"/>
        <pc:sldMkLst>
          <pc:docMk/>
          <pc:sldMk cId="1612573387" sldId="342"/>
        </pc:sldMkLst>
        <pc:spChg chg="mod">
          <ac:chgData name="GIOVANNI DE SOUZA PINHEIRO" userId="4a6b313a-0032-40da-aef6-08d92335dc46" providerId="ADAL" clId="{581EAE36-6096-4EEC-ACE1-19D2BE5F717F}" dt="2022-09-27T14:55:56.365" v="787" actId="27636"/>
          <ac:spMkLst>
            <pc:docMk/>
            <pc:sldMk cId="1612573387" sldId="342"/>
            <ac:spMk id="3" creationId="{BC6E9577-8765-4F5C-8A51-ED3184AAA1E9}"/>
          </ac:spMkLst>
        </pc:spChg>
        <pc:spChg chg="add mod">
          <ac:chgData name="GIOVANNI DE SOUZA PINHEIRO" userId="4a6b313a-0032-40da-aef6-08d92335dc46" providerId="ADAL" clId="{581EAE36-6096-4EEC-ACE1-19D2BE5F717F}" dt="2022-09-27T19:43:51.943" v="1764"/>
          <ac:spMkLst>
            <pc:docMk/>
            <pc:sldMk cId="1612573387" sldId="342"/>
            <ac:spMk id="4" creationId="{F4C5A6D3-812F-7B72-5853-75B178F4B314}"/>
          </ac:spMkLst>
        </pc:spChg>
        <pc:picChg chg="add mod">
          <ac:chgData name="GIOVANNI DE SOUZA PINHEIRO" userId="4a6b313a-0032-40da-aef6-08d92335dc46" providerId="ADAL" clId="{581EAE36-6096-4EEC-ACE1-19D2BE5F717F}" dt="2022-09-27T14:56:47.987" v="794"/>
          <ac:picMkLst>
            <pc:docMk/>
            <pc:sldMk cId="1612573387" sldId="342"/>
            <ac:picMk id="2" creationId="{ECEA5A85-8CA8-D0C2-8CA7-C03E522ED5B6}"/>
          </ac:picMkLst>
        </pc:picChg>
        <pc:picChg chg="del">
          <ac:chgData name="GIOVANNI DE SOUZA PINHEIRO" userId="4a6b313a-0032-40da-aef6-08d92335dc46" providerId="ADAL" clId="{581EAE36-6096-4EEC-ACE1-19D2BE5F717F}" dt="2022-09-27T14:32:09.536" v="168" actId="478"/>
          <ac:picMkLst>
            <pc:docMk/>
            <pc:sldMk cId="1612573387" sldId="342"/>
            <ac:picMk id="4" creationId="{E678CF31-9825-490A-A848-F5A3A1D37F0D}"/>
          </ac:picMkLst>
        </pc:picChg>
      </pc:sldChg>
      <pc:sldChg chg="addSp delSp modSp add mod delAnim modAnim">
        <pc:chgData name="GIOVANNI DE SOUZA PINHEIRO" userId="4a6b313a-0032-40da-aef6-08d92335dc46" providerId="ADAL" clId="{581EAE36-6096-4EEC-ACE1-19D2BE5F717F}" dt="2022-09-27T19:43:51.036" v="1763"/>
        <pc:sldMkLst>
          <pc:docMk/>
          <pc:sldMk cId="3027965932" sldId="343"/>
        </pc:sldMkLst>
        <pc:spChg chg="add mod">
          <ac:chgData name="GIOVANNI DE SOUZA PINHEIRO" userId="4a6b313a-0032-40da-aef6-08d92335dc46" providerId="ADAL" clId="{581EAE36-6096-4EEC-ACE1-19D2BE5F717F}" dt="2022-09-27T19:43:51.036" v="1763"/>
          <ac:spMkLst>
            <pc:docMk/>
            <pc:sldMk cId="3027965932" sldId="343"/>
            <ac:spMk id="4" creationId="{63CD3C19-0662-2C53-BB82-01AAAD381A93}"/>
          </ac:spMkLst>
        </pc:spChg>
        <pc:spChg chg="mod">
          <ac:chgData name="GIOVANNI DE SOUZA PINHEIRO" userId="4a6b313a-0032-40da-aef6-08d92335dc46" providerId="ADAL" clId="{581EAE36-6096-4EEC-ACE1-19D2BE5F717F}" dt="2022-09-27T14:48:02.986" v="337" actId="2710"/>
          <ac:spMkLst>
            <pc:docMk/>
            <pc:sldMk cId="3027965932" sldId="343"/>
            <ac:spMk id="11" creationId="{77CEA977-803B-4B98-95B4-4EA1DFE94D8F}"/>
          </ac:spMkLst>
        </pc:spChg>
        <pc:picChg chg="del">
          <ac:chgData name="GIOVANNI DE SOUZA PINHEIRO" userId="4a6b313a-0032-40da-aef6-08d92335dc46" providerId="ADAL" clId="{581EAE36-6096-4EEC-ACE1-19D2BE5F717F}" dt="2022-09-27T14:43:00.007" v="173" actId="478"/>
          <ac:picMkLst>
            <pc:docMk/>
            <pc:sldMk cId="3027965932" sldId="343"/>
            <ac:picMk id="4" creationId="{C378E7B8-219A-40D4-83E6-97CBE0F70FFF}"/>
          </ac:picMkLst>
        </pc:picChg>
        <pc:picChg chg="add mod">
          <ac:chgData name="GIOVANNI DE SOUZA PINHEIRO" userId="4a6b313a-0032-40da-aef6-08d92335dc46" providerId="ADAL" clId="{581EAE36-6096-4EEC-ACE1-19D2BE5F717F}" dt="2022-09-27T14:48:14.924" v="338" actId="1076"/>
          <ac:picMkLst>
            <pc:docMk/>
            <pc:sldMk cId="3027965932" sldId="343"/>
            <ac:picMk id="8" creationId="{889F6526-80DD-051B-7331-B5199EE6DB9A}"/>
          </ac:picMkLst>
        </pc:picChg>
        <pc:picChg chg="del">
          <ac:chgData name="GIOVANNI DE SOUZA PINHEIRO" userId="4a6b313a-0032-40da-aef6-08d92335dc46" providerId="ADAL" clId="{581EAE36-6096-4EEC-ACE1-19D2BE5F717F}" dt="2022-09-27T14:42:59.044" v="172" actId="478"/>
          <ac:picMkLst>
            <pc:docMk/>
            <pc:sldMk cId="3027965932" sldId="343"/>
            <ac:picMk id="10" creationId="{B0936F5C-0129-4565-AB95-D3C5AE386728}"/>
          </ac:picMkLst>
        </pc:picChg>
        <pc:picChg chg="add mod">
          <ac:chgData name="GIOVANNI DE SOUZA PINHEIRO" userId="4a6b313a-0032-40da-aef6-08d92335dc46" providerId="ADAL" clId="{581EAE36-6096-4EEC-ACE1-19D2BE5F717F}" dt="2022-09-27T14:48:18.952" v="339" actId="1076"/>
          <ac:picMkLst>
            <pc:docMk/>
            <pc:sldMk cId="3027965932" sldId="343"/>
            <ac:picMk id="12" creationId="{E4453271-F210-287F-BCFD-807507100040}"/>
          </ac:picMkLst>
        </pc:picChg>
        <pc:picChg chg="add mod">
          <ac:chgData name="GIOVANNI DE SOUZA PINHEIRO" userId="4a6b313a-0032-40da-aef6-08d92335dc46" providerId="ADAL" clId="{581EAE36-6096-4EEC-ACE1-19D2BE5F717F}" dt="2022-09-27T14:48:26.007" v="340" actId="14100"/>
          <ac:picMkLst>
            <pc:docMk/>
            <pc:sldMk cId="3027965932" sldId="343"/>
            <ac:picMk id="14" creationId="{08A46A99-CE06-BF0D-9EB3-D0B707517354}"/>
          </ac:picMkLst>
        </pc:picChg>
      </pc:sldChg>
      <pc:sldChg chg="addSp delSp modSp add mod">
        <pc:chgData name="GIOVANNI DE SOUZA PINHEIRO" userId="4a6b313a-0032-40da-aef6-08d92335dc46" providerId="ADAL" clId="{581EAE36-6096-4EEC-ACE1-19D2BE5F717F}" dt="2022-09-27T19:43:52.925" v="1765"/>
        <pc:sldMkLst>
          <pc:docMk/>
          <pc:sldMk cId="2967374280" sldId="344"/>
        </pc:sldMkLst>
        <pc:spChg chg="add mod">
          <ac:chgData name="GIOVANNI DE SOUZA PINHEIRO" userId="4a6b313a-0032-40da-aef6-08d92335dc46" providerId="ADAL" clId="{581EAE36-6096-4EEC-ACE1-19D2BE5F717F}" dt="2022-09-27T19:43:52.925" v="1765"/>
          <ac:spMkLst>
            <pc:docMk/>
            <pc:sldMk cId="2967374280" sldId="344"/>
            <ac:spMk id="2" creationId="{DB37BAC0-69DF-7A53-90C9-3DEA4115AB60}"/>
          </ac:spMkLst>
        </pc:spChg>
        <pc:spChg chg="mod">
          <ac:chgData name="GIOVANNI DE SOUZA PINHEIRO" userId="4a6b313a-0032-40da-aef6-08d92335dc46" providerId="ADAL" clId="{581EAE36-6096-4EEC-ACE1-19D2BE5F717F}" dt="2022-09-27T14:57:02.619" v="798" actId="27636"/>
          <ac:spMkLst>
            <pc:docMk/>
            <pc:sldMk cId="2967374280" sldId="344"/>
            <ac:spMk id="3" creationId="{BC6E9577-8765-4F5C-8A51-ED3184AAA1E9}"/>
          </ac:spMkLst>
        </pc:spChg>
        <pc:picChg chg="del">
          <ac:chgData name="GIOVANNI DE SOUZA PINHEIRO" userId="4a6b313a-0032-40da-aef6-08d92335dc46" providerId="ADAL" clId="{581EAE36-6096-4EEC-ACE1-19D2BE5F717F}" dt="2022-09-27T14:56:56.193" v="796" actId="478"/>
          <ac:picMkLst>
            <pc:docMk/>
            <pc:sldMk cId="2967374280" sldId="344"/>
            <ac:picMk id="2" creationId="{ECEA5A85-8CA8-D0C2-8CA7-C03E522ED5B6}"/>
          </ac:picMkLst>
        </pc:picChg>
        <pc:picChg chg="add mod">
          <ac:chgData name="GIOVANNI DE SOUZA PINHEIRO" userId="4a6b313a-0032-40da-aef6-08d92335dc46" providerId="ADAL" clId="{581EAE36-6096-4EEC-ACE1-19D2BE5F717F}" dt="2022-09-27T14:59:05.596" v="814" actId="1076"/>
          <ac:picMkLst>
            <pc:docMk/>
            <pc:sldMk cId="2967374280" sldId="344"/>
            <ac:picMk id="5" creationId="{9E51950C-7BB0-23A2-3ED7-828D1BC85B39}"/>
          </ac:picMkLst>
        </pc:picChg>
        <pc:picChg chg="add mod">
          <ac:chgData name="GIOVANNI DE SOUZA PINHEIRO" userId="4a6b313a-0032-40da-aef6-08d92335dc46" providerId="ADAL" clId="{581EAE36-6096-4EEC-ACE1-19D2BE5F717F}" dt="2022-09-27T14:59:07.369" v="815" actId="1076"/>
          <ac:picMkLst>
            <pc:docMk/>
            <pc:sldMk cId="2967374280" sldId="344"/>
            <ac:picMk id="9" creationId="{EBCB82F2-724B-E736-BAF4-5E41AB139A2B}"/>
          </ac:picMkLst>
        </pc:picChg>
        <pc:picChg chg="add mod">
          <ac:chgData name="GIOVANNI DE SOUZA PINHEIRO" userId="4a6b313a-0032-40da-aef6-08d92335dc46" providerId="ADAL" clId="{581EAE36-6096-4EEC-ACE1-19D2BE5F717F}" dt="2022-09-27T14:59:02.078" v="813" actId="1076"/>
          <ac:picMkLst>
            <pc:docMk/>
            <pc:sldMk cId="2967374280" sldId="344"/>
            <ac:picMk id="13" creationId="{7E98035D-A962-76F1-E04B-EFBAC8A4FD73}"/>
          </ac:picMkLst>
        </pc:picChg>
        <pc:picChg chg="add mod">
          <ac:chgData name="GIOVANNI DE SOUZA PINHEIRO" userId="4a6b313a-0032-40da-aef6-08d92335dc46" providerId="ADAL" clId="{581EAE36-6096-4EEC-ACE1-19D2BE5F717F}" dt="2022-09-27T14:58:36.497" v="807" actId="571"/>
          <ac:picMkLst>
            <pc:docMk/>
            <pc:sldMk cId="2967374280" sldId="344"/>
            <ac:picMk id="14" creationId="{CE0B4FD6-E657-EEFC-E1EB-446E8D6E02D2}"/>
          </ac:picMkLst>
        </pc:picChg>
        <pc:picChg chg="add mod">
          <ac:chgData name="GIOVANNI DE SOUZA PINHEIRO" userId="4a6b313a-0032-40da-aef6-08d92335dc46" providerId="ADAL" clId="{581EAE36-6096-4EEC-ACE1-19D2BE5F717F}" dt="2022-09-27T14:58:36.497" v="807" actId="571"/>
          <ac:picMkLst>
            <pc:docMk/>
            <pc:sldMk cId="2967374280" sldId="344"/>
            <ac:picMk id="15" creationId="{5D7C4686-0071-227B-E4B9-F163304234F6}"/>
          </ac:picMkLst>
        </pc:picChg>
        <pc:picChg chg="add mod">
          <ac:chgData name="GIOVANNI DE SOUZA PINHEIRO" userId="4a6b313a-0032-40da-aef6-08d92335dc46" providerId="ADAL" clId="{581EAE36-6096-4EEC-ACE1-19D2BE5F717F}" dt="2022-09-27T14:58:36.497" v="807" actId="571"/>
          <ac:picMkLst>
            <pc:docMk/>
            <pc:sldMk cId="2967374280" sldId="344"/>
            <ac:picMk id="16" creationId="{37C328BC-0750-AB0A-96DA-A58B508B14CD}"/>
          </ac:picMkLst>
        </pc:picChg>
      </pc:sldChg>
      <pc:sldChg chg="addSp delSp modSp add mod modAnim">
        <pc:chgData name="GIOVANNI DE SOUZA PINHEIRO" userId="4a6b313a-0032-40da-aef6-08d92335dc46" providerId="ADAL" clId="{581EAE36-6096-4EEC-ACE1-19D2BE5F717F}" dt="2022-09-27T19:43:53.831" v="1766"/>
        <pc:sldMkLst>
          <pc:docMk/>
          <pc:sldMk cId="4228853715" sldId="345"/>
        </pc:sldMkLst>
        <pc:spChg chg="add mod">
          <ac:chgData name="GIOVANNI DE SOUZA PINHEIRO" userId="4a6b313a-0032-40da-aef6-08d92335dc46" providerId="ADAL" clId="{581EAE36-6096-4EEC-ACE1-19D2BE5F717F}" dt="2022-09-27T19:43:53.831" v="1766"/>
          <ac:spMkLst>
            <pc:docMk/>
            <pc:sldMk cId="4228853715" sldId="345"/>
            <ac:spMk id="2" creationId="{3DED664E-137E-DCD2-4A62-0A080ADAABB4}"/>
          </ac:spMkLst>
        </pc:spChg>
        <pc:picChg chg="add mod">
          <ac:chgData name="GIOVANNI DE SOUZA PINHEIRO" userId="4a6b313a-0032-40da-aef6-08d92335dc46" providerId="ADAL" clId="{581EAE36-6096-4EEC-ACE1-19D2BE5F717F}" dt="2022-09-27T15:01:09.180" v="831" actId="1076"/>
          <ac:picMkLst>
            <pc:docMk/>
            <pc:sldMk cId="4228853715" sldId="345"/>
            <ac:picMk id="4" creationId="{81B3C160-282B-24F9-0896-64FAC0D06EFE}"/>
          </ac:picMkLst>
        </pc:picChg>
        <pc:picChg chg="del">
          <ac:chgData name="GIOVANNI DE SOUZA PINHEIRO" userId="4a6b313a-0032-40da-aef6-08d92335dc46" providerId="ADAL" clId="{581EAE36-6096-4EEC-ACE1-19D2BE5F717F}" dt="2022-09-27T14:59:16.693" v="818" actId="478"/>
          <ac:picMkLst>
            <pc:docMk/>
            <pc:sldMk cId="4228853715" sldId="345"/>
            <ac:picMk id="5" creationId="{9E51950C-7BB0-23A2-3ED7-828D1BC85B39}"/>
          </ac:picMkLst>
        </pc:picChg>
        <pc:picChg chg="del">
          <ac:chgData name="GIOVANNI DE SOUZA PINHEIRO" userId="4a6b313a-0032-40da-aef6-08d92335dc46" providerId="ADAL" clId="{581EAE36-6096-4EEC-ACE1-19D2BE5F717F}" dt="2022-09-27T14:59:15.826" v="817" actId="478"/>
          <ac:picMkLst>
            <pc:docMk/>
            <pc:sldMk cId="4228853715" sldId="345"/>
            <ac:picMk id="9" creationId="{EBCB82F2-724B-E736-BAF4-5E41AB139A2B}"/>
          </ac:picMkLst>
        </pc:picChg>
        <pc:picChg chg="add mod">
          <ac:chgData name="GIOVANNI DE SOUZA PINHEIRO" userId="4a6b313a-0032-40da-aef6-08d92335dc46" providerId="ADAL" clId="{581EAE36-6096-4EEC-ACE1-19D2BE5F717F}" dt="2022-09-27T15:00:43.315" v="828" actId="1076"/>
          <ac:picMkLst>
            <pc:docMk/>
            <pc:sldMk cId="4228853715" sldId="345"/>
            <ac:picMk id="10" creationId="{BCD863CB-6F43-0259-54A4-D2DC476EE6E0}"/>
          </ac:picMkLst>
        </pc:picChg>
        <pc:picChg chg="del">
          <ac:chgData name="GIOVANNI DE SOUZA PINHEIRO" userId="4a6b313a-0032-40da-aef6-08d92335dc46" providerId="ADAL" clId="{581EAE36-6096-4EEC-ACE1-19D2BE5F717F}" dt="2022-09-27T14:59:18.661" v="819" actId="478"/>
          <ac:picMkLst>
            <pc:docMk/>
            <pc:sldMk cId="4228853715" sldId="345"/>
            <ac:picMk id="13" creationId="{7E98035D-A962-76F1-E04B-EFBAC8A4FD73}"/>
          </ac:picMkLst>
        </pc:picChg>
        <pc:picChg chg="add mod">
          <ac:chgData name="GIOVANNI DE SOUZA PINHEIRO" userId="4a6b313a-0032-40da-aef6-08d92335dc46" providerId="ADAL" clId="{581EAE36-6096-4EEC-ACE1-19D2BE5F717F}" dt="2022-09-27T15:01:06.249" v="830" actId="1076"/>
          <ac:picMkLst>
            <pc:docMk/>
            <pc:sldMk cId="4228853715" sldId="345"/>
            <ac:picMk id="15" creationId="{F9B856F5-2E6C-B8B2-EBEB-18F08953D994}"/>
          </ac:picMkLst>
        </pc:picChg>
        <pc:picChg chg="add mod">
          <ac:chgData name="GIOVANNI DE SOUZA PINHEIRO" userId="4a6b313a-0032-40da-aef6-08d92335dc46" providerId="ADAL" clId="{581EAE36-6096-4EEC-ACE1-19D2BE5F717F}" dt="2022-09-27T15:01:16.134" v="833"/>
          <ac:picMkLst>
            <pc:docMk/>
            <pc:sldMk cId="4228853715" sldId="345"/>
            <ac:picMk id="16" creationId="{367F8EC8-163D-3275-869F-9D3833098CF8}"/>
          </ac:picMkLst>
        </pc:picChg>
        <pc:picChg chg="add mod">
          <ac:chgData name="GIOVANNI DE SOUZA PINHEIRO" userId="4a6b313a-0032-40da-aef6-08d92335dc46" providerId="ADAL" clId="{581EAE36-6096-4EEC-ACE1-19D2BE5F717F}" dt="2022-09-27T15:01:16.134" v="833"/>
          <ac:picMkLst>
            <pc:docMk/>
            <pc:sldMk cId="4228853715" sldId="345"/>
            <ac:picMk id="17" creationId="{690077B8-A3FE-FC80-DB65-084225A3297E}"/>
          </ac:picMkLst>
        </pc:picChg>
        <pc:picChg chg="add mod">
          <ac:chgData name="GIOVANNI DE SOUZA PINHEIRO" userId="4a6b313a-0032-40da-aef6-08d92335dc46" providerId="ADAL" clId="{581EAE36-6096-4EEC-ACE1-19D2BE5F717F}" dt="2022-09-27T15:01:50.627" v="835" actId="1076"/>
          <ac:picMkLst>
            <pc:docMk/>
            <pc:sldMk cId="4228853715" sldId="345"/>
            <ac:picMk id="18" creationId="{FD409322-7FA9-B218-B88B-C3C8B6B861A1}"/>
          </ac:picMkLst>
        </pc:picChg>
      </pc:sldChg>
      <pc:sldChg chg="addSp delSp modSp add mod delAnim modAnim">
        <pc:chgData name="GIOVANNI DE SOUZA PINHEIRO" userId="4a6b313a-0032-40da-aef6-08d92335dc46" providerId="ADAL" clId="{581EAE36-6096-4EEC-ACE1-19D2BE5F717F}" dt="2022-09-27T19:43:54.688" v="1767"/>
        <pc:sldMkLst>
          <pc:docMk/>
          <pc:sldMk cId="3625525226" sldId="346"/>
        </pc:sldMkLst>
        <pc:spChg chg="add mod">
          <ac:chgData name="GIOVANNI DE SOUZA PINHEIRO" userId="4a6b313a-0032-40da-aef6-08d92335dc46" providerId="ADAL" clId="{581EAE36-6096-4EEC-ACE1-19D2BE5F717F}" dt="2022-09-27T19:43:54.688" v="1767"/>
          <ac:spMkLst>
            <pc:docMk/>
            <pc:sldMk cId="3625525226" sldId="346"/>
            <ac:spMk id="2" creationId="{5C79E8CF-D33E-73D4-9834-E703226FD67F}"/>
          </ac:spMkLst>
        </pc:spChg>
        <pc:spChg chg="mod">
          <ac:chgData name="GIOVANNI DE SOUZA PINHEIRO" userId="4a6b313a-0032-40da-aef6-08d92335dc46" providerId="ADAL" clId="{581EAE36-6096-4EEC-ACE1-19D2BE5F717F}" dt="2022-09-27T15:03:34.015" v="858" actId="20577"/>
          <ac:spMkLst>
            <pc:docMk/>
            <pc:sldMk cId="3625525226" sldId="346"/>
            <ac:spMk id="3" creationId="{BC6E9577-8765-4F5C-8A51-ED3184AAA1E9}"/>
          </ac:spMkLst>
        </pc:spChg>
        <pc:picChg chg="del">
          <ac:chgData name="GIOVANNI DE SOUZA PINHEIRO" userId="4a6b313a-0032-40da-aef6-08d92335dc46" providerId="ADAL" clId="{581EAE36-6096-4EEC-ACE1-19D2BE5F717F}" dt="2022-09-27T15:02:24.526" v="842" actId="478"/>
          <ac:picMkLst>
            <pc:docMk/>
            <pc:sldMk cId="3625525226" sldId="346"/>
            <ac:picMk id="4" creationId="{81B3C160-282B-24F9-0896-64FAC0D06EFE}"/>
          </ac:picMkLst>
        </pc:picChg>
        <pc:picChg chg="add mod">
          <ac:chgData name="GIOVANNI DE SOUZA PINHEIRO" userId="4a6b313a-0032-40da-aef6-08d92335dc46" providerId="ADAL" clId="{581EAE36-6096-4EEC-ACE1-19D2BE5F717F}" dt="2022-09-27T15:02:51.973" v="847" actId="1076"/>
          <ac:picMkLst>
            <pc:docMk/>
            <pc:sldMk cId="3625525226" sldId="346"/>
            <ac:picMk id="5" creationId="{2C8CD30A-4A1A-6F1B-2C82-464FD6A919BE}"/>
          </ac:picMkLst>
        </pc:picChg>
        <pc:picChg chg="add mod">
          <ac:chgData name="GIOVANNI DE SOUZA PINHEIRO" userId="4a6b313a-0032-40da-aef6-08d92335dc46" providerId="ADAL" clId="{581EAE36-6096-4EEC-ACE1-19D2BE5F717F}" dt="2022-09-27T15:03:37.798" v="859" actId="1076"/>
          <ac:picMkLst>
            <pc:docMk/>
            <pc:sldMk cId="3625525226" sldId="346"/>
            <ac:picMk id="9" creationId="{CAD8730F-FE65-96CC-E92F-55529B4F91C9}"/>
          </ac:picMkLst>
        </pc:picChg>
        <pc:picChg chg="del">
          <ac:chgData name="GIOVANNI DE SOUZA PINHEIRO" userId="4a6b313a-0032-40da-aef6-08d92335dc46" providerId="ADAL" clId="{581EAE36-6096-4EEC-ACE1-19D2BE5F717F}" dt="2022-09-27T15:02:26.260" v="843" actId="478"/>
          <ac:picMkLst>
            <pc:docMk/>
            <pc:sldMk cId="3625525226" sldId="346"/>
            <ac:picMk id="10" creationId="{BCD863CB-6F43-0259-54A4-D2DC476EE6E0}"/>
          </ac:picMkLst>
        </pc:picChg>
        <pc:picChg chg="del mod">
          <ac:chgData name="GIOVANNI DE SOUZA PINHEIRO" userId="4a6b313a-0032-40da-aef6-08d92335dc46" providerId="ADAL" clId="{581EAE36-6096-4EEC-ACE1-19D2BE5F717F}" dt="2022-09-27T15:02:27.926" v="845" actId="478"/>
          <ac:picMkLst>
            <pc:docMk/>
            <pc:sldMk cId="3625525226" sldId="346"/>
            <ac:picMk id="15" creationId="{F9B856F5-2E6C-B8B2-EBEB-18F08953D994}"/>
          </ac:picMkLst>
        </pc:picChg>
        <pc:picChg chg="del">
          <ac:chgData name="GIOVANNI DE SOUZA PINHEIRO" userId="4a6b313a-0032-40da-aef6-08d92335dc46" providerId="ADAL" clId="{581EAE36-6096-4EEC-ACE1-19D2BE5F717F}" dt="2022-09-27T15:02:21.150" v="841" actId="478"/>
          <ac:picMkLst>
            <pc:docMk/>
            <pc:sldMk cId="3625525226" sldId="346"/>
            <ac:picMk id="16" creationId="{367F8EC8-163D-3275-869F-9D3833098CF8}"/>
          </ac:picMkLst>
        </pc:picChg>
        <pc:picChg chg="del">
          <ac:chgData name="GIOVANNI DE SOUZA PINHEIRO" userId="4a6b313a-0032-40da-aef6-08d92335dc46" providerId="ADAL" clId="{581EAE36-6096-4EEC-ACE1-19D2BE5F717F}" dt="2022-09-27T15:02:21.150" v="841" actId="478"/>
          <ac:picMkLst>
            <pc:docMk/>
            <pc:sldMk cId="3625525226" sldId="346"/>
            <ac:picMk id="17" creationId="{690077B8-A3FE-FC80-DB65-084225A3297E}"/>
          </ac:picMkLst>
        </pc:picChg>
        <pc:picChg chg="del">
          <ac:chgData name="GIOVANNI DE SOUZA PINHEIRO" userId="4a6b313a-0032-40da-aef6-08d92335dc46" providerId="ADAL" clId="{581EAE36-6096-4EEC-ACE1-19D2BE5F717F}" dt="2022-09-27T15:02:21.150" v="841" actId="478"/>
          <ac:picMkLst>
            <pc:docMk/>
            <pc:sldMk cId="3625525226" sldId="346"/>
            <ac:picMk id="18" creationId="{FD409322-7FA9-B218-B88B-C3C8B6B861A1}"/>
          </ac:picMkLst>
        </pc:picChg>
      </pc:sldChg>
      <pc:sldChg chg="addSp delSp modSp add mod">
        <pc:chgData name="GIOVANNI DE SOUZA PINHEIRO" userId="4a6b313a-0032-40da-aef6-08d92335dc46" providerId="ADAL" clId="{581EAE36-6096-4EEC-ACE1-19D2BE5F717F}" dt="2022-09-27T19:44:18.268" v="1780" actId="20577"/>
        <pc:sldMkLst>
          <pc:docMk/>
          <pc:sldMk cId="2544898246" sldId="347"/>
        </pc:sldMkLst>
        <pc:spChg chg="add mod">
          <ac:chgData name="GIOVANNI DE SOUZA PINHEIRO" userId="4a6b313a-0032-40da-aef6-08d92335dc46" providerId="ADAL" clId="{581EAE36-6096-4EEC-ACE1-19D2BE5F717F}" dt="2022-09-27T19:44:18.268" v="1780" actId="20577"/>
          <ac:spMkLst>
            <pc:docMk/>
            <pc:sldMk cId="2544898246" sldId="347"/>
            <ac:spMk id="2" creationId="{64AADC9C-59D7-57C8-BD18-D8AF12FAAD0B}"/>
          </ac:spMkLst>
        </pc:spChg>
        <pc:spChg chg="mod">
          <ac:chgData name="GIOVANNI DE SOUZA PINHEIRO" userId="4a6b313a-0032-40da-aef6-08d92335dc46" providerId="ADAL" clId="{581EAE36-6096-4EEC-ACE1-19D2BE5F717F}" dt="2022-09-27T15:19:36.951" v="1247" actId="20577"/>
          <ac:spMkLst>
            <pc:docMk/>
            <pc:sldMk cId="2544898246" sldId="347"/>
            <ac:spMk id="3" creationId="{BC6E9577-8765-4F5C-8A51-ED3184AAA1E9}"/>
          </ac:spMkLst>
        </pc:spChg>
        <pc:picChg chg="del">
          <ac:chgData name="GIOVANNI DE SOUZA PINHEIRO" userId="4a6b313a-0032-40da-aef6-08d92335dc46" providerId="ADAL" clId="{581EAE36-6096-4EEC-ACE1-19D2BE5F717F}" dt="2022-09-27T15:16:02.599" v="865" actId="478"/>
          <ac:picMkLst>
            <pc:docMk/>
            <pc:sldMk cId="2544898246" sldId="347"/>
            <ac:picMk id="2" creationId="{ECEA5A85-8CA8-D0C2-8CA7-C03E522ED5B6}"/>
          </ac:picMkLst>
        </pc:picChg>
        <pc:picChg chg="add mod">
          <ac:chgData name="GIOVANNI DE SOUZA PINHEIRO" userId="4a6b313a-0032-40da-aef6-08d92335dc46" providerId="ADAL" clId="{581EAE36-6096-4EEC-ACE1-19D2BE5F717F}" dt="2022-09-27T15:16:30.295" v="869" actId="1076"/>
          <ac:picMkLst>
            <pc:docMk/>
            <pc:sldMk cId="2544898246" sldId="347"/>
            <ac:picMk id="5" creationId="{51292F55-0283-5288-13DC-A550A5072F6B}"/>
          </ac:picMkLst>
        </pc:picChg>
        <pc:picChg chg="add del mod">
          <ac:chgData name="GIOVANNI DE SOUZA PINHEIRO" userId="4a6b313a-0032-40da-aef6-08d92335dc46" providerId="ADAL" clId="{581EAE36-6096-4EEC-ACE1-19D2BE5F717F}" dt="2022-09-27T15:33:01.252" v="1253" actId="478"/>
          <ac:picMkLst>
            <pc:docMk/>
            <pc:sldMk cId="2544898246" sldId="347"/>
            <ac:picMk id="9" creationId="{9B383AF6-9B95-54DB-A6DD-FE5C519A9709}"/>
          </ac:picMkLst>
        </pc:picChg>
        <pc:picChg chg="add del mod">
          <ac:chgData name="GIOVANNI DE SOUZA PINHEIRO" userId="4a6b313a-0032-40da-aef6-08d92335dc46" providerId="ADAL" clId="{581EAE36-6096-4EEC-ACE1-19D2BE5F717F}" dt="2022-09-27T15:32:55.312" v="1251"/>
          <ac:picMkLst>
            <pc:docMk/>
            <pc:sldMk cId="2544898246" sldId="347"/>
            <ac:picMk id="10" creationId="{009FC483-01F5-E0B9-8D52-BED22361161A}"/>
          </ac:picMkLst>
        </pc:picChg>
      </pc:sldChg>
      <pc:sldChg chg="addSp delSp modSp add mod">
        <pc:chgData name="GIOVANNI DE SOUZA PINHEIRO" userId="4a6b313a-0032-40da-aef6-08d92335dc46" providerId="ADAL" clId="{581EAE36-6096-4EEC-ACE1-19D2BE5F717F}" dt="2022-09-27T19:44:28.307" v="1782"/>
        <pc:sldMkLst>
          <pc:docMk/>
          <pc:sldMk cId="3717795396" sldId="348"/>
        </pc:sldMkLst>
        <pc:spChg chg="add del mod">
          <ac:chgData name="GIOVANNI DE SOUZA PINHEIRO" userId="4a6b313a-0032-40da-aef6-08d92335dc46" providerId="ADAL" clId="{581EAE36-6096-4EEC-ACE1-19D2BE5F717F}" dt="2022-09-27T19:44:24.925" v="1781" actId="478"/>
          <ac:spMkLst>
            <pc:docMk/>
            <pc:sldMk cId="3717795396" sldId="348"/>
            <ac:spMk id="2" creationId="{55823BFB-DA90-4009-ABFB-9BD98BF7DDF9}"/>
          </ac:spMkLst>
        </pc:spChg>
        <pc:spChg chg="mod">
          <ac:chgData name="GIOVANNI DE SOUZA PINHEIRO" userId="4a6b313a-0032-40da-aef6-08d92335dc46" providerId="ADAL" clId="{581EAE36-6096-4EEC-ACE1-19D2BE5F717F}" dt="2022-09-27T15:41:06.553" v="1630" actId="27636"/>
          <ac:spMkLst>
            <pc:docMk/>
            <pc:sldMk cId="3717795396" sldId="348"/>
            <ac:spMk id="3" creationId="{BC6E9577-8765-4F5C-8A51-ED3184AAA1E9}"/>
          </ac:spMkLst>
        </pc:spChg>
        <pc:spChg chg="add mod">
          <ac:chgData name="GIOVANNI DE SOUZA PINHEIRO" userId="4a6b313a-0032-40da-aef6-08d92335dc46" providerId="ADAL" clId="{581EAE36-6096-4EEC-ACE1-19D2BE5F717F}" dt="2022-09-27T19:44:28.307" v="1782"/>
          <ac:spMkLst>
            <pc:docMk/>
            <pc:sldMk cId="3717795396" sldId="348"/>
            <ac:spMk id="4" creationId="{29A884C0-32AD-4126-C980-01C02AA06DD5}"/>
          </ac:spMkLst>
        </pc:spChg>
        <pc:picChg chg="del">
          <ac:chgData name="GIOVANNI DE SOUZA PINHEIRO" userId="4a6b313a-0032-40da-aef6-08d92335dc46" providerId="ADAL" clId="{581EAE36-6096-4EEC-ACE1-19D2BE5F717F}" dt="2022-09-27T15:33:07.004" v="1255" actId="478"/>
          <ac:picMkLst>
            <pc:docMk/>
            <pc:sldMk cId="3717795396" sldId="348"/>
            <ac:picMk id="5" creationId="{51292F55-0283-5288-13DC-A550A5072F6B}"/>
          </ac:picMkLst>
        </pc:picChg>
        <pc:picChg chg="mod">
          <ac:chgData name="GIOVANNI DE SOUZA PINHEIRO" userId="4a6b313a-0032-40da-aef6-08d92335dc46" providerId="ADAL" clId="{581EAE36-6096-4EEC-ACE1-19D2BE5F717F}" dt="2022-09-27T15:41:09.522" v="1631" actId="1076"/>
          <ac:picMkLst>
            <pc:docMk/>
            <pc:sldMk cId="3717795396" sldId="348"/>
            <ac:picMk id="9" creationId="{9B383AF6-9B95-54DB-A6DD-FE5C519A9709}"/>
          </ac:picMkLst>
        </pc:picChg>
      </pc:sldChg>
      <pc:sldChg chg="addSp delSp modSp add mod">
        <pc:chgData name="GIOVANNI DE SOUZA PINHEIRO" userId="4a6b313a-0032-40da-aef6-08d92335dc46" providerId="ADAL" clId="{581EAE36-6096-4EEC-ACE1-19D2BE5F717F}" dt="2022-09-27T19:44:34.024" v="1784"/>
        <pc:sldMkLst>
          <pc:docMk/>
          <pc:sldMk cId="717363157" sldId="349"/>
        </pc:sldMkLst>
        <pc:spChg chg="add del mod">
          <ac:chgData name="GIOVANNI DE SOUZA PINHEIRO" userId="4a6b313a-0032-40da-aef6-08d92335dc46" providerId="ADAL" clId="{581EAE36-6096-4EEC-ACE1-19D2BE5F717F}" dt="2022-09-27T19:44:31.259" v="1783" actId="478"/>
          <ac:spMkLst>
            <pc:docMk/>
            <pc:sldMk cId="717363157" sldId="349"/>
            <ac:spMk id="2" creationId="{7417AE26-F8CC-A7A9-DFC8-57597C60CAA6}"/>
          </ac:spMkLst>
        </pc:spChg>
        <pc:spChg chg="mod">
          <ac:chgData name="GIOVANNI DE SOUZA PINHEIRO" userId="4a6b313a-0032-40da-aef6-08d92335dc46" providerId="ADAL" clId="{581EAE36-6096-4EEC-ACE1-19D2BE5F717F}" dt="2022-09-27T15:41:02.147" v="1628" actId="27636"/>
          <ac:spMkLst>
            <pc:docMk/>
            <pc:sldMk cId="717363157" sldId="349"/>
            <ac:spMk id="3" creationId="{BC6E9577-8765-4F5C-8A51-ED3184AAA1E9}"/>
          </ac:spMkLst>
        </pc:spChg>
        <pc:spChg chg="add mod">
          <ac:chgData name="GIOVANNI DE SOUZA PINHEIRO" userId="4a6b313a-0032-40da-aef6-08d92335dc46" providerId="ADAL" clId="{581EAE36-6096-4EEC-ACE1-19D2BE5F717F}" dt="2022-09-27T19:44:34.024" v="1784"/>
          <ac:spMkLst>
            <pc:docMk/>
            <pc:sldMk cId="717363157" sldId="349"/>
            <ac:spMk id="4" creationId="{F56E0E1E-7277-2495-9187-65526CFE9DB1}"/>
          </ac:spMkLst>
        </pc:spChg>
        <pc:picChg chg="del">
          <ac:chgData name="GIOVANNI DE SOUZA PINHEIRO" userId="4a6b313a-0032-40da-aef6-08d92335dc46" providerId="ADAL" clId="{581EAE36-6096-4EEC-ACE1-19D2BE5F717F}" dt="2022-09-27T15:40:56.176" v="1626" actId="478"/>
          <ac:picMkLst>
            <pc:docMk/>
            <pc:sldMk cId="717363157" sldId="349"/>
            <ac:picMk id="9" creationId="{9B383AF6-9B95-54DB-A6DD-FE5C519A9709}"/>
          </ac:picMkLst>
        </pc:picChg>
      </pc:sldChg>
      <pc:sldChg chg="addSp modSp add mod modAnim">
        <pc:chgData name="GIOVANNI DE SOUZA PINHEIRO" userId="4a6b313a-0032-40da-aef6-08d92335dc46" providerId="ADAL" clId="{581EAE36-6096-4EEC-ACE1-19D2BE5F717F}" dt="2022-09-27T19:44:34.963" v="1785"/>
        <pc:sldMkLst>
          <pc:docMk/>
          <pc:sldMk cId="2604360056" sldId="350"/>
        </pc:sldMkLst>
        <pc:spChg chg="add mod">
          <ac:chgData name="GIOVANNI DE SOUZA PINHEIRO" userId="4a6b313a-0032-40da-aef6-08d92335dc46" providerId="ADAL" clId="{581EAE36-6096-4EEC-ACE1-19D2BE5F717F}" dt="2022-09-27T19:44:34.963" v="1785"/>
          <ac:spMkLst>
            <pc:docMk/>
            <pc:sldMk cId="2604360056" sldId="350"/>
            <ac:spMk id="2" creationId="{89873CD5-965D-3F64-2F36-58E9ABB5990B}"/>
          </ac:spMkLst>
        </pc:spChg>
        <pc:spChg chg="mod">
          <ac:chgData name="GIOVANNI DE SOUZA PINHEIRO" userId="4a6b313a-0032-40da-aef6-08d92335dc46" providerId="ADAL" clId="{581EAE36-6096-4EEC-ACE1-19D2BE5F717F}" dt="2022-09-27T15:41:22.524" v="1634" actId="27636"/>
          <ac:spMkLst>
            <pc:docMk/>
            <pc:sldMk cId="2604360056" sldId="350"/>
            <ac:spMk id="3" creationId="{BC6E9577-8765-4F5C-8A51-ED3184AAA1E9}"/>
          </ac:spMkLst>
        </pc:spChg>
        <pc:picChg chg="add mod">
          <ac:chgData name="GIOVANNI DE SOUZA PINHEIRO" userId="4a6b313a-0032-40da-aef6-08d92335dc46" providerId="ADAL" clId="{581EAE36-6096-4EEC-ACE1-19D2BE5F717F}" dt="2022-09-27T15:41:45.652" v="1636" actId="1076"/>
          <ac:picMkLst>
            <pc:docMk/>
            <pc:sldMk cId="2604360056" sldId="350"/>
            <ac:picMk id="4" creationId="{6708053D-0F25-8B9B-EC75-6A61C19858D5}"/>
          </ac:picMkLst>
        </pc:picChg>
        <pc:picChg chg="add mod">
          <ac:chgData name="GIOVANNI DE SOUZA PINHEIRO" userId="4a6b313a-0032-40da-aef6-08d92335dc46" providerId="ADAL" clId="{581EAE36-6096-4EEC-ACE1-19D2BE5F717F}" dt="2022-09-27T15:41:56.811" v="1638" actId="1076"/>
          <ac:picMkLst>
            <pc:docMk/>
            <pc:sldMk cId="2604360056" sldId="350"/>
            <ac:picMk id="8" creationId="{FA36B34F-409B-E4BB-D19E-117BBC3FC949}"/>
          </ac:picMkLst>
        </pc:picChg>
        <pc:picChg chg="add mod">
          <ac:chgData name="GIOVANNI DE SOUZA PINHEIRO" userId="4a6b313a-0032-40da-aef6-08d92335dc46" providerId="ADAL" clId="{581EAE36-6096-4EEC-ACE1-19D2BE5F717F}" dt="2022-09-27T15:42:12.941" v="1640" actId="1076"/>
          <ac:picMkLst>
            <pc:docMk/>
            <pc:sldMk cId="2604360056" sldId="350"/>
            <ac:picMk id="10" creationId="{C2C2A0E1-512A-3D81-59FC-94B23AF2F50A}"/>
          </ac:picMkLst>
        </pc:picChg>
        <pc:picChg chg="add mod">
          <ac:chgData name="GIOVANNI DE SOUZA PINHEIRO" userId="4a6b313a-0032-40da-aef6-08d92335dc46" providerId="ADAL" clId="{581EAE36-6096-4EEC-ACE1-19D2BE5F717F}" dt="2022-09-27T15:42:27.362" v="1642" actId="1076"/>
          <ac:picMkLst>
            <pc:docMk/>
            <pc:sldMk cId="2604360056" sldId="350"/>
            <ac:picMk id="14" creationId="{FCB5D60D-BCBD-16A1-7735-9973D9383E12}"/>
          </ac:picMkLst>
        </pc:picChg>
        <pc:picChg chg="add mod">
          <ac:chgData name="GIOVANNI DE SOUZA PINHEIRO" userId="4a6b313a-0032-40da-aef6-08d92335dc46" providerId="ADAL" clId="{581EAE36-6096-4EEC-ACE1-19D2BE5F717F}" dt="2022-09-27T15:42:53.620" v="1644" actId="1076"/>
          <ac:picMkLst>
            <pc:docMk/>
            <pc:sldMk cId="2604360056" sldId="350"/>
            <ac:picMk id="16" creationId="{97595E09-63A1-01CE-5337-CF3266459022}"/>
          </ac:picMkLst>
        </pc:picChg>
      </pc:sldChg>
      <pc:sldChg chg="addSp delSp modSp add mod modAnim">
        <pc:chgData name="GIOVANNI DE SOUZA PINHEIRO" userId="4a6b313a-0032-40da-aef6-08d92335dc46" providerId="ADAL" clId="{581EAE36-6096-4EEC-ACE1-19D2BE5F717F}" dt="2022-09-27T19:44:35.980" v="1786"/>
        <pc:sldMkLst>
          <pc:docMk/>
          <pc:sldMk cId="1309660679" sldId="351"/>
        </pc:sldMkLst>
        <pc:spChg chg="add mod">
          <ac:chgData name="GIOVANNI DE SOUZA PINHEIRO" userId="4a6b313a-0032-40da-aef6-08d92335dc46" providerId="ADAL" clId="{581EAE36-6096-4EEC-ACE1-19D2BE5F717F}" dt="2022-09-27T19:44:35.980" v="1786"/>
          <ac:spMkLst>
            <pc:docMk/>
            <pc:sldMk cId="1309660679" sldId="351"/>
            <ac:spMk id="2" creationId="{1EAAFAF8-87E7-E232-9D41-D629E53BD02A}"/>
          </ac:spMkLst>
        </pc:spChg>
        <pc:spChg chg="add mod">
          <ac:chgData name="GIOVANNI DE SOUZA PINHEIRO" userId="4a6b313a-0032-40da-aef6-08d92335dc46" providerId="ADAL" clId="{581EAE36-6096-4EEC-ACE1-19D2BE5F717F}" dt="2022-09-27T15:45:31.459" v="1668" actId="164"/>
          <ac:spMkLst>
            <pc:docMk/>
            <pc:sldMk cId="1309660679" sldId="351"/>
            <ac:spMk id="22" creationId="{7115B896-94F6-6EFA-4461-B83DB80917A0}"/>
          </ac:spMkLst>
        </pc:spChg>
        <pc:grpChg chg="add mod">
          <ac:chgData name="GIOVANNI DE SOUZA PINHEIRO" userId="4a6b313a-0032-40da-aef6-08d92335dc46" providerId="ADAL" clId="{581EAE36-6096-4EEC-ACE1-19D2BE5F717F}" dt="2022-09-27T15:45:31.459" v="1668" actId="164"/>
          <ac:grpSpMkLst>
            <pc:docMk/>
            <pc:sldMk cId="1309660679" sldId="351"/>
            <ac:grpSpMk id="23" creationId="{01898B1B-094A-8998-47D0-74CCC18F7BC4}"/>
          </ac:grpSpMkLst>
        </pc:grpChg>
        <pc:picChg chg="del">
          <ac:chgData name="GIOVANNI DE SOUZA PINHEIRO" userId="4a6b313a-0032-40da-aef6-08d92335dc46" providerId="ADAL" clId="{581EAE36-6096-4EEC-ACE1-19D2BE5F717F}" dt="2022-09-27T15:43:02.910" v="1650" actId="478"/>
          <ac:picMkLst>
            <pc:docMk/>
            <pc:sldMk cId="1309660679" sldId="351"/>
            <ac:picMk id="4" creationId="{6708053D-0F25-8B9B-EC75-6A61C19858D5}"/>
          </ac:picMkLst>
        </pc:picChg>
        <pc:picChg chg="add del mod">
          <ac:chgData name="GIOVANNI DE SOUZA PINHEIRO" userId="4a6b313a-0032-40da-aef6-08d92335dc46" providerId="ADAL" clId="{581EAE36-6096-4EEC-ACE1-19D2BE5F717F}" dt="2022-09-27T15:43:51.545" v="1653" actId="478"/>
          <ac:picMkLst>
            <pc:docMk/>
            <pc:sldMk cId="1309660679" sldId="351"/>
            <ac:picMk id="5" creationId="{014E0450-FCC1-E798-C894-21AE41B5FC11}"/>
          </ac:picMkLst>
        </pc:picChg>
        <pc:picChg chg="del">
          <ac:chgData name="GIOVANNI DE SOUZA PINHEIRO" userId="4a6b313a-0032-40da-aef6-08d92335dc46" providerId="ADAL" clId="{581EAE36-6096-4EEC-ACE1-19D2BE5F717F}" dt="2022-09-27T15:43:02.052" v="1649" actId="478"/>
          <ac:picMkLst>
            <pc:docMk/>
            <pc:sldMk cId="1309660679" sldId="351"/>
            <ac:picMk id="8" creationId="{FA36B34F-409B-E4BB-D19E-117BBC3FC949}"/>
          </ac:picMkLst>
        </pc:picChg>
        <pc:picChg chg="del">
          <ac:chgData name="GIOVANNI DE SOUZA PINHEIRO" userId="4a6b313a-0032-40da-aef6-08d92335dc46" providerId="ADAL" clId="{581EAE36-6096-4EEC-ACE1-19D2BE5F717F}" dt="2022-09-27T15:43:00.418" v="1648" actId="478"/>
          <ac:picMkLst>
            <pc:docMk/>
            <pc:sldMk cId="1309660679" sldId="351"/>
            <ac:picMk id="10" creationId="{C2C2A0E1-512A-3D81-59FC-94B23AF2F50A}"/>
          </ac:picMkLst>
        </pc:picChg>
        <pc:picChg chg="add mod">
          <ac:chgData name="GIOVANNI DE SOUZA PINHEIRO" userId="4a6b313a-0032-40da-aef6-08d92335dc46" providerId="ADAL" clId="{581EAE36-6096-4EEC-ACE1-19D2BE5F717F}" dt="2022-09-27T15:44:18.303" v="1655" actId="1076"/>
          <ac:picMkLst>
            <pc:docMk/>
            <pc:sldMk cId="1309660679" sldId="351"/>
            <ac:picMk id="13" creationId="{3612EE94-D8B0-EE76-B7A3-FFE8A5373309}"/>
          </ac:picMkLst>
        </pc:picChg>
        <pc:picChg chg="del">
          <ac:chgData name="GIOVANNI DE SOUZA PINHEIRO" userId="4a6b313a-0032-40da-aef6-08d92335dc46" providerId="ADAL" clId="{581EAE36-6096-4EEC-ACE1-19D2BE5F717F}" dt="2022-09-27T15:42:59.575" v="1647" actId="478"/>
          <ac:picMkLst>
            <pc:docMk/>
            <pc:sldMk cId="1309660679" sldId="351"/>
            <ac:picMk id="14" creationId="{FCB5D60D-BCBD-16A1-7735-9973D9383E12}"/>
          </ac:picMkLst>
        </pc:picChg>
        <pc:picChg chg="del">
          <ac:chgData name="GIOVANNI DE SOUZA PINHEIRO" userId="4a6b313a-0032-40da-aef6-08d92335dc46" providerId="ADAL" clId="{581EAE36-6096-4EEC-ACE1-19D2BE5F717F}" dt="2022-09-27T15:42:58.510" v="1646" actId="478"/>
          <ac:picMkLst>
            <pc:docMk/>
            <pc:sldMk cId="1309660679" sldId="351"/>
            <ac:picMk id="16" creationId="{97595E09-63A1-01CE-5337-CF3266459022}"/>
          </ac:picMkLst>
        </pc:picChg>
        <pc:picChg chg="add mod">
          <ac:chgData name="GIOVANNI DE SOUZA PINHEIRO" userId="4a6b313a-0032-40da-aef6-08d92335dc46" providerId="ADAL" clId="{581EAE36-6096-4EEC-ACE1-19D2BE5F717F}" dt="2022-09-27T15:44:32.998" v="1657" actId="1076"/>
          <ac:picMkLst>
            <pc:docMk/>
            <pc:sldMk cId="1309660679" sldId="351"/>
            <ac:picMk id="17" creationId="{D4CCA007-A538-9A6A-F114-011FCAE150FC}"/>
          </ac:picMkLst>
        </pc:picChg>
        <pc:picChg chg="add mod">
          <ac:chgData name="GIOVANNI DE SOUZA PINHEIRO" userId="4a6b313a-0032-40da-aef6-08d92335dc46" providerId="ADAL" clId="{581EAE36-6096-4EEC-ACE1-19D2BE5F717F}" dt="2022-09-27T15:44:47.280" v="1659" actId="1076"/>
          <ac:picMkLst>
            <pc:docMk/>
            <pc:sldMk cId="1309660679" sldId="351"/>
            <ac:picMk id="19" creationId="{345CE6E3-B0C5-4E71-F355-B016E486D384}"/>
          </ac:picMkLst>
        </pc:picChg>
        <pc:picChg chg="add mod">
          <ac:chgData name="GIOVANNI DE SOUZA PINHEIRO" userId="4a6b313a-0032-40da-aef6-08d92335dc46" providerId="ADAL" clId="{581EAE36-6096-4EEC-ACE1-19D2BE5F717F}" dt="2022-09-27T15:45:31.459" v="1668" actId="164"/>
          <ac:picMkLst>
            <pc:docMk/>
            <pc:sldMk cId="1309660679" sldId="351"/>
            <ac:picMk id="21" creationId="{32416891-34DE-EBB9-4803-96B6E52C4B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2177E-F346-4DAB-94EF-4C8D1197DA5F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1069A-5EFF-46FE-BB71-7C028174F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79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Para o caso bidimensional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os</a:t>
                </a:r>
                <a:r>
                  <a:rPr lang="pt-BR" baseline="0" dirty="0"/>
                  <a:t> termos em função de z também são nulos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Para o caso bidimensional </a:t>
                </a:r>
                <a:r>
                  <a:rPr lang="pt-BR" i="0" dirty="0">
                    <a:latin typeface="Cambria Math" panose="02040503050406030204" pitchFamily="18" charset="0"/>
                  </a:rPr>
                  <a:t>𝜎</a:t>
                </a:r>
                <a:r>
                  <a:rPr lang="pt-BR" b="0" i="0" dirty="0">
                    <a:latin typeface="Cambria Math" panose="02040503050406030204" pitchFamily="18" charset="0"/>
                  </a:rPr>
                  <a:t>_2=0</a:t>
                </a:r>
                <a:r>
                  <a:rPr lang="pt-BR" dirty="0"/>
                  <a:t> e os</a:t>
                </a:r>
                <a:r>
                  <a:rPr lang="pt-BR" baseline="0" dirty="0"/>
                  <a:t> termos em função de z também são nulos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069A-5EFF-46FE-BB71-7C028174FE3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77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69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0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08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88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2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31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00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80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45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8FC4-BE7C-4F19-AB83-1163EC1EC7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41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.jpeg"/><Relationship Id="rId4" Type="http://schemas.openxmlformats.org/officeDocument/2006/relationships/image" Target="../media/image27.png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.jpeg"/><Relationship Id="rId4" Type="http://schemas.openxmlformats.org/officeDocument/2006/relationships/image" Target="../media/image33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.jpe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.png"/><Relationship Id="rId7" Type="http://schemas.openxmlformats.org/officeDocument/2006/relationships/image" Target="../media/image47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52.png"/><Relationship Id="rId9" Type="http://schemas.openxmlformats.org/officeDocument/2006/relationships/image" Target="../media/image49.png"/><Relationship Id="rId1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.jpeg"/><Relationship Id="rId7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06857" y="2518725"/>
            <a:ext cx="8130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12247" y="5643583"/>
            <a:ext cx="131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BELÉM</a:t>
            </a:r>
          </a:p>
          <a:p>
            <a:pPr algn="ctr"/>
            <a:r>
              <a:rPr lang="pt-BR" sz="16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2023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23861" y="4971976"/>
            <a:ext cx="4896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>
                <a:latin typeface="Times New Roman" pitchFamily="18" charset="0"/>
                <a:cs typeface="Times New Roman" pitchFamily="18" charset="0"/>
              </a:rPr>
              <a:t>Prof. Me. Eng. Giovanni de Souza Pinheiro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4C841A-3EC7-4B64-AB57-ABA19F29BBE2}"/>
              </a:ext>
            </a:extLst>
          </p:cNvPr>
          <p:cNvSpPr txBox="1"/>
          <p:nvPr/>
        </p:nvSpPr>
        <p:spPr>
          <a:xfrm>
            <a:off x="742168" y="3710746"/>
            <a:ext cx="765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Times New Roman" pitchFamily="18" charset="0"/>
                <a:cs typeface="Times New Roman" pitchFamily="18" charset="0"/>
              </a:rPr>
              <a:t>TEORIA DE FALHAS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255673-04B1-F099-FFA0-568F77DFFA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0" y="495246"/>
            <a:ext cx="1293247" cy="15876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E241ECF-035A-DD83-83D0-2AF500BA6ADC}"/>
              </a:ext>
            </a:extLst>
          </p:cNvPr>
          <p:cNvSpPr/>
          <p:nvPr/>
        </p:nvSpPr>
        <p:spPr>
          <a:xfrm>
            <a:off x="1981810" y="775990"/>
            <a:ext cx="4944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Universidade Federal do Pará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Instituto de Tecnologia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Faculdade de Engenharia Mecânica</a:t>
            </a: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97EB3866-E9F1-9C29-F661-49F9947CF3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3036" y="822942"/>
            <a:ext cx="1847088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1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7CEA977-803B-4B98-95B4-4EA1DFE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8" y="2056197"/>
            <a:ext cx="8404363" cy="4246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Comparação Von Misses / </a:t>
            </a:r>
            <a:r>
              <a:rPr lang="pt-BR" b="1" dirty="0" err="1"/>
              <a:t>Tresca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ABF874-4A9E-4EC5-AD58-B6D9CA43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91" y="2564615"/>
            <a:ext cx="6467475" cy="3581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5BB8201-4B79-4F31-83E5-3A8D9D0A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34" y="2589990"/>
            <a:ext cx="6467475" cy="381613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E3A887D-C4CD-C252-3FF7-10709733FD25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4012EC-DC49-792B-AC36-47B09344F8A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0" name="Imagem 9" descr="GVA1.jpg">
            <a:extLst>
              <a:ext uri="{FF2B5EF4-FFF2-40B4-BE49-F238E27FC236}">
                <a16:creationId xmlns:a16="http://schemas.microsoft.com/office/drawing/2014/main" id="{3D6BD4A1-7DD3-D44F-A183-9EFD2903D4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7D3642D-7162-7AEB-B011-082ED0CC7151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3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7CEA977-803B-4B98-95B4-4EA1DFE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8" y="2056197"/>
            <a:ext cx="8404363" cy="4246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Resultados experimentais aplicados a teorias de falha: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3DCD12-A205-4069-9AA1-E6BFAADA6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44" y="2536595"/>
            <a:ext cx="6139711" cy="412588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BA84785-DA83-F675-E9B1-B0D25B3A8E25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AF80662-6747-299B-8FCD-1C197009B5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5" name="Imagem 14" descr="GVA1.jpg">
            <a:extLst>
              <a:ext uri="{FF2B5EF4-FFF2-40B4-BE49-F238E27FC236}">
                <a16:creationId xmlns:a16="http://schemas.microsoft.com/office/drawing/2014/main" id="{5D1C7D10-39C6-4FD7-4AF3-6EF9239C9C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1F9CE2D-4342-ADD4-F786-A1587E69974B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16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7CEA977-803B-4B98-95B4-4EA1DFE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8" y="2056197"/>
            <a:ext cx="8404363" cy="42461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Critérios de falhas para materiais dúcteis:</a:t>
            </a:r>
          </a:p>
          <a:p>
            <a:pPr marL="0" indent="0">
              <a:buNone/>
            </a:pPr>
            <a:endParaRPr lang="pt-BR" sz="400" dirty="0"/>
          </a:p>
          <a:p>
            <a:pPr marL="360363" indent="-360363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Tanto a teoria da energia de distorção como a teoria da máxima tensão de cisalhamento são critérios de falha aceitáveis;</a:t>
            </a:r>
          </a:p>
          <a:p>
            <a:pPr marL="360363" indent="-360363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Indicadas para carregamento estático de materiais dúcteis, homogêneos e isotrópicos, cujas resistências à tração e à compressão são da mesma magnitude; </a:t>
            </a:r>
          </a:p>
          <a:p>
            <a:pPr marL="360363" indent="-360363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maioria dos metais forjados utilizados na engenharia e alguns polímeros estão nessa categoria dos chamados materiais uniformes;</a:t>
            </a:r>
          </a:p>
          <a:p>
            <a:pPr marL="360363" indent="-360363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Materiais não uniformes, como metais fundidos  frágeis e compósitos, não exibem essas propriedades uniformes e requerem teorias de falha mais complexas;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3AD57F0-0779-AE82-D66D-F8E9E50BC8D3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9ACA6A-8316-8FF1-132F-4A44B77C6E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B451A6C9-B04E-90F3-7359-02271DB462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9433755-14ED-0149-0C7F-B785A168A8BE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7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7CEA977-803B-4B98-95B4-4EA1DFE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8" y="2056197"/>
            <a:ext cx="8404363" cy="4246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Exercício: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os coeficientes de segurança para o suporte do tirante mostrado na figura a seguir, para o ponto A, baseado tanto na teoria da energia de distorção como na teoria da máxima tensão de cisalhamento e compare-os. O material é alumínio 2024-T4 com tensão de escoamento de 47000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comprimento da haste é l = 6 in e do braço a =8 in. O diâmetro externo da haste é d = 1,5 in. A força é F =1000 lb.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 o carregamento é estático e o conjunto está a temperatura ambiente. Considere o cisalhamento devido à força cortante, assim como outras tensões.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BCB7AB-A49A-4D78-9FBC-E23811E3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85" y="5071556"/>
            <a:ext cx="2817688" cy="179832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4FA5D37-9AB6-4CE7-653A-ED0A02FF1F4C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F12283E-80D7-AA73-FC26-6416FB3291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9A1C4722-254D-60C6-BBC6-154ED9023DC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91D827B-7F01-9F16-B82F-AD0EEAE1231E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04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7CEA977-803B-4B98-95B4-4EA1DFE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8" y="2056197"/>
            <a:ext cx="8404363" cy="4246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Exercício: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= 6 in; a =8 in; d = 1,5 in e F =1000 lb.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tensão máxima de cisalhamento e as tensões principais que resultam dessa combinação de tensões aplicadas: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BCB7AB-A49A-4D78-9FBC-E23811E3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99" y="1982156"/>
            <a:ext cx="2309188" cy="14737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F73CE53-359D-4480-AA24-673498B4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516" y="3299323"/>
            <a:ext cx="3019425" cy="10668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21C2613-F85D-468D-A684-1C11E4934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353" y="5246317"/>
            <a:ext cx="4095750" cy="1524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0BD5827-54B9-4328-8D6E-F4942A76C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029" y="3061198"/>
            <a:ext cx="1504950" cy="154305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EC828B3-BC4B-9786-7EBA-5162D7CF464B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E25751B-11D7-D09D-B7FA-1BF9B18DDA3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5" name="Imagem 14" descr="GVA1.jpg">
            <a:extLst>
              <a:ext uri="{FF2B5EF4-FFF2-40B4-BE49-F238E27FC236}">
                <a16:creationId xmlns:a16="http://schemas.microsoft.com/office/drawing/2014/main" id="{56C500A5-515B-8359-3B08-CB811201AF8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6C98111-E1BA-ED2F-7478-F087A26E1B11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4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7CEA977-803B-4B98-95B4-4EA1DFE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8" y="2056197"/>
            <a:ext cx="8404363" cy="4246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Exercício: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= 6 in; a =8 in; d = 1,5 in e F =1000 lb.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tensão equivalente de von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partir das tensões principais: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Coeficiente de segurança usando a teoria da energia de distorção: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Coeficiente de segurança usando a teoria da máxima tensão de cisalhamento: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BCB7AB-A49A-4D78-9FBC-E23811E3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99" y="1982156"/>
            <a:ext cx="2309188" cy="14737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FD89C2-12AF-4A39-B3D7-91E3C193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012" y="3769701"/>
            <a:ext cx="3400425" cy="6096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9DEA952-EE60-4B32-A7E2-20DE3AB5A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561" y="4931254"/>
            <a:ext cx="1457325" cy="4095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771EFF3-1D8B-4B4B-A494-5FA99B8C8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373" y="5797533"/>
            <a:ext cx="2171700" cy="5048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F4D84D6-CC64-ECC8-7C0B-360CAF4E297C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376B42-3CCA-7756-F556-27DC778EF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3" name="Imagem 12" descr="GVA1.jpg">
            <a:extLst>
              <a:ext uri="{FF2B5EF4-FFF2-40B4-BE49-F238E27FC236}">
                <a16:creationId xmlns:a16="http://schemas.microsoft.com/office/drawing/2014/main" id="{FC2AD4D3-D82F-94FA-FAB7-17C645400B0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07F554-5240-AAEC-16CF-706D7ABF569F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04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/>
              <a:t>Exercício:</a:t>
            </a:r>
          </a:p>
          <a:p>
            <a:pPr marL="0" indent="0" algn="just">
              <a:buNone/>
            </a:pPr>
            <a:r>
              <a:rPr lang="pt-BR" sz="1800" b="1" dirty="0"/>
              <a:t>Para o alicate de pressão (</a:t>
            </a:r>
            <a:r>
              <a:rPr lang="pt-BR" sz="1800" b="1" dirty="0" err="1"/>
              <a:t>ViseGrip</a:t>
            </a:r>
            <a:r>
              <a:rPr lang="pt-BR" sz="1800" b="1" dirty="0"/>
              <a:t>®) desenhado em escala na Figura, determine os fatores de segurança para cada pino, assumindo uma força de aperto P = 4000 N na posição ilustrada. Todos os pinos estão sob cisalhamento duplo, têm 8 mm de diâmetro e </a:t>
            </a:r>
            <a:r>
              <a:rPr lang="pt-BR" sz="1800" b="1" dirty="0" err="1"/>
              <a:t>Sy</a:t>
            </a:r>
            <a:r>
              <a:rPr lang="pt-BR" sz="1800" b="1" dirty="0"/>
              <a:t> = 400 MPa.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E678CF31-9825-490A-A848-F5A3A1D3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96" y="3847744"/>
            <a:ext cx="4395008" cy="199709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677988-094D-3AFB-AFAD-386356281A7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6D0D3C-F4B4-7A0C-C292-7C3DCD3A55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2F96F8CB-2D17-C31E-B0C3-01410C1D6F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6B555F3-E03B-61BE-7671-537C4CA0FD16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79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/>
              <a:t>Exercício:</a:t>
            </a:r>
          </a:p>
          <a:p>
            <a:pPr marL="0" indent="0" algn="just">
              <a:buNone/>
            </a:pPr>
            <a:r>
              <a:rPr lang="pt-BR" sz="1800" b="1" dirty="0"/>
              <a:t>Diagramas de corpo livre: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50BC4805-008F-4C4E-8D99-4BEB742DE0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6077" y="2146735"/>
            <a:ext cx="6000750" cy="46386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7E94B08-D97B-4D50-8FE9-0A1382E7CE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121" y="2881518"/>
            <a:ext cx="3905250" cy="128587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443191B-1EB7-D211-66C9-F45A5573BF1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B84B46-BBBF-5C57-DDE8-9B5438E0945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7" name="Imagem 6" descr="GVA1.jpg">
            <a:extLst>
              <a:ext uri="{FF2B5EF4-FFF2-40B4-BE49-F238E27FC236}">
                <a16:creationId xmlns:a16="http://schemas.microsoft.com/office/drawing/2014/main" id="{6C5CD3BC-9196-40BA-91B6-26007D9CF0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7884A8-4E25-E9C5-A681-F544FC646B0F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/>
              <a:t>Exercício:</a:t>
            </a:r>
          </a:p>
          <a:p>
            <a:pPr marL="0" indent="0" algn="just">
              <a:buNone/>
            </a:pPr>
            <a:r>
              <a:rPr lang="pt-BR" sz="1800" b="1" dirty="0"/>
              <a:t>Pela condição de equilíbrio estático: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50BC4805-008F-4C4E-8D99-4BEB742DE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3497" r="41686" b="33637"/>
          <a:stretch/>
        </p:blipFill>
        <p:spPr>
          <a:xfrm>
            <a:off x="4946006" y="2036203"/>
            <a:ext cx="3914984" cy="17056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174BE1-8114-44FB-A264-23BAF4809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55" y="3155008"/>
            <a:ext cx="4629150" cy="381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FFB2800-1E73-42CC-A8AE-FA703FE17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55" y="4389090"/>
            <a:ext cx="4924425" cy="457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A789010-273E-4CEF-AE7D-6BBB94A2D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618" y="3619649"/>
            <a:ext cx="2333625" cy="6858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AD8BFA4-CDA7-412E-AE5E-D8180FF13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55" y="4952707"/>
            <a:ext cx="5667375" cy="6953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31F123E-B459-4975-855B-90D119828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855" y="5754449"/>
            <a:ext cx="5010150" cy="9334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BB0C1C6-E3C6-4CD0-835B-7500863DCF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7472" y="5301428"/>
            <a:ext cx="1419225" cy="12477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AD1D733-B36A-DF9A-1F99-957811D29620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2E96706-F336-9B67-296E-72642A89D1B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21" name="Imagem 20" descr="GVA1.jpg">
            <a:extLst>
              <a:ext uri="{FF2B5EF4-FFF2-40B4-BE49-F238E27FC236}">
                <a16:creationId xmlns:a16="http://schemas.microsoft.com/office/drawing/2014/main" id="{C4996621-DCB9-9A36-DCDD-F726BAB4E43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CC501C0-BABD-4F82-617A-10864D4D6E40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54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/>
              <a:t>Exercício:</a:t>
            </a:r>
          </a:p>
          <a:p>
            <a:pPr marL="0" indent="0" algn="just">
              <a:buNone/>
            </a:pPr>
            <a:r>
              <a:rPr lang="pt-BR" sz="1800" b="1" dirty="0"/>
              <a:t>Definindo as forças análogas: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50BC4805-008F-4C4E-8D99-4BEB742DE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3497" r="41686" b="33637"/>
          <a:stretch/>
        </p:blipFill>
        <p:spPr>
          <a:xfrm>
            <a:off x="4946006" y="2036203"/>
            <a:ext cx="3914984" cy="170562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F3A9FB6-0804-4498-B1F7-F8C2FE32A8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5619" t="33419" b="38256"/>
          <a:stretch/>
        </p:blipFill>
        <p:spPr>
          <a:xfrm>
            <a:off x="6137762" y="3741832"/>
            <a:ext cx="2063090" cy="131395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EF3848-3F82-45C7-BEEB-3068D3DAE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544" t="63685"/>
          <a:stretch/>
        </p:blipFill>
        <p:spPr>
          <a:xfrm>
            <a:off x="3715939" y="5070361"/>
            <a:ext cx="5428061" cy="16845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D4E4CE-0C12-4B34-8A00-D8404558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9" y="3043205"/>
            <a:ext cx="933450" cy="82867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240E370-61F4-48BE-A40F-C77E8506D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928" y="3072994"/>
            <a:ext cx="1200150" cy="81915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8DA9053-A967-4667-91A6-B4C9D8847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4" y="4006350"/>
            <a:ext cx="895350" cy="762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F641F67-0B52-44DD-B662-AA35CEACD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717" y="4056914"/>
            <a:ext cx="1076325" cy="7239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47F13E3-C427-4FBC-B37D-1A5730E3A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80" y="4902820"/>
            <a:ext cx="933450" cy="78105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AF8A8D39-168C-4B7B-9862-921F5D7639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4924" y="4945584"/>
            <a:ext cx="1162050" cy="781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94A07A1-8885-9A31-6748-A2924A2BA5D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04105A-71B6-09BF-DEB1-DDB4C2B168A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1" name="Imagem 10" descr="GVA1.jpg">
            <a:extLst>
              <a:ext uri="{FF2B5EF4-FFF2-40B4-BE49-F238E27FC236}">
                <a16:creationId xmlns:a16="http://schemas.microsoft.com/office/drawing/2014/main" id="{E74DDE57-1570-176B-A2C5-7C1BBE694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AA4E6C8-9865-E90B-91F2-BC163B295E8B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23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65D5AA21-415B-456E-91A6-A6BDD40D7DE9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7CEA977-803B-4B98-95B4-4EA1DFE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8" y="2159957"/>
            <a:ext cx="7886700" cy="14829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Teoria de falhas: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geral, materiais dúcteis e isotrópicos submetidos a carregamentos estáticos são limitados pelas suas tensões de cisalhamento, enquanto materiais frágeis são limitados pela tensão normal;</a:t>
            </a:r>
          </a:p>
        </p:txBody>
      </p:sp>
      <p:pic>
        <p:nvPicPr>
          <p:cNvPr id="2" name="Picture 1" descr="fig05_01.jpg">
            <a:extLst>
              <a:ext uri="{FF2B5EF4-FFF2-40B4-BE49-F238E27FC236}">
                <a16:creationId xmlns:a16="http://schemas.microsoft.com/office/drawing/2014/main" id="{3096675C-727A-48DE-94F4-B3898C57B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1" r="24305" b="70076"/>
          <a:stretch/>
        </p:blipFill>
        <p:spPr bwMode="auto">
          <a:xfrm>
            <a:off x="1090788" y="3642943"/>
            <a:ext cx="2328818" cy="249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" descr="fig05_01.jpg">
            <a:extLst>
              <a:ext uri="{FF2B5EF4-FFF2-40B4-BE49-F238E27FC236}">
                <a16:creationId xmlns:a16="http://schemas.microsoft.com/office/drawing/2014/main" id="{F45E322D-EDB8-43C4-9F2F-9C1688CF1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5" t="44384" r="25700" b="30287"/>
          <a:stretch/>
        </p:blipFill>
        <p:spPr bwMode="auto">
          <a:xfrm>
            <a:off x="5046964" y="4008860"/>
            <a:ext cx="2079322" cy="201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2670DD-75D0-4C98-A3D7-66A8F17CD609}"/>
              </a:ext>
            </a:extLst>
          </p:cNvPr>
          <p:cNvSpPr txBox="1"/>
          <p:nvPr/>
        </p:nvSpPr>
        <p:spPr>
          <a:xfrm>
            <a:off x="1540701" y="6139734"/>
            <a:ext cx="1428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Tração Pura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9B9810-0F63-4612-B644-3EBC2F89B743}"/>
              </a:ext>
            </a:extLst>
          </p:cNvPr>
          <p:cNvSpPr txBox="1"/>
          <p:nvPr/>
        </p:nvSpPr>
        <p:spPr>
          <a:xfrm>
            <a:off x="5372129" y="6139734"/>
            <a:ext cx="1428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Torção Pura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8AC1CB-73C1-8D0E-2E83-9623E6B3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0" name="Imagem 9" descr="GVA1.jpg">
            <a:extLst>
              <a:ext uri="{FF2B5EF4-FFF2-40B4-BE49-F238E27FC236}">
                <a16:creationId xmlns:a16="http://schemas.microsoft.com/office/drawing/2014/main" id="{CEA20DFF-D448-84AF-CC9C-52CD6D44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/>
              <a:t>Exercício:</a:t>
            </a:r>
          </a:p>
          <a:p>
            <a:pPr marL="0" indent="0" algn="just">
              <a:buNone/>
            </a:pPr>
            <a:r>
              <a:rPr lang="pt-BR" sz="1800" b="1" dirty="0"/>
              <a:t>Considerando os pinos sobre cisalhamento duplo: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4D0F5962-FC97-440A-8ADD-83F23A50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35" y="2915965"/>
            <a:ext cx="857250" cy="6000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82B25D8-21F7-496D-9246-4AFB44B0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85" y="3039789"/>
            <a:ext cx="1123950" cy="3524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D9795E4-6753-4D20-8EFF-DA0751C85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60" y="3653923"/>
            <a:ext cx="885825" cy="6286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6C78AE8-3483-423E-8239-2FED8DF26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535" y="3836137"/>
            <a:ext cx="933450" cy="31432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231C390-A8BE-4EF1-A7D0-52F9EA460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35" y="4462503"/>
            <a:ext cx="895350" cy="6096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B5B8614-D28B-41AF-BD3B-E302D05B6C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85" y="4610070"/>
            <a:ext cx="1000125" cy="3048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C1AB8366-1509-4FE3-89A2-E98139B1A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9474" y="3401510"/>
            <a:ext cx="1323975" cy="1133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C72AB91-4FFD-43B3-8841-F26379CF92EA}"/>
                  </a:ext>
                </a:extLst>
              </p:cNvPr>
              <p:cNvSpPr txBox="1"/>
              <p:nvPr/>
            </p:nvSpPr>
            <p:spPr>
              <a:xfrm>
                <a:off x="2592235" y="5471050"/>
                <a:ext cx="4572000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+3.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C72AB91-4FFD-43B3-8841-F26379CF9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35" y="5471050"/>
                <a:ext cx="4572000" cy="6560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4D24F82B-04A5-7D50-F354-966CC723B7FE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F5227A-AB04-3AC3-3D84-0944ED447CC3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1" name="Imagem 10" descr="GVA1.jpg">
            <a:extLst>
              <a:ext uri="{FF2B5EF4-FFF2-40B4-BE49-F238E27FC236}">
                <a16:creationId xmlns:a16="http://schemas.microsoft.com/office/drawing/2014/main" id="{5AD29EA4-2426-73C7-585D-267897CFCD03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3025BA6-11F4-86EB-72E3-A0481D133289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89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dirty="0"/>
              <a:t>Exercício:</a:t>
            </a:r>
          </a:p>
          <a:p>
            <a:pPr marL="0" indent="0" algn="just">
              <a:buNone/>
            </a:pPr>
            <a:r>
              <a:rPr lang="pt-BR" sz="1800" b="1" dirty="0"/>
              <a:t>Considerando o critério de falha de Von Misses: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C72AB91-4FFD-43B3-8841-F26379CF92EA}"/>
                  </a:ext>
                </a:extLst>
              </p:cNvPr>
              <p:cNvSpPr txBox="1"/>
              <p:nvPr/>
            </p:nvSpPr>
            <p:spPr>
              <a:xfrm>
                <a:off x="4519633" y="2553511"/>
                <a:ext cx="4572000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+3.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C72AB91-4FFD-43B3-8841-F26379CF9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633" y="2553511"/>
                <a:ext cx="4572000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B2546C5D-3D81-477C-AAD0-9BCE4EEFE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04" y="3155008"/>
            <a:ext cx="1181100" cy="381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281805-2039-4D39-9EE1-0F5DF29A3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004" y="3218919"/>
            <a:ext cx="1181100" cy="2571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C939EF-65FE-41F7-84CA-45CA9F500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04" y="3611614"/>
            <a:ext cx="1143000" cy="3524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B78E863-A9C1-4D93-B8AC-3F14EF8E6E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004" y="3659005"/>
            <a:ext cx="1095375" cy="266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68630C8-ABF4-4A5C-A5A8-06A9886D0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131" y="4272818"/>
            <a:ext cx="990600" cy="5429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6F55B47-CA38-4B83-8F86-93E88733D8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8731" y="4400813"/>
            <a:ext cx="466725" cy="21907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883840D-CED1-4EDF-AFB7-FDA0418A08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430" y="5146443"/>
            <a:ext cx="962025" cy="60007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80003BF1-862F-4555-A1B2-CD277EA2E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1455" y="5350255"/>
            <a:ext cx="457200" cy="2286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BA0AA97-CAD0-1EAB-70E4-0CB53C93F110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A65081-5F0B-5433-3E73-0A70C7E1682A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1" name="Imagem 10" descr="GVA1.jpg">
            <a:extLst>
              <a:ext uri="{FF2B5EF4-FFF2-40B4-BE49-F238E27FC236}">
                <a16:creationId xmlns:a16="http://schemas.microsoft.com/office/drawing/2014/main" id="{CC1C60C0-D4F5-4E45-50E0-A44656DA8CF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1DBB93-BE6D-9BB4-62C4-16FFC68DEBDA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735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7CEA977-803B-4B98-95B4-4EA1DFE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8" y="2056197"/>
            <a:ext cx="8404363" cy="45450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TEORIA DAS FALHAS ESTÁTICAS: Materiais frágeis</a:t>
            </a:r>
          </a:p>
          <a:p>
            <a:pPr marL="0" indent="0">
              <a:buNone/>
            </a:pPr>
            <a:endParaRPr lang="pt-BR" sz="400" dirty="0"/>
          </a:p>
          <a:p>
            <a:pPr marL="360363" indent="-360363" algn="just">
              <a:buFont typeface="Wingdings" panose="05000000000000000000" pitchFamily="2" charset="2"/>
              <a:buChar char="Ø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círculos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tanto de testes de tração como de compressão de um material uniforme e de um material não uniforme são mostrados a seguir: </a:t>
            </a:r>
          </a:p>
          <a:p>
            <a:pPr marL="360363" indent="-360363" algn="just">
              <a:buFont typeface="Wingdings" panose="05000000000000000000" pitchFamily="2" charset="2"/>
              <a:buChar char="Ø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 algn="just">
              <a:buFont typeface="Wingdings" panose="05000000000000000000" pitchFamily="2" charset="2"/>
              <a:buChar char="Ø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 algn="just">
              <a:buFont typeface="Wingdings" panose="05000000000000000000" pitchFamily="2" charset="2"/>
              <a:buChar char="Ø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 algn="just">
              <a:buFont typeface="Wingdings" panose="05000000000000000000" pitchFamily="2" charset="2"/>
              <a:buChar char="Ø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 algn="just">
              <a:buFont typeface="Wingdings" panose="05000000000000000000" pitchFamily="2" charset="2"/>
              <a:buChar char="Ø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 algn="just">
              <a:buFont typeface="Wingdings" panose="05000000000000000000" pitchFamily="2" charset="2"/>
              <a:buChar char="Ø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 algn="just">
              <a:buFont typeface="Wingdings" panose="05000000000000000000" pitchFamily="2" charset="2"/>
              <a:buChar char="Ø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 algn="just">
              <a:buFont typeface="Wingdings" panose="05000000000000000000" pitchFamily="2" charset="2"/>
              <a:buChar char="Ø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linhas tangentes a esses círculos constituem as linhas de falha para todas as combinações de tensões aplicadas entre os dois círculos.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89162C-FD1A-4AC8-8251-1A200E76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65" y="3241589"/>
            <a:ext cx="5711670" cy="21742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3106758-3A63-0CCC-49D5-199DFE4C12BE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763DEB2-18D6-F73E-469F-789986D0CF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65098506-3552-55E3-B4B7-6F38EB32A8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A187410-5B72-0437-45A9-18515DC0335A}"/>
              </a:ext>
            </a:extLst>
          </p:cNvPr>
          <p:cNvSpPr txBox="1"/>
          <p:nvPr/>
        </p:nvSpPr>
        <p:spPr>
          <a:xfrm>
            <a:off x="6952907" y="1472496"/>
            <a:ext cx="219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FRÁGEIS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9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48" y="2056196"/>
                <a:ext cx="8404363" cy="51337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TEORIA DE COULOMB MOHR: Materiais frágeis</a:t>
                </a:r>
              </a:p>
              <a:p>
                <a:pPr marL="0" indent="0">
                  <a:buNone/>
                </a:pPr>
                <a:endParaRPr lang="pt-BR" sz="400" dirty="0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 caso bidimensional é plotado nos eixos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pt-BR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pt-BR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normalizado pela tensão limite de ruptura na tração, </a:t>
                </a:r>
                <a:r>
                  <a:rPr lang="pt-B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Sut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envoltória de falha é válida somente nos primeiro e terceiro quadrantes e não leva em conta a interdependência das tensões normal e de cisalhamento, que afeta o segundo e o quarto quadrantes.</a:t>
                </a: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48" y="2056196"/>
                <a:ext cx="8404363" cy="5133743"/>
              </a:xfrm>
              <a:blipFill>
                <a:blip r:embed="rId4"/>
                <a:stretch>
                  <a:fillRect l="-1450" t="-1900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378E7B8-219A-40D4-83E6-97CBE0F70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48" y="3429000"/>
            <a:ext cx="4189498" cy="21548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936F5C-0129-4565-AB95-D3C5AE386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280" y="3583089"/>
            <a:ext cx="2293805" cy="200073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A5ADCE3-F407-0648-0CE3-D15D68A8B664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92579A-26F2-9CE5-7D79-3276A9E598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6" name="Imagem 5" descr="GVA1.jpg">
            <a:extLst>
              <a:ext uri="{FF2B5EF4-FFF2-40B4-BE49-F238E27FC236}">
                <a16:creationId xmlns:a16="http://schemas.microsoft.com/office/drawing/2014/main" id="{C166A1A4-4F25-E2E4-8F2D-E408D016B99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DBF57D3-A25C-58DB-C066-8BF846C55025}"/>
              </a:ext>
            </a:extLst>
          </p:cNvPr>
          <p:cNvSpPr txBox="1"/>
          <p:nvPr/>
        </p:nvSpPr>
        <p:spPr>
          <a:xfrm>
            <a:off x="6952907" y="1472496"/>
            <a:ext cx="219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FRÁGEIS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9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48" y="2056196"/>
                <a:ext cx="8404363" cy="51337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b="1" dirty="0"/>
                  <a:t>TEORIA DE COULOMB MOHR: Materiais frágeis</a:t>
                </a: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coeficiente de segurança para a teoria de </a:t>
                </a:r>
                <a:r>
                  <a:rPr lang="pt-B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Mohr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Modificada pode ser dada por: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𝑢𝑡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̃"/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Onde:</a:t>
                </a: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Sendo:</a:t>
                </a:r>
              </a:p>
              <a:p>
                <a:pPr algn="just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48" y="2056196"/>
                <a:ext cx="8404363" cy="5133743"/>
              </a:xfrm>
              <a:blipFill>
                <a:blip r:embed="rId2"/>
                <a:stretch>
                  <a:fillRect l="-1450" t="-1069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4A5ADCE3-F407-0648-0CE3-D15D68A8B664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92579A-26F2-9CE5-7D79-3276A9E598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6" name="Imagem 5" descr="GVA1.jpg">
            <a:extLst>
              <a:ext uri="{FF2B5EF4-FFF2-40B4-BE49-F238E27FC236}">
                <a16:creationId xmlns:a16="http://schemas.microsoft.com/office/drawing/2014/main" id="{C166A1A4-4F25-E2E4-8F2D-E408D016B99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9F6526-80DD-051B-7331-B5199EE6DB9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101" y="4257564"/>
            <a:ext cx="3875598" cy="4865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4453271-F210-287F-BCFD-80750710004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3032" y="4261149"/>
            <a:ext cx="2508233" cy="44460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8A46A99-CE06-BF0D-9EB3-D0B7075173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1589" y="4955580"/>
            <a:ext cx="3328916" cy="186770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3CD3C19-0662-2C53-BB82-01AAAD381A93}"/>
              </a:ext>
            </a:extLst>
          </p:cNvPr>
          <p:cNvSpPr txBox="1"/>
          <p:nvPr/>
        </p:nvSpPr>
        <p:spPr>
          <a:xfrm>
            <a:off x="6952907" y="1472496"/>
            <a:ext cx="219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FRÁGEIS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96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6E9577-8765-4F5C-8A51-ED3184AAA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855" y="2146735"/>
                <a:ext cx="8405556" cy="2397547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pt-BR" sz="2400" b="1" dirty="0"/>
                  <a:t>Exercício:</a:t>
                </a:r>
              </a:p>
              <a:p>
                <a:pPr marL="0" indent="0" algn="just">
                  <a:buNone/>
                </a:pPr>
                <a:r>
                  <a:rPr lang="pt-BR" sz="1800" b="1" dirty="0"/>
                  <a:t>Determine o coeficiente de segurança para o suporte do tirante mostrado na figura, para o ponto A, baseado na Teoria de </a:t>
                </a:r>
                <a:r>
                  <a:rPr lang="pt-BR" sz="1800" b="1" dirty="0" err="1"/>
                  <a:t>Mohr</a:t>
                </a:r>
                <a:r>
                  <a:rPr lang="pt-BR" sz="1800" b="1" dirty="0"/>
                  <a:t>. Considere o material de ferro fundido cinzento classe 50, com </a:t>
                </a:r>
                <a:r>
                  <a:rPr lang="pt-BR" sz="1800" b="1" dirty="0" err="1"/>
                  <a:t>Sut</a:t>
                </a:r>
                <a:r>
                  <a:rPr lang="pt-BR" sz="1800" b="1" dirty="0"/>
                  <a:t>=52500psi e </a:t>
                </a:r>
                <a:r>
                  <a:rPr lang="pt-BR" sz="1800" b="1" dirty="0" err="1"/>
                  <a:t>Suc</a:t>
                </a:r>
                <a:r>
                  <a:rPr lang="pt-BR" sz="1800" b="1" dirty="0"/>
                  <a:t>=-164000psi. O comprimento da haste é </a:t>
                </a:r>
                <a14:m>
                  <m:oMath xmlns:m="http://schemas.openxmlformats.org/officeDocument/2006/math"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𝒊𝒏</m:t>
                    </m:r>
                  </m:oMath>
                </a14:m>
                <a:r>
                  <a:rPr lang="pt-BR" sz="1800" b="1" dirty="0"/>
                  <a:t> e do braço, </a:t>
                </a:r>
                <a14:m>
                  <m:oMath xmlns:m="http://schemas.openxmlformats.org/officeDocument/2006/math"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𝒊𝒏</m:t>
                    </m:r>
                  </m:oMath>
                </a14:m>
                <a:r>
                  <a:rPr lang="pt-BR" sz="1800" b="1" dirty="0"/>
                  <a:t>. O diâmetro externo da haste é </a:t>
                </a:r>
                <a14:m>
                  <m:oMath xmlns:m="http://schemas.openxmlformats.org/officeDocument/2006/math"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𝒊𝒏</m:t>
                    </m:r>
                  </m:oMath>
                </a14:m>
                <a:r>
                  <a:rPr lang="pt-BR" sz="1800" b="1" dirty="0"/>
                  <a:t>, A força </a:t>
                </a:r>
                <a14:m>
                  <m:oMath xmlns:m="http://schemas.openxmlformats.org/officeDocument/2006/math"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𝒍𝒃</m:t>
                    </m:r>
                  </m:oMath>
                </a14:m>
                <a:r>
                  <a:rPr lang="pt-BR" sz="1800" b="1" dirty="0"/>
                  <a:t>.</a:t>
                </a:r>
              </a:p>
              <a:p>
                <a:pPr marL="0" indent="0" algn="just">
                  <a:buNone/>
                </a:pPr>
                <a:r>
                  <a:rPr lang="pt-BR" sz="1800" b="1" dirty="0"/>
                  <a:t>Considere o carregamento é estático e o conjunto está a temperatura ambiente. Considere o cisalhamento devido à força cortante, assim como outras tensões.</a:t>
                </a:r>
              </a:p>
              <a:p>
                <a:pPr marL="0" indent="0" algn="just">
                  <a:buNone/>
                </a:pPr>
                <a:endParaRPr lang="pt-BR" sz="1800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6E9577-8765-4F5C-8A51-ED3184AAA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855" y="2146735"/>
                <a:ext cx="8405556" cy="2397547"/>
              </a:xfrm>
              <a:blipFill>
                <a:blip r:embed="rId2"/>
                <a:stretch>
                  <a:fillRect l="-1160" t="-4835" r="-5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9677988-094D-3AFB-AFAD-386356281A7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6D0D3C-F4B4-7A0C-C292-7C3DCD3A55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2F96F8CB-2D17-C31E-B0C3-01410C1D6F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CEA5A85-8CA8-D0C2-8CA7-C03E522ED5B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0789" y="4544282"/>
            <a:ext cx="2817688" cy="17983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C5A6D3-812F-7B72-5853-75B178F4B314}"/>
              </a:ext>
            </a:extLst>
          </p:cNvPr>
          <p:cNvSpPr txBox="1"/>
          <p:nvPr/>
        </p:nvSpPr>
        <p:spPr>
          <a:xfrm>
            <a:off x="6952907" y="1472496"/>
            <a:ext cx="219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FRÁGEIS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2573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Exercício:</a:t>
            </a:r>
          </a:p>
          <a:p>
            <a:pPr marL="0" indent="0" algn="just">
              <a:buNone/>
            </a:pPr>
            <a:endParaRPr lang="pt-BR" sz="1800" b="1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9677988-094D-3AFB-AFAD-386356281A7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6D0D3C-F4B4-7A0C-C292-7C3DCD3A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2F96F8CB-2D17-C31E-B0C3-01410C1D6F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51950C-7BB0-23A2-3ED7-828D1BC85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57" y="3295243"/>
            <a:ext cx="5228923" cy="8115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CB82F2-724B-E736-BAF4-5E41AB139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57" y="4191107"/>
            <a:ext cx="7126691" cy="26066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E98035D-A962-76F1-E04B-EFBAC8A4F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58" y="2541694"/>
            <a:ext cx="5228923" cy="78054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37BAC0-69DF-7A53-90C9-3DEA4115AB60}"/>
              </a:ext>
            </a:extLst>
          </p:cNvPr>
          <p:cNvSpPr txBox="1"/>
          <p:nvPr/>
        </p:nvSpPr>
        <p:spPr>
          <a:xfrm>
            <a:off x="6952907" y="1472496"/>
            <a:ext cx="219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FRÁGEIS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374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Exercício:</a:t>
            </a:r>
          </a:p>
          <a:p>
            <a:pPr marL="0" indent="0" algn="just">
              <a:buNone/>
            </a:pPr>
            <a:endParaRPr lang="pt-BR" sz="1800" b="1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9677988-094D-3AFB-AFAD-386356281A7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6D0D3C-F4B4-7A0C-C292-7C3DCD3A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2F96F8CB-2D17-C31E-B0C3-01410C1D6F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1B3C160-282B-24F9-0896-64FAC0D06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89" y="2601732"/>
            <a:ext cx="6096000" cy="14638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D863CB-6F43-0259-54A4-D2DC476EE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55" y="4063344"/>
            <a:ext cx="6096000" cy="14287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9B856F5-2E6C-B8B2-EBEB-18F08953D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530" y="5372100"/>
            <a:ext cx="6734175" cy="14859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67F8EC8-163D-3275-869F-9D3833098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89" y="2613607"/>
            <a:ext cx="6096000" cy="146380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0077B8-A3FE-FC80-DB65-084225A32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55" y="4075219"/>
            <a:ext cx="6096000" cy="14287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D409322-7FA9-B218-B88B-C3C8B6B86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530" y="5383975"/>
            <a:ext cx="6734175" cy="14859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DED664E-137E-DCD2-4A62-0A080ADAABB4}"/>
              </a:ext>
            </a:extLst>
          </p:cNvPr>
          <p:cNvSpPr txBox="1"/>
          <p:nvPr/>
        </p:nvSpPr>
        <p:spPr>
          <a:xfrm>
            <a:off x="6952907" y="1472496"/>
            <a:ext cx="219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FRÁGEIS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85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Exercício:</a:t>
            </a:r>
          </a:p>
          <a:p>
            <a:pPr marL="0" indent="0" algn="just">
              <a:buNone/>
            </a:pPr>
            <a:endParaRPr lang="pt-BR" sz="1800" b="1" dirty="0"/>
          </a:p>
          <a:p>
            <a:pPr marL="0" indent="0" algn="just">
              <a:buNone/>
            </a:pPr>
            <a:endParaRPr lang="pt-BR" sz="1800" b="1" dirty="0"/>
          </a:p>
          <a:p>
            <a:pPr marL="0" indent="0" algn="just">
              <a:buNone/>
            </a:pPr>
            <a:endParaRPr lang="pt-BR" sz="1800" b="1" dirty="0"/>
          </a:p>
          <a:p>
            <a:pPr marL="0" indent="0" algn="just">
              <a:buNone/>
            </a:pPr>
            <a:r>
              <a:rPr lang="pt-BR" sz="1800" b="1" dirty="0"/>
              <a:t>Logo: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9677988-094D-3AFB-AFAD-386356281A7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6D0D3C-F4B4-7A0C-C292-7C3DCD3A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2F96F8CB-2D17-C31E-B0C3-01410C1D6F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C8CD30A-4A1A-6F1B-2C82-464FD6A91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89" y="2601252"/>
            <a:ext cx="5638800" cy="9429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D8730F-FE65-96CC-E92F-55529B4F9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58" y="4191857"/>
            <a:ext cx="2314575" cy="7048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C79E8CF-D33E-73D4-9834-E703226FD67F}"/>
              </a:ext>
            </a:extLst>
          </p:cNvPr>
          <p:cNvSpPr txBox="1"/>
          <p:nvPr/>
        </p:nvSpPr>
        <p:spPr>
          <a:xfrm>
            <a:off x="6952907" y="1472496"/>
            <a:ext cx="219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FRÁGEIS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52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Exercício:</a:t>
            </a:r>
          </a:p>
          <a:p>
            <a:pPr marL="0" indent="0" algn="just">
              <a:buNone/>
            </a:pPr>
            <a:r>
              <a:rPr lang="pt-BR" sz="1800" b="1" dirty="0"/>
              <a:t>Determine o coeficiente de segurança nos pontos críticos do macaco tipo sanfona. A carga de projeto total é de 2000lb ou 1000lb por lado. A largura das barras é de 1,032 in e suas espessuras são de 0,15 in, O fuso é um filete de rosca ½ - 13 UNC com diâmetro da raiz de 0,406 in. O material de todas as peças é de aço dúctil com E-30Mpsi e </a:t>
            </a:r>
            <a:r>
              <a:rPr lang="pt-BR" sz="1800" b="1" dirty="0" err="1"/>
              <a:t>Sy</a:t>
            </a:r>
            <a:r>
              <a:rPr lang="pt-BR" sz="1800" b="1" dirty="0"/>
              <a:t>=60kpsi.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9677988-094D-3AFB-AFAD-386356281A7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6D0D3C-F4B4-7A0C-C292-7C3DCD3A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2F96F8CB-2D17-C31E-B0C3-01410C1D6F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292F55-0283-5288-13DC-A550A5072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274" y="4283010"/>
            <a:ext cx="3755449" cy="2574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4AADC9C-59D7-57C8-BD18-D8AF12FAAD0B}"/>
              </a:ext>
            </a:extLst>
          </p:cNvPr>
          <p:cNvSpPr txBox="1"/>
          <p:nvPr/>
        </p:nvSpPr>
        <p:spPr>
          <a:xfrm>
            <a:off x="6952907" y="1472496"/>
            <a:ext cx="219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89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7CEA977-803B-4B98-95B4-4EA1DFE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7" y="2159957"/>
            <a:ext cx="8404363" cy="1482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Teoria de falhas: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peça pode falhar se suas deformações e distorções forem grandes o suficiente para que não funcione adequadamente.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peça pode falhar também sofrendo ruptura e separando-se. Ambas as condições são falhas;</a:t>
            </a:r>
          </a:p>
        </p:txBody>
      </p:sp>
      <p:pic>
        <p:nvPicPr>
          <p:cNvPr id="10" name="Picture 1" descr="fig02_02.jpg">
            <a:extLst>
              <a:ext uri="{FF2B5EF4-FFF2-40B4-BE49-F238E27FC236}">
                <a16:creationId xmlns:a16="http://schemas.microsoft.com/office/drawing/2014/main" id="{0A5CCB7E-BE1B-4832-A223-646A0C134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r="47848" b="19929"/>
          <a:stretch/>
        </p:blipFill>
        <p:spPr bwMode="auto">
          <a:xfrm>
            <a:off x="1252159" y="4107921"/>
            <a:ext cx="3461355" cy="252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DEB96CA-CCE0-B857-E5AC-4FF82FFDEF9A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EA6572-3CF3-3FB4-B445-40D6FAF0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71F93D4E-CE86-E8A5-B8BF-D13C371729F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98B8240-8129-5F69-DF58-AD974C7E1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201" y="4107921"/>
            <a:ext cx="18002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Exercício:</a:t>
            </a:r>
          </a:p>
          <a:p>
            <a:pPr marL="0" indent="0" algn="just">
              <a:buNone/>
            </a:pPr>
            <a:r>
              <a:rPr lang="pt-BR" sz="1800" b="1" dirty="0"/>
              <a:t>A seguir é mostrado o DCL  dos componentes do macaco. </a:t>
            </a:r>
          </a:p>
          <a:p>
            <a:pPr marL="0" indent="0" algn="just">
              <a:buNone/>
            </a:pPr>
            <a:endParaRPr lang="pt-BR" sz="1800" b="1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9677988-094D-3AFB-AFAD-386356281A7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6D0D3C-F4B4-7A0C-C292-7C3DCD3A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2F96F8CB-2D17-C31E-B0C3-01410C1D6F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B383AF6-9B95-54DB-A6DD-FE5C519A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11" y="3017842"/>
            <a:ext cx="6933694" cy="32780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9A884C0-32AD-4126-C980-01C02AA06DD5}"/>
              </a:ext>
            </a:extLst>
          </p:cNvPr>
          <p:cNvSpPr txBox="1"/>
          <p:nvPr/>
        </p:nvSpPr>
        <p:spPr>
          <a:xfrm>
            <a:off x="6952907" y="1472496"/>
            <a:ext cx="219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795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400" b="1" dirty="0"/>
              <a:t>Exercício:</a:t>
            </a:r>
          </a:p>
          <a:p>
            <a:pPr marL="0" indent="0" algn="just">
              <a:buNone/>
            </a:pPr>
            <a:r>
              <a:rPr lang="pt-BR" sz="1800" b="1" dirty="0"/>
              <a:t>Determine os coeficientes de segurança do parafuso, dos pinos e da raiz do dente da engrenagem. </a:t>
            </a:r>
          </a:p>
          <a:p>
            <a:pPr marL="0" indent="0" algn="just">
              <a:buNone/>
            </a:pPr>
            <a:r>
              <a:rPr lang="pt-BR" sz="1800" b="1" dirty="0"/>
              <a:t>Adote: </a:t>
            </a:r>
          </a:p>
          <a:p>
            <a:pPr algn="just">
              <a:buFontTx/>
              <a:buChar char="-"/>
            </a:pPr>
            <a:r>
              <a:rPr lang="pt-BR" sz="1800" b="1" dirty="0"/>
              <a:t>Parafuso: área da seção transversal: = 0,129 in²;</a:t>
            </a:r>
          </a:p>
          <a:p>
            <a:pPr algn="just">
              <a:buFontTx/>
              <a:buChar char="-"/>
            </a:pPr>
            <a:r>
              <a:rPr lang="pt-BR" sz="1800" b="1" dirty="0"/>
              <a:t>Dente da engrenagem: largura = 0,15 in; Espessura = 0,44 in;</a:t>
            </a:r>
          </a:p>
          <a:p>
            <a:pPr algn="just">
              <a:buFontTx/>
              <a:buChar char="-"/>
            </a:pPr>
            <a:r>
              <a:rPr lang="pt-BR" sz="1800" b="1" dirty="0"/>
              <a:t>Pinos: Diâmetro = 0,437 in</a:t>
            </a:r>
          </a:p>
          <a:p>
            <a:pPr marL="0" indent="0" algn="just">
              <a:buNone/>
            </a:pPr>
            <a:endParaRPr lang="pt-BR" sz="1800" b="1" dirty="0"/>
          </a:p>
          <a:p>
            <a:pPr marL="0" indent="0" algn="just">
              <a:buNone/>
            </a:pPr>
            <a:endParaRPr lang="pt-BR" sz="1800" b="1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9677988-094D-3AFB-AFAD-386356281A7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6D0D3C-F4B4-7A0C-C292-7C3DCD3A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2F96F8CB-2D17-C31E-B0C3-01410C1D6F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6E0E1E-7277-2495-9187-65526CFE9DB1}"/>
              </a:ext>
            </a:extLst>
          </p:cNvPr>
          <p:cNvSpPr txBox="1"/>
          <p:nvPr/>
        </p:nvSpPr>
        <p:spPr>
          <a:xfrm>
            <a:off x="6952907" y="1472496"/>
            <a:ext cx="219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363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Exercício:</a:t>
            </a:r>
          </a:p>
          <a:p>
            <a:pPr marL="0" indent="0" algn="just">
              <a:buNone/>
            </a:pPr>
            <a:endParaRPr lang="pt-BR" sz="1800" b="1" dirty="0"/>
          </a:p>
          <a:p>
            <a:pPr marL="0" indent="0" algn="just">
              <a:buNone/>
            </a:pPr>
            <a:endParaRPr lang="pt-BR" sz="1800" b="1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9677988-094D-3AFB-AFAD-386356281A7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6D0D3C-F4B4-7A0C-C292-7C3DCD3A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2F96F8CB-2D17-C31E-B0C3-01410C1D6F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708053D-0F25-8B9B-EC75-6A61C1985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89" y="2613994"/>
            <a:ext cx="3933825" cy="2762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A36B34F-409B-E4BB-D19E-117BBC3FC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161" y="3090862"/>
            <a:ext cx="2733675" cy="6762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2C2A0E1-512A-3D81-59FC-94B23AF2F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89" y="3769107"/>
            <a:ext cx="6724650" cy="6000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CB5D60D-BCBD-16A1-7735-9973D9383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833" y="4545032"/>
            <a:ext cx="2133600" cy="5905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7595E09-63A1-01CE-5337-CF3266459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291" y="5329566"/>
            <a:ext cx="4533900" cy="132397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9873CD5-965D-3F64-2F36-58E9ABB5990B}"/>
              </a:ext>
            </a:extLst>
          </p:cNvPr>
          <p:cNvSpPr txBox="1"/>
          <p:nvPr/>
        </p:nvSpPr>
        <p:spPr>
          <a:xfrm>
            <a:off x="6952907" y="1472496"/>
            <a:ext cx="219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36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5" y="2146735"/>
            <a:ext cx="8405556" cy="2397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Exercício:</a:t>
            </a:r>
          </a:p>
          <a:p>
            <a:pPr marL="0" indent="0" algn="just">
              <a:buNone/>
            </a:pPr>
            <a:endParaRPr lang="pt-BR" sz="1800" b="1" dirty="0"/>
          </a:p>
          <a:p>
            <a:pPr marL="0" indent="0" algn="just">
              <a:buNone/>
            </a:pPr>
            <a:endParaRPr lang="pt-BR" sz="1800" b="1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9677988-094D-3AFB-AFAD-386356281A7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6D0D3C-F4B4-7A0C-C292-7C3DCD3A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2" name="Imagem 11" descr="GVA1.jpg">
            <a:extLst>
              <a:ext uri="{FF2B5EF4-FFF2-40B4-BE49-F238E27FC236}">
                <a16:creationId xmlns:a16="http://schemas.microsoft.com/office/drawing/2014/main" id="{2F96F8CB-2D17-C31E-B0C3-01410C1D6F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612EE94-D8B0-EE76-B7A3-FFE8A5373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89" y="2528022"/>
            <a:ext cx="6743700" cy="6381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4CCA007-A538-9A6A-F114-011FCAE15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224" y="3345508"/>
            <a:ext cx="3257550" cy="6667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45CE6E3-B0C5-4E71-F355-B016E486D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58" y="4042555"/>
            <a:ext cx="5305425" cy="1362075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1898B1B-094A-8998-47D0-74CCC18F7BC4}"/>
              </a:ext>
            </a:extLst>
          </p:cNvPr>
          <p:cNvGrpSpPr/>
          <p:nvPr/>
        </p:nvGrpSpPr>
        <p:grpSpPr>
          <a:xfrm>
            <a:off x="506858" y="5401392"/>
            <a:ext cx="6762750" cy="1181100"/>
            <a:chOff x="506858" y="5401392"/>
            <a:chExt cx="6762750" cy="1181100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2416891-34DE-EBB9-4803-96B6E52C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858" y="5401392"/>
              <a:ext cx="6762750" cy="1181100"/>
            </a:xfrm>
            <a:prstGeom prst="rect">
              <a:avLst/>
            </a:prstGeom>
          </p:spPr>
        </p:pic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115B896-94F6-6EFA-4461-B83DB80917A0}"/>
                </a:ext>
              </a:extLst>
            </p:cNvPr>
            <p:cNvSpPr/>
            <p:nvPr/>
          </p:nvSpPr>
          <p:spPr>
            <a:xfrm>
              <a:off x="6958940" y="6187041"/>
              <a:ext cx="230099" cy="26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AAFAF8-87E7-E232-9D41-D629E53BD02A}"/>
              </a:ext>
            </a:extLst>
          </p:cNvPr>
          <p:cNvSpPr txBox="1"/>
          <p:nvPr/>
        </p:nvSpPr>
        <p:spPr>
          <a:xfrm>
            <a:off x="6952907" y="1472496"/>
            <a:ext cx="219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66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8" y="2159957"/>
            <a:ext cx="7770038" cy="57235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CURVAS DE FALHA PARA TENSÕES FLUTUANTES: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132C10A-71EB-4CA1-849D-55A41975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94" y="2526144"/>
            <a:ext cx="6016806" cy="376978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97DA38A-B706-043F-FD41-E1F2ADD3C521}"/>
              </a:ext>
            </a:extLst>
          </p:cNvPr>
          <p:cNvSpPr/>
          <p:nvPr/>
        </p:nvSpPr>
        <p:spPr>
          <a:xfrm>
            <a:off x="483343" y="821938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E31DA0-D68B-3DD0-9132-56571EE965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12598"/>
            <a:ext cx="1014672" cy="1245654"/>
          </a:xfrm>
          <a:prstGeom prst="rect">
            <a:avLst/>
          </a:prstGeom>
        </p:spPr>
      </p:pic>
      <p:pic>
        <p:nvPicPr>
          <p:cNvPr id="6" name="Imagem 5" descr="GVA1.jpg">
            <a:extLst>
              <a:ext uri="{FF2B5EF4-FFF2-40B4-BE49-F238E27FC236}">
                <a16:creationId xmlns:a16="http://schemas.microsoft.com/office/drawing/2014/main" id="{713138BF-C2BD-C754-D962-CC5C7E19AB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7"/>
            <a:ext cx="1449211" cy="8680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03FECE-5B55-10FC-E95F-982B9F0B3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48" y="6253325"/>
            <a:ext cx="9144000" cy="5720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C164EA8-9C6F-F591-2B8C-04450113D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1294" y="2496605"/>
            <a:ext cx="6335486" cy="37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5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8" y="2159957"/>
            <a:ext cx="7770038" cy="57235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CURVAS DE FALHA PARA TENSÕES FLUTUANTES: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C97DA38A-B706-043F-FD41-E1F2ADD3C521}"/>
              </a:ext>
            </a:extLst>
          </p:cNvPr>
          <p:cNvSpPr/>
          <p:nvPr/>
        </p:nvSpPr>
        <p:spPr>
          <a:xfrm>
            <a:off x="483343" y="821938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E31DA0-D68B-3DD0-9132-56571EE965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12598"/>
            <a:ext cx="1014672" cy="1245654"/>
          </a:xfrm>
          <a:prstGeom prst="rect">
            <a:avLst/>
          </a:prstGeom>
        </p:spPr>
      </p:pic>
      <p:pic>
        <p:nvPicPr>
          <p:cNvPr id="6" name="Imagem 5" descr="GVA1.jpg">
            <a:extLst>
              <a:ext uri="{FF2B5EF4-FFF2-40B4-BE49-F238E27FC236}">
                <a16:creationId xmlns:a16="http://schemas.microsoft.com/office/drawing/2014/main" id="{713138BF-C2BD-C754-D962-CC5C7E19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7"/>
            <a:ext cx="1449211" cy="8680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A8CF59F-5CC6-0E4F-3FD0-9FD74E4E3F2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7171" y="2366190"/>
            <a:ext cx="6119633" cy="36050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1A8400-94B1-D6F2-8622-D1DD9CDDF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71" y="5934748"/>
            <a:ext cx="71628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12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8" y="215995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CURVAS DE FALHA PARA TENSÕES FLUTUANTES:</a:t>
            </a:r>
          </a:p>
        </p:txBody>
      </p:sp>
      <p:pic>
        <p:nvPicPr>
          <p:cNvPr id="1026" name="Picture 2" descr="Resultado de imagem para curva de gerber e goodman">
            <a:extLst>
              <a:ext uri="{FF2B5EF4-FFF2-40B4-BE49-F238E27FC236}">
                <a16:creationId xmlns:a16="http://schemas.microsoft.com/office/drawing/2014/main" id="{19E8B7E2-10E1-481F-A2E0-A3C733AA7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t="25656"/>
          <a:stretch/>
        </p:blipFill>
        <p:spPr bwMode="auto">
          <a:xfrm>
            <a:off x="144000" y="2874039"/>
            <a:ext cx="5863814" cy="34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44ED837-DDF3-4845-91CF-44D00C7ED0F3}"/>
                  </a:ext>
                </a:extLst>
              </p:cNvPr>
              <p:cNvSpPr txBox="1"/>
              <p:nvPr/>
            </p:nvSpPr>
            <p:spPr>
              <a:xfrm>
                <a:off x="6007814" y="2874039"/>
                <a:ext cx="3110346" cy="29231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/>
                  <a:t>Curva de </a:t>
                </a:r>
                <a:r>
                  <a:rPr lang="pt-BR" err="1"/>
                  <a:t>Soderberg</a:t>
                </a:r>
                <a:endParaRPr lang="pt-B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b="0"/>
              </a:p>
              <a:p>
                <a:r>
                  <a:rPr lang="pt-BR"/>
                  <a:t>Curva de Goodman modificada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/>
              </a:p>
              <a:p>
                <a:r>
                  <a:rPr lang="pt-BR"/>
                  <a:t>Parábola de </a:t>
                </a:r>
                <a:r>
                  <a:rPr lang="pt-BR" err="1"/>
                  <a:t>Gerber</a:t>
                </a:r>
                <a:endParaRPr lang="pt-B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44ED837-DDF3-4845-91CF-44D00C7ED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814" y="2874039"/>
                <a:ext cx="3110346" cy="2923173"/>
              </a:xfrm>
              <a:prstGeom prst="rect">
                <a:avLst/>
              </a:prstGeom>
              <a:blipFill>
                <a:blip r:embed="rId4"/>
                <a:stretch>
                  <a:fillRect l="-1761" t="-1040" r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DF1DF880-2C60-A4D4-F654-066663C9D7E7}"/>
              </a:ext>
            </a:extLst>
          </p:cNvPr>
          <p:cNvSpPr/>
          <p:nvPr/>
        </p:nvSpPr>
        <p:spPr>
          <a:xfrm>
            <a:off x="483343" y="821938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3D9300-577E-D4C3-D346-FBCDEF465D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12598"/>
            <a:ext cx="1014672" cy="1245654"/>
          </a:xfrm>
          <a:prstGeom prst="rect">
            <a:avLst/>
          </a:prstGeom>
        </p:spPr>
      </p:pic>
      <p:pic>
        <p:nvPicPr>
          <p:cNvPr id="9" name="Imagem 8" descr="GVA1.jpg">
            <a:extLst>
              <a:ext uri="{FF2B5EF4-FFF2-40B4-BE49-F238E27FC236}">
                <a16:creationId xmlns:a16="http://schemas.microsoft.com/office/drawing/2014/main" id="{154CA1B5-3B6D-3539-13E7-F0E541B6DF8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7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96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/>
              <a:t>No desenvolvimento do projeto de um equipamento foram obtidas três condições viáveis, em termos econômicos, para o dimensionamento de um eixo, mostrados na figura abaixo. </a:t>
            </a:r>
            <a:r>
              <a:rPr lang="pt-BR" sz="2400" dirty="0"/>
              <a:t>Com base em seus conhecimentos especifique qual condição é mais viável.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BCB70031-9D62-4CFF-B517-236FC78F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4" y="3944171"/>
            <a:ext cx="4239489" cy="291382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2698DA7-D001-B81F-36AC-EA2452DF2D6A}"/>
              </a:ext>
            </a:extLst>
          </p:cNvPr>
          <p:cNvSpPr/>
          <p:nvPr/>
        </p:nvSpPr>
        <p:spPr>
          <a:xfrm>
            <a:off x="483343" y="821938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E86398-A14D-A8BF-9373-7446C9B869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12598"/>
            <a:ext cx="1014672" cy="1245654"/>
          </a:xfrm>
          <a:prstGeom prst="rect">
            <a:avLst/>
          </a:prstGeom>
        </p:spPr>
      </p:pic>
      <p:pic>
        <p:nvPicPr>
          <p:cNvPr id="7" name="Imagem 6" descr="GVA1.jpg">
            <a:extLst>
              <a:ext uri="{FF2B5EF4-FFF2-40B4-BE49-F238E27FC236}">
                <a16:creationId xmlns:a16="http://schemas.microsoft.com/office/drawing/2014/main" id="{3C35ED1E-F985-073E-A7BA-CA53288609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7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27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6E9577-8765-4F5C-8A51-ED3184AAA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sz="2400" b="1" dirty="0"/>
                  <a:t>Resistência à fadiga teórica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sSup>
                          <m:sSup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pt-BR" sz="2400" b="1" dirty="0"/>
                  <a:t> ou limite de fadiga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sSup>
                          <m:sSup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pt-BR" sz="2400" b="1" dirty="0"/>
                  <a:t> estimados: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t-BR" sz="2400" dirty="0"/>
                  <a:t>Se os dados publicados estiverem disponíveis para a resistência à fadiga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sSup>
                          <m:sSup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pt-BR" sz="2400" dirty="0"/>
                  <a:t> ou o limite de fadiga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sSup>
                          <m:sSup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pt-BR" sz="2400" dirty="0"/>
                  <a:t> do material, eles devem ser utilizados, e os fatores de correção devem ser aplicados a esses valores.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t-BR" sz="2400" dirty="0"/>
                  <a:t>Valores aproximados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sSup>
                          <m:sSup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pt-BR" sz="2400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sSup>
                          <m:sSup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pt-BR" sz="2400" dirty="0"/>
                  <a:t> podem ser estimados a partir de valores da resistência à tração do material.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pt-BR" sz="2400" dirty="0"/>
              </a:p>
              <a:p>
                <a:pPr marL="0" indent="0" algn="just">
                  <a:buNone/>
                </a:pPr>
                <a:endParaRPr lang="pt-BR" sz="2400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6E9577-8765-4F5C-8A51-ED3184AAA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821" r="-1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82698DA7-D001-B81F-36AC-EA2452DF2D6A}"/>
              </a:ext>
            </a:extLst>
          </p:cNvPr>
          <p:cNvSpPr/>
          <p:nvPr/>
        </p:nvSpPr>
        <p:spPr>
          <a:xfrm>
            <a:off x="483343" y="821938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E86398-A14D-A8BF-9373-7446C9B869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12598"/>
            <a:ext cx="1014672" cy="1245654"/>
          </a:xfrm>
          <a:prstGeom prst="rect">
            <a:avLst/>
          </a:prstGeom>
        </p:spPr>
      </p:pic>
      <p:pic>
        <p:nvPicPr>
          <p:cNvPr id="7" name="Imagem 6" descr="GVA1.jpg">
            <a:extLst>
              <a:ext uri="{FF2B5EF4-FFF2-40B4-BE49-F238E27FC236}">
                <a16:creationId xmlns:a16="http://schemas.microsoft.com/office/drawing/2014/main" id="{3C35ED1E-F985-073E-A7BA-CA53288609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7"/>
            <a:ext cx="1449211" cy="8680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A2BBCE-6523-D52B-A6BF-5CFFF270A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05" y="5178879"/>
            <a:ext cx="7124700" cy="16573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9336FC3-9AC7-3264-D282-684B0E67B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959" y="4850380"/>
            <a:ext cx="68770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3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E9577-8765-4F5C-8A51-ED3184AA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237" y="3817264"/>
            <a:ext cx="1376689" cy="9175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800" b="1" dirty="0"/>
              <a:t>FIM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E6D5746-89C3-40A0-A3B1-3EE461EF3348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BB81590-E04C-7CD8-F7FE-7FB805956635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DC9F77-C5E5-CFB5-4E0A-F6CEE4B36D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5" name="Imagem 4" descr="GVA1.jpg">
            <a:extLst>
              <a:ext uri="{FF2B5EF4-FFF2-40B4-BE49-F238E27FC236}">
                <a16:creationId xmlns:a16="http://schemas.microsoft.com/office/drawing/2014/main" id="{8CF582DB-AEE3-761A-C067-47512CA573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7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48" y="2056197"/>
                <a:ext cx="8404363" cy="42461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b="1" dirty="0"/>
                  <a:t>A TEORIA DA ENERGIA DE DISTORÇÃO DE VON MISES-HENCKY :</a:t>
                </a:r>
                <a:endParaRPr lang="pt-BR" sz="3200" dirty="0"/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critério de falha de von </a:t>
                </a:r>
                <a:r>
                  <a:rPr lang="pt-B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Mises-Hencky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é obtido ao se comparar a energia de distorção por unidade de volume com a energia de distorção por unidade de volume presente em um corpo de prova em um ensaio de tração:</a:t>
                </a:r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Tensão eq. de Von Misses:</a:t>
                </a:r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′=</m:t>
                    </m:r>
                    <m:rad>
                      <m:radPr>
                        <m:degHide m:val="on"/>
                        <m:ctrlPr>
                          <a:rPr lang="pt-B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48" y="2056197"/>
                <a:ext cx="8404363" cy="4246161"/>
              </a:xfrm>
              <a:blipFill>
                <a:blip r:embed="rId2"/>
                <a:stretch>
                  <a:fillRect l="-1088" t="-2009" r="-10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4689BAA5-EE9E-4DE7-9F75-9BD42192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859" y="3960183"/>
            <a:ext cx="4830457" cy="2591222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149239A-14EB-E207-86CF-3D3E9AF43027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0AD04B5-D4B1-21D3-DE2E-685A775A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6" name="Imagem 15" descr="GVA1.jpg">
            <a:extLst>
              <a:ext uri="{FF2B5EF4-FFF2-40B4-BE49-F238E27FC236}">
                <a16:creationId xmlns:a16="http://schemas.microsoft.com/office/drawing/2014/main" id="{9128A7BB-C089-4F4B-73B6-AAEDB554D15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61BAED0-1CD3-EF5A-572A-03ADD1487A2A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33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48" y="2056197"/>
                <a:ext cx="8404363" cy="42461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A TEORIA DA ENERGIA DE DISTORÇÃO DE VON MISES-HENCKY</a:t>
                </a:r>
                <a:endParaRPr lang="pt-BR" dirty="0"/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um caso tridimensional tem-se:</a:t>
                </a:r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pt-BR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48" y="2056197"/>
                <a:ext cx="8404363" cy="4246161"/>
              </a:xfrm>
              <a:blipFill>
                <a:blip r:embed="rId2"/>
                <a:stretch>
                  <a:fillRect l="-1450" t="-2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58C9D20E-CB27-48C1-962B-654A1029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61" y="3525559"/>
            <a:ext cx="5624077" cy="308472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4C0E46D-C5CF-5F3D-B846-4B3CB5884A75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80CF27-FA58-E832-0FF5-45D2431F182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6" name="Imagem 5" descr="GVA1.jpg">
            <a:extLst>
              <a:ext uri="{FF2B5EF4-FFF2-40B4-BE49-F238E27FC236}">
                <a16:creationId xmlns:a16="http://schemas.microsoft.com/office/drawing/2014/main" id="{983F194A-1A49-950C-826E-8D188D5897B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9A1E81-83F2-7501-4ED5-92319114779C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84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7CEA977-803B-4B98-95B4-4EA1DFE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48" y="2056197"/>
            <a:ext cx="8404363" cy="424616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400" b="1" dirty="0">
                <a:solidFill>
                  <a:prstClr val="black"/>
                </a:solidFill>
              </a:rPr>
              <a:t>A TEORIA DA ENERGIA DE DISTORÇÃO DE VON MISES-HENCKY :</a:t>
            </a:r>
            <a:endParaRPr lang="pt-BR" sz="3200" dirty="0">
              <a:solidFill>
                <a:prstClr val="black"/>
              </a:solidFill>
            </a:endParaRPr>
          </a:p>
          <a:p>
            <a:pPr marL="360363" indent="-360363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situações envolvendo tensões combinadas normal e de cisalhamento no mesmo ponto, pode-se utilizar a tensão equivalente de von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σ’;</a:t>
            </a:r>
          </a:p>
          <a:p>
            <a:pPr marL="360363" indent="-360363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Definida como a tensão de tração uniaxial que criaria a mesma energia de distorção que é criada pela combinação atual das tensões aplicadas.</a:t>
            </a:r>
          </a:p>
          <a:p>
            <a:pPr marL="360363" indent="-360363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procedimento nos permite tratar casos de tensão multiaxial combinada a tensões de cisalhamento como se fossem devidos a um carregamento de tração pura.</a:t>
            </a:r>
          </a:p>
          <a:p>
            <a:pPr marL="360363" indent="-360363" algn="just">
              <a:buFont typeface="Wingdings" panose="05000000000000000000" pitchFamily="2" charset="2"/>
              <a:buChar char="Ø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6B3DFF-710B-9B85-4DDB-B58EB5D6097C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7D848F-CD3E-36C7-5EBB-D8FD932AEC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0" name="Imagem 9" descr="GVA1.jpg">
            <a:extLst>
              <a:ext uri="{FF2B5EF4-FFF2-40B4-BE49-F238E27FC236}">
                <a16:creationId xmlns:a16="http://schemas.microsoft.com/office/drawing/2014/main" id="{9A23083E-8F3E-828B-0FD4-A9A8DC4D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474982"/>
            <a:ext cx="1449211" cy="8680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CFFDDCF-007D-D2C2-6672-4F5979D34D03}"/>
              </a:ext>
            </a:extLst>
          </p:cNvPr>
          <p:cNvSpPr txBox="1"/>
          <p:nvPr/>
        </p:nvSpPr>
        <p:spPr>
          <a:xfrm>
            <a:off x="6952907" y="1462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2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48" y="2056197"/>
                <a:ext cx="8404363" cy="42461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800" b="1" dirty="0"/>
                  <a:t>A TEORIA DA ENERGIA DE DISTORÇÃO DE VON MISES-HENCKY :</a:t>
                </a:r>
                <a:endParaRPr lang="pt-BR" dirty="0"/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tensão equivalente de von </a:t>
                </a:r>
                <a:r>
                  <a:rPr lang="pt-B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Mises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o caso tridimensional é encontrada a partir da Equação:</a:t>
                </a:r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</m:oMath>
                </a14:m>
                <a:endParaRPr lang="pt-BR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 termos das tensões aplicadas:</a:t>
                </a:r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+6</m:t>
                            </m:r>
                            <m:d>
                              <m:d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  <m:sup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𝑧𝑥</m:t>
                                    </m:r>
                                  </m:sub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48" y="2056197"/>
                <a:ext cx="8404363" cy="4246161"/>
              </a:xfrm>
              <a:blipFill>
                <a:blip r:embed="rId3"/>
                <a:stretch>
                  <a:fillRect l="-1450" t="-2296" r="-10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EFEB464D-C4A1-6229-18A2-0B62B4269B8D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7E7DFC4-C8EC-0D57-0BEB-CCB0E37AD6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5" name="Imagem 14" descr="GVA1.jpg">
            <a:extLst>
              <a:ext uri="{FF2B5EF4-FFF2-40B4-BE49-F238E27FC236}">
                <a16:creationId xmlns:a16="http://schemas.microsoft.com/office/drawing/2014/main" id="{0D64C432-2CDA-5F18-2FFC-FF4A287E63B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C734959-2778-B8AD-C932-7FD84BFE07CD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99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48" y="2056197"/>
                <a:ext cx="8404363" cy="42461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A teoria da tensão máxima de cisalhamento : (</a:t>
                </a:r>
                <a:r>
                  <a:rPr lang="pt-BR" b="1" dirty="0" err="1"/>
                  <a:t>Tresca</a:t>
                </a:r>
                <a:r>
                  <a:rPr lang="pt-BR" b="1" dirty="0"/>
                  <a:t>)</a:t>
                </a:r>
                <a:endParaRPr lang="pt-BR" dirty="0"/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falha ocorre quando a tensão máxima de cisalhamento em uma região excede a tensão máxima de cisalhamento de um corpo de prova sob tração em escoamento (metade da tensão normal de escoamento). </a:t>
                </a:r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tensão de cisalhamento no escoamento de um material dúctil é por tanto: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𝑦𝑠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=0,5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 é um limite mais conservador do que o da teoria da energia de distorção;</a:t>
                </a: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48" y="2056197"/>
                <a:ext cx="8404363" cy="4246161"/>
              </a:xfrm>
              <a:blipFill>
                <a:blip r:embed="rId4"/>
                <a:stretch>
                  <a:fillRect l="-1450" t="-2296" r="-10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810F0538-AF76-3235-1880-9BA8559899B8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293179-E747-4552-1894-3825B2E5E81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2481792C-0AFB-D811-601A-A21DBB558B6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1ED62D-9A91-A6FF-C430-BDC53F29E10C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2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38FCB7-EBC5-4F88-A39C-F5513C6E4987}"/>
              </a:ext>
            </a:extLst>
          </p:cNvPr>
          <p:cNvCxnSpPr/>
          <p:nvPr/>
        </p:nvCxnSpPr>
        <p:spPr>
          <a:xfrm>
            <a:off x="144000" y="1844726"/>
            <a:ext cx="8856000" cy="0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48" y="2056197"/>
                <a:ext cx="8404363" cy="42461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Coeficiente de segurança:</a:t>
                </a:r>
                <a:endParaRPr lang="pt-BR" dirty="0"/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Critério de Von Misses: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363" indent="-360363" algn="just"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Critério de </a:t>
                </a:r>
                <a:r>
                  <a:rPr lang="pt-B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Tresca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0,5.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77CEA977-803B-4B98-95B4-4EA1DFE94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48" y="2056197"/>
                <a:ext cx="8404363" cy="4246161"/>
              </a:xfrm>
              <a:blipFill>
                <a:blip r:embed="rId4"/>
                <a:stretch>
                  <a:fillRect l="-1450" t="-2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A675247F-FB94-ACB8-5C24-EE77EF9A7771}"/>
              </a:ext>
            </a:extLst>
          </p:cNvPr>
          <p:cNvSpPr/>
          <p:nvPr/>
        </p:nvSpPr>
        <p:spPr>
          <a:xfrm>
            <a:off x="506858" y="682834"/>
            <a:ext cx="8130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Elementos de Máquinas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1ABFC8D-3D60-B589-73A8-324400C190A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256141"/>
            <a:ext cx="1014672" cy="1245654"/>
          </a:xfrm>
          <a:prstGeom prst="rect">
            <a:avLst/>
          </a:prstGeom>
        </p:spPr>
      </p:pic>
      <p:pic>
        <p:nvPicPr>
          <p:cNvPr id="14" name="Imagem 13" descr="GVA1.jpg">
            <a:extLst>
              <a:ext uri="{FF2B5EF4-FFF2-40B4-BE49-F238E27FC236}">
                <a16:creationId xmlns:a16="http://schemas.microsoft.com/office/drawing/2014/main" id="{7C6FCC03-602E-5F4A-633C-EA334578E14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200" y="562068"/>
            <a:ext cx="1449211" cy="8680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A21DAE3-4904-6EEF-25C8-2E9EFD5522CF}"/>
              </a:ext>
            </a:extLst>
          </p:cNvPr>
          <p:cNvSpPr txBox="1"/>
          <p:nvPr/>
        </p:nvSpPr>
        <p:spPr>
          <a:xfrm>
            <a:off x="6952907" y="1472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MATERIAIS DÚCTEIS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929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E841C8276FE4B8E5F5E154D24A12E" ma:contentTypeVersion="8" ma:contentTypeDescription="Create a new document." ma:contentTypeScope="" ma:versionID="f26fa30a0659cd580432125d3e544ca9">
  <xsd:schema xmlns:xsd="http://www.w3.org/2001/XMLSchema" xmlns:xs="http://www.w3.org/2001/XMLSchema" xmlns:p="http://schemas.microsoft.com/office/2006/metadata/properties" xmlns:ns3="f064b72e-6235-4c0f-91b5-98f3b62369a7" targetNamespace="http://schemas.microsoft.com/office/2006/metadata/properties" ma:root="true" ma:fieldsID="fa5e186a6974206b181a052e17a1a8db" ns3:_="">
    <xsd:import namespace="f064b72e-6235-4c0f-91b5-98f3b62369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4b72e-6235-4c0f-91b5-98f3b62369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6AFBBB-7A9E-4F53-A212-4DEAAA35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64b72e-6235-4c0f-91b5-98f3b62369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8D2B3A-1DB0-4251-81A8-0B7D3EE0CB94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064b72e-6235-4c0f-91b5-98f3b62369a7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F404118-B6B1-4A4D-BEEE-0E1C246EC0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2367</TotalTime>
  <Words>1615</Words>
  <Application>Microsoft Office PowerPoint</Application>
  <PresentationFormat>Apresentação na tela (4:3)</PresentationFormat>
  <Paragraphs>215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Giovanni</dc:creator>
  <cp:lastModifiedBy>GIOVANNI DE SOUZA PINHEIRO</cp:lastModifiedBy>
  <cp:revision>6</cp:revision>
  <dcterms:created xsi:type="dcterms:W3CDTF">2018-01-30T02:26:52Z</dcterms:created>
  <dcterms:modified xsi:type="dcterms:W3CDTF">2023-09-19T12:04:14Z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0x010100268E841C8276FE4B8E5F5E154D24A12E</vt:lpwstr>
  </property>
</Properties>
</file>