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4" Type="http://schemas.openxmlformats.org/officeDocument/2006/relationships/image" Target="../media/image7.svg" 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 /><Relationship Id="rId3" Type="http://schemas.openxmlformats.org/officeDocument/2006/relationships/image" Target="../media/image21.png" /><Relationship Id="rId7" Type="http://schemas.openxmlformats.org/officeDocument/2006/relationships/image" Target="../media/image25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10" Type="http://schemas.openxmlformats.org/officeDocument/2006/relationships/image" Target="../media/image28.svg" /><Relationship Id="rId4" Type="http://schemas.openxmlformats.org/officeDocument/2006/relationships/image" Target="../media/image22.svg" /><Relationship Id="rId9" Type="http://schemas.openxmlformats.org/officeDocument/2006/relationships/image" Target="../media/image27.png" 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 /><Relationship Id="rId3" Type="http://schemas.openxmlformats.org/officeDocument/2006/relationships/image" Target="../media/image8.png" /><Relationship Id="rId7" Type="http://schemas.openxmlformats.org/officeDocument/2006/relationships/image" Target="../media/image12.png" /><Relationship Id="rId2" Type="http://schemas.openxmlformats.org/officeDocument/2006/relationships/image" Target="../media/image7.svg" /><Relationship Id="rId1" Type="http://schemas.openxmlformats.org/officeDocument/2006/relationships/image" Target="../media/image6.png" /><Relationship Id="rId6" Type="http://schemas.openxmlformats.org/officeDocument/2006/relationships/image" Target="../media/image11.svg" /><Relationship Id="rId5" Type="http://schemas.openxmlformats.org/officeDocument/2006/relationships/image" Target="../media/image10.png" /><Relationship Id="rId4" Type="http://schemas.openxmlformats.org/officeDocument/2006/relationships/image" Target="../media/image9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4" Type="http://schemas.openxmlformats.org/officeDocument/2006/relationships/image" Target="../media/image7.svg" 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 /><Relationship Id="rId3" Type="http://schemas.openxmlformats.org/officeDocument/2006/relationships/image" Target="../media/image21.png" /><Relationship Id="rId7" Type="http://schemas.openxmlformats.org/officeDocument/2006/relationships/image" Target="../media/image25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10" Type="http://schemas.openxmlformats.org/officeDocument/2006/relationships/image" Target="../media/image28.svg" /><Relationship Id="rId4" Type="http://schemas.openxmlformats.org/officeDocument/2006/relationships/image" Target="../media/image22.svg" /><Relationship Id="rId9" Type="http://schemas.openxmlformats.org/officeDocument/2006/relationships/image" Target="../media/image27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B430D-746B-4877-845E-ADF4AC331BF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3CCD12F-AA69-4F82-8EA3-70D32CC11421}">
      <dgm:prSet/>
      <dgm:spPr/>
      <dgm:t>
        <a:bodyPr/>
        <a:lstStyle/>
        <a:p>
          <a:r>
            <a:rPr lang="pt-BR" b="0" i="0" baseline="0"/>
            <a:t>Introdução. Erros e incertezas. </a:t>
          </a:r>
          <a:endParaRPr lang="en-US"/>
        </a:p>
      </dgm:t>
    </dgm:pt>
    <dgm:pt modelId="{07C6F262-6CB8-4BDE-9C25-D9F97BEF79A6}" type="parTrans" cxnId="{8284F1FF-7F28-4C8D-8D42-F2619317562E}">
      <dgm:prSet/>
      <dgm:spPr/>
      <dgm:t>
        <a:bodyPr/>
        <a:lstStyle/>
        <a:p>
          <a:endParaRPr lang="en-US"/>
        </a:p>
      </dgm:t>
    </dgm:pt>
    <dgm:pt modelId="{31F8DC30-26DF-4096-B952-F21EBFD53403}" type="sibTrans" cxnId="{8284F1FF-7F28-4C8D-8D42-F2619317562E}">
      <dgm:prSet/>
      <dgm:spPr/>
      <dgm:t>
        <a:bodyPr/>
        <a:lstStyle/>
        <a:p>
          <a:endParaRPr lang="en-US"/>
        </a:p>
      </dgm:t>
    </dgm:pt>
    <dgm:pt modelId="{7B3B4881-DC05-4F31-B87D-B11CB383EDED}">
      <dgm:prSet/>
      <dgm:spPr/>
      <dgm:t>
        <a:bodyPr/>
        <a:lstStyle/>
        <a:p>
          <a:r>
            <a:rPr lang="pt-BR" b="0" i="0" baseline="0" dirty="0"/>
            <a:t>Solução numérica de sistemas de equações lineares e não-lineares. </a:t>
          </a:r>
          <a:endParaRPr lang="en-US" dirty="0"/>
        </a:p>
      </dgm:t>
    </dgm:pt>
    <dgm:pt modelId="{16FAD97B-F4A2-4028-A20C-EC9765D81440}" type="parTrans" cxnId="{2C2CDB18-9CCB-4C0E-8F6B-A2C70086F4BC}">
      <dgm:prSet/>
      <dgm:spPr/>
      <dgm:t>
        <a:bodyPr/>
        <a:lstStyle/>
        <a:p>
          <a:endParaRPr lang="en-US"/>
        </a:p>
      </dgm:t>
    </dgm:pt>
    <dgm:pt modelId="{C569A184-67E4-473B-BCB1-92E89E4E50C3}" type="sibTrans" cxnId="{2C2CDB18-9CCB-4C0E-8F6B-A2C70086F4BC}">
      <dgm:prSet/>
      <dgm:spPr/>
      <dgm:t>
        <a:bodyPr/>
        <a:lstStyle/>
        <a:p>
          <a:endParaRPr lang="en-US"/>
        </a:p>
      </dgm:t>
    </dgm:pt>
    <dgm:pt modelId="{B5829512-B406-4070-AC4A-831393FB5790}">
      <dgm:prSet/>
      <dgm:spPr/>
      <dgm:t>
        <a:bodyPr/>
        <a:lstStyle/>
        <a:p>
          <a:r>
            <a:rPr lang="pt-BR" b="0" i="0" baseline="0" dirty="0"/>
            <a:t>Interpolação e aproximação de funções. </a:t>
          </a:r>
          <a:endParaRPr lang="en-US" dirty="0"/>
        </a:p>
      </dgm:t>
    </dgm:pt>
    <dgm:pt modelId="{94A01D07-E0EA-491D-98E4-5077F7548BE3}" type="parTrans" cxnId="{319ACB91-C0AB-41D2-9AEB-E05B2A106A46}">
      <dgm:prSet/>
      <dgm:spPr/>
      <dgm:t>
        <a:bodyPr/>
        <a:lstStyle/>
        <a:p>
          <a:endParaRPr lang="en-US"/>
        </a:p>
      </dgm:t>
    </dgm:pt>
    <dgm:pt modelId="{E4FB78D7-33CB-43B7-BDF9-06038D5CBF3D}" type="sibTrans" cxnId="{319ACB91-C0AB-41D2-9AEB-E05B2A106A46}">
      <dgm:prSet/>
      <dgm:spPr/>
      <dgm:t>
        <a:bodyPr/>
        <a:lstStyle/>
        <a:p>
          <a:endParaRPr lang="en-US"/>
        </a:p>
      </dgm:t>
    </dgm:pt>
    <dgm:pt modelId="{021505E7-7F15-440E-97B1-87642CA93B29}">
      <dgm:prSet/>
      <dgm:spPr/>
      <dgm:t>
        <a:bodyPr/>
        <a:lstStyle/>
        <a:p>
          <a:r>
            <a:rPr lang="pt-BR" b="0" i="0" baseline="0" dirty="0"/>
            <a:t>Diferenciação e integração numérica. </a:t>
          </a:r>
          <a:endParaRPr lang="en-US" dirty="0"/>
        </a:p>
      </dgm:t>
    </dgm:pt>
    <dgm:pt modelId="{D21BB062-A27C-45D9-9BBD-C176A46EDB1C}" type="parTrans" cxnId="{9A228B76-E03E-4CD8-85B9-533AC979BA90}">
      <dgm:prSet/>
      <dgm:spPr/>
      <dgm:t>
        <a:bodyPr/>
        <a:lstStyle/>
        <a:p>
          <a:endParaRPr lang="en-US"/>
        </a:p>
      </dgm:t>
    </dgm:pt>
    <dgm:pt modelId="{88852E24-79AF-4ED6-824F-DF343F8271EA}" type="sibTrans" cxnId="{9A228B76-E03E-4CD8-85B9-533AC979BA90}">
      <dgm:prSet/>
      <dgm:spPr/>
      <dgm:t>
        <a:bodyPr/>
        <a:lstStyle/>
        <a:p>
          <a:endParaRPr lang="en-US"/>
        </a:p>
      </dgm:t>
    </dgm:pt>
    <dgm:pt modelId="{8AA1A1E1-B501-460D-A840-5D1AA685C86B}">
      <dgm:prSet/>
      <dgm:spPr/>
      <dgm:t>
        <a:bodyPr/>
        <a:lstStyle/>
        <a:p>
          <a:r>
            <a:rPr lang="pt-BR" b="0" i="0" baseline="0"/>
            <a:t>Prática de cálculo numérico computacional. 	</a:t>
          </a:r>
          <a:endParaRPr lang="en-US"/>
        </a:p>
      </dgm:t>
    </dgm:pt>
    <dgm:pt modelId="{A8F7CBD3-B334-4CEE-BB56-77BD44A62FDE}" type="parTrans" cxnId="{DFDE082D-2896-4CC0-96C1-0B29E6530D47}">
      <dgm:prSet/>
      <dgm:spPr/>
      <dgm:t>
        <a:bodyPr/>
        <a:lstStyle/>
        <a:p>
          <a:endParaRPr lang="en-US"/>
        </a:p>
      </dgm:t>
    </dgm:pt>
    <dgm:pt modelId="{20579475-4F9F-4EE8-BBEA-7C8926A74240}" type="sibTrans" cxnId="{DFDE082D-2896-4CC0-96C1-0B29E6530D47}">
      <dgm:prSet/>
      <dgm:spPr/>
      <dgm:t>
        <a:bodyPr/>
        <a:lstStyle/>
        <a:p>
          <a:endParaRPr lang="en-US"/>
        </a:p>
      </dgm:t>
    </dgm:pt>
    <dgm:pt modelId="{38802E99-5F8A-4838-9729-3232E9BEC447}" type="pres">
      <dgm:prSet presAssocID="{3D4B430D-746B-4877-845E-ADF4AC331BF3}" presName="linear" presStyleCnt="0">
        <dgm:presLayoutVars>
          <dgm:animLvl val="lvl"/>
          <dgm:resizeHandles val="exact"/>
        </dgm:presLayoutVars>
      </dgm:prSet>
      <dgm:spPr/>
    </dgm:pt>
    <dgm:pt modelId="{DB3DDEBC-F913-4E28-91B9-5D2EC8FB72DC}" type="pres">
      <dgm:prSet presAssocID="{53CCD12F-AA69-4F82-8EA3-70D32CC114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09DCF0-D996-4513-B861-4D74739F1526}" type="pres">
      <dgm:prSet presAssocID="{31F8DC30-26DF-4096-B952-F21EBFD53403}" presName="spacer" presStyleCnt="0"/>
      <dgm:spPr/>
    </dgm:pt>
    <dgm:pt modelId="{C21EDB09-7CF2-4A67-A747-4B40ECA69968}" type="pres">
      <dgm:prSet presAssocID="{7B3B4881-DC05-4F31-B87D-B11CB383ED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A2BE7CE-3121-44AF-AD25-4F5BBD00C463}" type="pres">
      <dgm:prSet presAssocID="{C569A184-67E4-473B-BCB1-92E89E4E50C3}" presName="spacer" presStyleCnt="0"/>
      <dgm:spPr/>
    </dgm:pt>
    <dgm:pt modelId="{030981FF-0AD7-4CB1-A870-6B3661236895}" type="pres">
      <dgm:prSet presAssocID="{B5829512-B406-4070-AC4A-831393FB579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4B86559-E656-4515-B256-A35F0B4E5143}" type="pres">
      <dgm:prSet presAssocID="{E4FB78D7-33CB-43B7-BDF9-06038D5CBF3D}" presName="spacer" presStyleCnt="0"/>
      <dgm:spPr/>
    </dgm:pt>
    <dgm:pt modelId="{A490EFDA-B7B7-4ECA-A321-37F18715388B}" type="pres">
      <dgm:prSet presAssocID="{021505E7-7F15-440E-97B1-87642CA93B2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146081-2D5D-4205-A487-38A618BBC3C4}" type="pres">
      <dgm:prSet presAssocID="{88852E24-79AF-4ED6-824F-DF343F8271EA}" presName="spacer" presStyleCnt="0"/>
      <dgm:spPr/>
    </dgm:pt>
    <dgm:pt modelId="{9062EAE5-ADB2-48E3-9E7D-FE81F08F130C}" type="pres">
      <dgm:prSet presAssocID="{8AA1A1E1-B501-460D-A840-5D1AA685C8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2CDB18-9CCB-4C0E-8F6B-A2C70086F4BC}" srcId="{3D4B430D-746B-4877-845E-ADF4AC331BF3}" destId="{7B3B4881-DC05-4F31-B87D-B11CB383EDED}" srcOrd="1" destOrd="0" parTransId="{16FAD97B-F4A2-4028-A20C-EC9765D81440}" sibTransId="{C569A184-67E4-473B-BCB1-92E89E4E50C3}"/>
    <dgm:cxn modelId="{DFDE082D-2896-4CC0-96C1-0B29E6530D47}" srcId="{3D4B430D-746B-4877-845E-ADF4AC331BF3}" destId="{8AA1A1E1-B501-460D-A840-5D1AA685C86B}" srcOrd="4" destOrd="0" parTransId="{A8F7CBD3-B334-4CEE-BB56-77BD44A62FDE}" sibTransId="{20579475-4F9F-4EE8-BBEA-7C8926A74240}"/>
    <dgm:cxn modelId="{C938A971-1BD1-471A-9B42-0835B5C16AFF}" type="presOf" srcId="{8AA1A1E1-B501-460D-A840-5D1AA685C86B}" destId="{9062EAE5-ADB2-48E3-9E7D-FE81F08F130C}" srcOrd="0" destOrd="0" presId="urn:microsoft.com/office/officeart/2005/8/layout/vList2"/>
    <dgm:cxn modelId="{C2EF6073-2778-42C2-9C00-93B538CE03EC}" type="presOf" srcId="{7B3B4881-DC05-4F31-B87D-B11CB383EDED}" destId="{C21EDB09-7CF2-4A67-A747-4B40ECA69968}" srcOrd="0" destOrd="0" presId="urn:microsoft.com/office/officeart/2005/8/layout/vList2"/>
    <dgm:cxn modelId="{9A228B76-E03E-4CD8-85B9-533AC979BA90}" srcId="{3D4B430D-746B-4877-845E-ADF4AC331BF3}" destId="{021505E7-7F15-440E-97B1-87642CA93B29}" srcOrd="3" destOrd="0" parTransId="{D21BB062-A27C-45D9-9BBD-C176A46EDB1C}" sibTransId="{88852E24-79AF-4ED6-824F-DF343F8271EA}"/>
    <dgm:cxn modelId="{319ACB91-C0AB-41D2-9AEB-E05B2A106A46}" srcId="{3D4B430D-746B-4877-845E-ADF4AC331BF3}" destId="{B5829512-B406-4070-AC4A-831393FB5790}" srcOrd="2" destOrd="0" parTransId="{94A01D07-E0EA-491D-98E4-5077F7548BE3}" sibTransId="{E4FB78D7-33CB-43B7-BDF9-06038D5CBF3D}"/>
    <dgm:cxn modelId="{B289B095-8447-4468-B2AD-248EBFCC4D7B}" type="presOf" srcId="{53CCD12F-AA69-4F82-8EA3-70D32CC11421}" destId="{DB3DDEBC-F913-4E28-91B9-5D2EC8FB72DC}" srcOrd="0" destOrd="0" presId="urn:microsoft.com/office/officeart/2005/8/layout/vList2"/>
    <dgm:cxn modelId="{F5468BAD-EE87-48A3-A6C6-F1E772EF1F76}" type="presOf" srcId="{3D4B430D-746B-4877-845E-ADF4AC331BF3}" destId="{38802E99-5F8A-4838-9729-3232E9BEC447}" srcOrd="0" destOrd="0" presId="urn:microsoft.com/office/officeart/2005/8/layout/vList2"/>
    <dgm:cxn modelId="{59C2A8B4-5A17-41FA-B8EE-46493AC1BFD6}" type="presOf" srcId="{021505E7-7F15-440E-97B1-87642CA93B29}" destId="{A490EFDA-B7B7-4ECA-A321-37F18715388B}" srcOrd="0" destOrd="0" presId="urn:microsoft.com/office/officeart/2005/8/layout/vList2"/>
    <dgm:cxn modelId="{71C9D7E6-FF41-4C4B-AA34-2F8FA29CEA3D}" type="presOf" srcId="{B5829512-B406-4070-AC4A-831393FB5790}" destId="{030981FF-0AD7-4CB1-A870-6B3661236895}" srcOrd="0" destOrd="0" presId="urn:microsoft.com/office/officeart/2005/8/layout/vList2"/>
    <dgm:cxn modelId="{8284F1FF-7F28-4C8D-8D42-F2619317562E}" srcId="{3D4B430D-746B-4877-845E-ADF4AC331BF3}" destId="{53CCD12F-AA69-4F82-8EA3-70D32CC11421}" srcOrd="0" destOrd="0" parTransId="{07C6F262-6CB8-4BDE-9C25-D9F97BEF79A6}" sibTransId="{31F8DC30-26DF-4096-B952-F21EBFD53403}"/>
    <dgm:cxn modelId="{3267596A-1787-40A7-9C56-5DCDB6F3CA4E}" type="presParOf" srcId="{38802E99-5F8A-4838-9729-3232E9BEC447}" destId="{DB3DDEBC-F913-4E28-91B9-5D2EC8FB72DC}" srcOrd="0" destOrd="0" presId="urn:microsoft.com/office/officeart/2005/8/layout/vList2"/>
    <dgm:cxn modelId="{E291B396-07CA-44C9-9963-B87229875688}" type="presParOf" srcId="{38802E99-5F8A-4838-9729-3232E9BEC447}" destId="{2D09DCF0-D996-4513-B861-4D74739F1526}" srcOrd="1" destOrd="0" presId="urn:microsoft.com/office/officeart/2005/8/layout/vList2"/>
    <dgm:cxn modelId="{1D1EAF11-6627-48E1-9E94-20AB31FAFD2E}" type="presParOf" srcId="{38802E99-5F8A-4838-9729-3232E9BEC447}" destId="{C21EDB09-7CF2-4A67-A747-4B40ECA69968}" srcOrd="2" destOrd="0" presId="urn:microsoft.com/office/officeart/2005/8/layout/vList2"/>
    <dgm:cxn modelId="{25DB975C-432B-4A68-8855-E681AE344323}" type="presParOf" srcId="{38802E99-5F8A-4838-9729-3232E9BEC447}" destId="{2A2BE7CE-3121-44AF-AD25-4F5BBD00C463}" srcOrd="3" destOrd="0" presId="urn:microsoft.com/office/officeart/2005/8/layout/vList2"/>
    <dgm:cxn modelId="{5BE98496-2299-401B-9CA5-B219916CB512}" type="presParOf" srcId="{38802E99-5F8A-4838-9729-3232E9BEC447}" destId="{030981FF-0AD7-4CB1-A870-6B3661236895}" srcOrd="4" destOrd="0" presId="urn:microsoft.com/office/officeart/2005/8/layout/vList2"/>
    <dgm:cxn modelId="{E0135CB8-2C03-442F-B6AA-D12E9D28C032}" type="presParOf" srcId="{38802E99-5F8A-4838-9729-3232E9BEC447}" destId="{F4B86559-E656-4515-B256-A35F0B4E5143}" srcOrd="5" destOrd="0" presId="urn:microsoft.com/office/officeart/2005/8/layout/vList2"/>
    <dgm:cxn modelId="{A7A13ABC-3949-4108-AD5D-6B695181ED28}" type="presParOf" srcId="{38802E99-5F8A-4838-9729-3232E9BEC447}" destId="{A490EFDA-B7B7-4ECA-A321-37F18715388B}" srcOrd="6" destOrd="0" presId="urn:microsoft.com/office/officeart/2005/8/layout/vList2"/>
    <dgm:cxn modelId="{3A22806D-1C21-477A-8777-2BD7C262933C}" type="presParOf" srcId="{38802E99-5F8A-4838-9729-3232E9BEC447}" destId="{9C146081-2D5D-4205-A487-38A618BBC3C4}" srcOrd="7" destOrd="0" presId="urn:microsoft.com/office/officeart/2005/8/layout/vList2"/>
    <dgm:cxn modelId="{F0795B8B-7165-4DFF-B000-559D17F86CC4}" type="presParOf" srcId="{38802E99-5F8A-4838-9729-3232E9BEC447}" destId="{9062EAE5-ADB2-48E3-9E7D-FE81F08F130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A0152D-CF32-4B7B-B0ED-ED2B7A05113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827014C-2105-46FA-823C-755BAE670C3B}">
      <dgm:prSet/>
      <dgm:spPr/>
      <dgm:t>
        <a:bodyPr/>
        <a:lstStyle/>
        <a:p>
          <a:r>
            <a:rPr lang="pt-BR"/>
            <a:t>Etapa 1: Definir o problema real a ser resolvido </a:t>
          </a:r>
          <a:endParaRPr lang="en-US"/>
        </a:p>
      </dgm:t>
    </dgm:pt>
    <dgm:pt modelId="{570F64DD-5796-4DD3-8DE3-DF091704B335}" type="parTrans" cxnId="{FB6C9C4E-A1C9-492B-8040-9C4056090552}">
      <dgm:prSet/>
      <dgm:spPr/>
      <dgm:t>
        <a:bodyPr/>
        <a:lstStyle/>
        <a:p>
          <a:endParaRPr lang="en-US"/>
        </a:p>
      </dgm:t>
    </dgm:pt>
    <dgm:pt modelId="{759BADA5-D9A5-4218-95AA-4DB82C1EAE05}" type="sibTrans" cxnId="{FB6C9C4E-A1C9-492B-8040-9C4056090552}">
      <dgm:prSet/>
      <dgm:spPr/>
      <dgm:t>
        <a:bodyPr/>
        <a:lstStyle/>
        <a:p>
          <a:endParaRPr lang="en-US"/>
        </a:p>
      </dgm:t>
    </dgm:pt>
    <dgm:pt modelId="{D9FE9BCE-762D-427D-9B45-D454D2DF45EF}">
      <dgm:prSet/>
      <dgm:spPr/>
      <dgm:t>
        <a:bodyPr/>
        <a:lstStyle/>
        <a:p>
          <a:r>
            <a:rPr lang="pt-BR"/>
            <a:t>Etapa 2: Observar fenômenos, levantar efeitos dominantes e fazer referência a conhecimentos prévios físicos e matemáticos </a:t>
          </a:r>
          <a:endParaRPr lang="en-US"/>
        </a:p>
      </dgm:t>
    </dgm:pt>
    <dgm:pt modelId="{38CA3B1F-9031-4D29-B6A5-759C0094EC71}" type="parTrans" cxnId="{0531C286-1AF1-480C-84AE-DBDE632E16A5}">
      <dgm:prSet/>
      <dgm:spPr/>
      <dgm:t>
        <a:bodyPr/>
        <a:lstStyle/>
        <a:p>
          <a:endParaRPr lang="en-US"/>
        </a:p>
      </dgm:t>
    </dgm:pt>
    <dgm:pt modelId="{8AAB57E0-C962-4282-81EC-35C52B55969C}" type="sibTrans" cxnId="{0531C286-1AF1-480C-84AE-DBDE632E16A5}">
      <dgm:prSet/>
      <dgm:spPr/>
      <dgm:t>
        <a:bodyPr/>
        <a:lstStyle/>
        <a:p>
          <a:endParaRPr lang="en-US"/>
        </a:p>
      </dgm:t>
    </dgm:pt>
    <dgm:pt modelId="{1F1878FC-4DE8-422E-9335-8981D5170D50}">
      <dgm:prSet/>
      <dgm:spPr/>
      <dgm:t>
        <a:bodyPr/>
        <a:lstStyle/>
        <a:p>
          <a:r>
            <a:rPr lang="pt-BR"/>
            <a:t>Etapa 3: Criar modelo matemático </a:t>
          </a:r>
          <a:endParaRPr lang="en-US"/>
        </a:p>
      </dgm:t>
    </dgm:pt>
    <dgm:pt modelId="{E9E0BCCB-28E4-485E-BBBC-6B43390266EE}" type="parTrans" cxnId="{3B8486F3-AC69-4ABD-91CE-5939F0EAADE2}">
      <dgm:prSet/>
      <dgm:spPr/>
      <dgm:t>
        <a:bodyPr/>
        <a:lstStyle/>
        <a:p>
          <a:endParaRPr lang="en-US"/>
        </a:p>
      </dgm:t>
    </dgm:pt>
    <dgm:pt modelId="{DE61F464-1FFD-46F8-A954-87BA64894293}" type="sibTrans" cxnId="{3B8486F3-AC69-4ABD-91CE-5939F0EAADE2}">
      <dgm:prSet/>
      <dgm:spPr/>
      <dgm:t>
        <a:bodyPr/>
        <a:lstStyle/>
        <a:p>
          <a:endParaRPr lang="en-US"/>
        </a:p>
      </dgm:t>
    </dgm:pt>
    <dgm:pt modelId="{54A03C18-A507-476B-84D9-13E8F71119FE}">
      <dgm:prSet/>
      <dgm:spPr/>
      <dgm:t>
        <a:bodyPr/>
        <a:lstStyle/>
        <a:p>
          <a:r>
            <a:rPr lang="pt-BR"/>
            <a:t>Etapa 4: Resolver o problema matemático</a:t>
          </a:r>
          <a:endParaRPr lang="en-US"/>
        </a:p>
      </dgm:t>
    </dgm:pt>
    <dgm:pt modelId="{49EAD8C1-BEFA-41C2-BB43-620C34FA9CB3}" type="parTrans" cxnId="{4B147193-3A04-47BE-A32E-3E4BE0C36E27}">
      <dgm:prSet/>
      <dgm:spPr/>
      <dgm:t>
        <a:bodyPr/>
        <a:lstStyle/>
        <a:p>
          <a:endParaRPr lang="en-US"/>
        </a:p>
      </dgm:t>
    </dgm:pt>
    <dgm:pt modelId="{DD0E3039-E25C-4E3F-B1C2-94AA0B61C7C1}" type="sibTrans" cxnId="{4B147193-3A04-47BE-A32E-3E4BE0C36E27}">
      <dgm:prSet/>
      <dgm:spPr/>
      <dgm:t>
        <a:bodyPr/>
        <a:lstStyle/>
        <a:p>
          <a:endParaRPr lang="en-US"/>
        </a:p>
      </dgm:t>
    </dgm:pt>
    <dgm:pt modelId="{C46566F9-EA62-4D00-81C2-FB895CF2A4CF}" type="pres">
      <dgm:prSet presAssocID="{0AA0152D-CF32-4B7B-B0ED-ED2B7A051131}" presName="root" presStyleCnt="0">
        <dgm:presLayoutVars>
          <dgm:dir/>
          <dgm:resizeHandles val="exact"/>
        </dgm:presLayoutVars>
      </dgm:prSet>
      <dgm:spPr/>
    </dgm:pt>
    <dgm:pt modelId="{C3FE6E9D-4AC7-4A87-A28C-C2D3F27274AF}" type="pres">
      <dgm:prSet presAssocID="{0AA0152D-CF32-4B7B-B0ED-ED2B7A051131}" presName="container" presStyleCnt="0">
        <dgm:presLayoutVars>
          <dgm:dir/>
          <dgm:resizeHandles val="exact"/>
        </dgm:presLayoutVars>
      </dgm:prSet>
      <dgm:spPr/>
    </dgm:pt>
    <dgm:pt modelId="{772A4A8E-F690-4773-84F8-E77A152B1531}" type="pres">
      <dgm:prSet presAssocID="{C827014C-2105-46FA-823C-755BAE670C3B}" presName="compNode" presStyleCnt="0"/>
      <dgm:spPr/>
    </dgm:pt>
    <dgm:pt modelId="{FFD306DB-06A0-40C6-B3E3-51D2D155FABA}" type="pres">
      <dgm:prSet presAssocID="{C827014C-2105-46FA-823C-755BAE670C3B}" presName="iconBgRect" presStyleLbl="bgShp" presStyleIdx="0" presStyleCnt="4"/>
      <dgm:spPr/>
    </dgm:pt>
    <dgm:pt modelId="{9E5A995F-D607-41F7-8D18-28267E3304BF}" type="pres">
      <dgm:prSet presAssocID="{C827014C-2105-46FA-823C-755BAE670C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A5EBBB3-14B7-4FA6-8124-56B96C4D84DA}" type="pres">
      <dgm:prSet presAssocID="{C827014C-2105-46FA-823C-755BAE670C3B}" presName="spaceRect" presStyleCnt="0"/>
      <dgm:spPr/>
    </dgm:pt>
    <dgm:pt modelId="{AC4126BF-799C-40CB-B173-B8CAA1A84D73}" type="pres">
      <dgm:prSet presAssocID="{C827014C-2105-46FA-823C-755BAE670C3B}" presName="textRect" presStyleLbl="revTx" presStyleIdx="0" presStyleCnt="4">
        <dgm:presLayoutVars>
          <dgm:chMax val="1"/>
          <dgm:chPref val="1"/>
        </dgm:presLayoutVars>
      </dgm:prSet>
      <dgm:spPr/>
    </dgm:pt>
    <dgm:pt modelId="{74E57EFC-A383-409A-8A9D-A09236ACB0C6}" type="pres">
      <dgm:prSet presAssocID="{759BADA5-D9A5-4218-95AA-4DB82C1EAE05}" presName="sibTrans" presStyleLbl="sibTrans2D1" presStyleIdx="0" presStyleCnt="0"/>
      <dgm:spPr/>
    </dgm:pt>
    <dgm:pt modelId="{5B0E405E-B83B-4F58-A943-ACF08EF54D41}" type="pres">
      <dgm:prSet presAssocID="{D9FE9BCE-762D-427D-9B45-D454D2DF45EF}" presName="compNode" presStyleCnt="0"/>
      <dgm:spPr/>
    </dgm:pt>
    <dgm:pt modelId="{14BC454C-BB42-4E9C-9B46-2BC389FF8A32}" type="pres">
      <dgm:prSet presAssocID="{D9FE9BCE-762D-427D-9B45-D454D2DF45EF}" presName="iconBgRect" presStyleLbl="bgShp" presStyleIdx="1" presStyleCnt="4"/>
      <dgm:spPr/>
    </dgm:pt>
    <dgm:pt modelId="{C94095E6-C898-4A0D-BCEF-91EF62F48C0D}" type="pres">
      <dgm:prSet presAssocID="{D9FE9BCE-762D-427D-9B45-D454D2DF45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Átomo"/>
        </a:ext>
      </dgm:extLst>
    </dgm:pt>
    <dgm:pt modelId="{491EDEBA-7D60-4D18-BA5A-DC4C989D0510}" type="pres">
      <dgm:prSet presAssocID="{D9FE9BCE-762D-427D-9B45-D454D2DF45EF}" presName="spaceRect" presStyleCnt="0"/>
      <dgm:spPr/>
    </dgm:pt>
    <dgm:pt modelId="{FE501718-5374-4798-A94B-02EEC86808EC}" type="pres">
      <dgm:prSet presAssocID="{D9FE9BCE-762D-427D-9B45-D454D2DF45EF}" presName="textRect" presStyleLbl="revTx" presStyleIdx="1" presStyleCnt="4">
        <dgm:presLayoutVars>
          <dgm:chMax val="1"/>
          <dgm:chPref val="1"/>
        </dgm:presLayoutVars>
      </dgm:prSet>
      <dgm:spPr/>
    </dgm:pt>
    <dgm:pt modelId="{282AE2B7-9224-4C4D-8360-5429AFC43CA1}" type="pres">
      <dgm:prSet presAssocID="{8AAB57E0-C962-4282-81EC-35C52B55969C}" presName="sibTrans" presStyleLbl="sibTrans2D1" presStyleIdx="0" presStyleCnt="0"/>
      <dgm:spPr/>
    </dgm:pt>
    <dgm:pt modelId="{05A11F00-D3E0-41C3-828A-03A9470D920F}" type="pres">
      <dgm:prSet presAssocID="{1F1878FC-4DE8-422E-9335-8981D5170D50}" presName="compNode" presStyleCnt="0"/>
      <dgm:spPr/>
    </dgm:pt>
    <dgm:pt modelId="{0B379C23-06BC-4B52-A0C2-462DB6EF3D33}" type="pres">
      <dgm:prSet presAssocID="{1F1878FC-4DE8-422E-9335-8981D5170D50}" presName="iconBgRect" presStyleLbl="bgShp" presStyleIdx="2" presStyleCnt="4"/>
      <dgm:spPr/>
    </dgm:pt>
    <dgm:pt modelId="{32CB139B-05A8-467A-B06C-76C5477097CF}" type="pres">
      <dgm:prSet presAssocID="{1F1878FC-4DE8-422E-9335-8981D5170D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5727F62-96C6-4117-AF50-C67FCDF80F22}" type="pres">
      <dgm:prSet presAssocID="{1F1878FC-4DE8-422E-9335-8981D5170D50}" presName="spaceRect" presStyleCnt="0"/>
      <dgm:spPr/>
    </dgm:pt>
    <dgm:pt modelId="{DD7C82C4-14A9-46D8-ADB7-E6691F8C4464}" type="pres">
      <dgm:prSet presAssocID="{1F1878FC-4DE8-422E-9335-8981D5170D50}" presName="textRect" presStyleLbl="revTx" presStyleIdx="2" presStyleCnt="4">
        <dgm:presLayoutVars>
          <dgm:chMax val="1"/>
          <dgm:chPref val="1"/>
        </dgm:presLayoutVars>
      </dgm:prSet>
      <dgm:spPr/>
    </dgm:pt>
    <dgm:pt modelId="{10307779-96E9-47E2-A4F5-09E51FD59D41}" type="pres">
      <dgm:prSet presAssocID="{DE61F464-1FFD-46F8-A954-87BA64894293}" presName="sibTrans" presStyleLbl="sibTrans2D1" presStyleIdx="0" presStyleCnt="0"/>
      <dgm:spPr/>
    </dgm:pt>
    <dgm:pt modelId="{19349191-3F0B-4E71-ACD4-C8DF03D44D80}" type="pres">
      <dgm:prSet presAssocID="{54A03C18-A507-476B-84D9-13E8F71119FE}" presName="compNode" presStyleCnt="0"/>
      <dgm:spPr/>
    </dgm:pt>
    <dgm:pt modelId="{ACCE0FDE-D830-41FD-A969-D67D77D3E48E}" type="pres">
      <dgm:prSet presAssocID="{54A03C18-A507-476B-84D9-13E8F71119FE}" presName="iconBgRect" presStyleLbl="bgShp" presStyleIdx="3" presStyleCnt="4"/>
      <dgm:spPr/>
    </dgm:pt>
    <dgm:pt modelId="{87B90FE6-C7B0-4085-BF66-9C5C6485629C}" type="pres">
      <dgm:prSet presAssocID="{54A03C18-A507-476B-84D9-13E8F71119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BD48EF-03B3-4E40-A4DA-AA094196CBFC}" type="pres">
      <dgm:prSet presAssocID="{54A03C18-A507-476B-84D9-13E8F71119FE}" presName="spaceRect" presStyleCnt="0"/>
      <dgm:spPr/>
    </dgm:pt>
    <dgm:pt modelId="{FBF5C1DD-BA16-4B7C-8652-97F96AB3366F}" type="pres">
      <dgm:prSet presAssocID="{54A03C18-A507-476B-84D9-13E8F71119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2154939-B5BB-4D2B-8F1D-E12F9DA031D7}" type="presOf" srcId="{C827014C-2105-46FA-823C-755BAE670C3B}" destId="{AC4126BF-799C-40CB-B173-B8CAA1A84D73}" srcOrd="0" destOrd="0" presId="urn:microsoft.com/office/officeart/2018/2/layout/IconCircleList"/>
    <dgm:cxn modelId="{50785A3C-97C1-457C-8DB9-9D009C15A32E}" type="presOf" srcId="{54A03C18-A507-476B-84D9-13E8F71119FE}" destId="{FBF5C1DD-BA16-4B7C-8652-97F96AB3366F}" srcOrd="0" destOrd="0" presId="urn:microsoft.com/office/officeart/2018/2/layout/IconCircleList"/>
    <dgm:cxn modelId="{FB6C9C4E-A1C9-492B-8040-9C4056090552}" srcId="{0AA0152D-CF32-4B7B-B0ED-ED2B7A051131}" destId="{C827014C-2105-46FA-823C-755BAE670C3B}" srcOrd="0" destOrd="0" parTransId="{570F64DD-5796-4DD3-8DE3-DF091704B335}" sibTransId="{759BADA5-D9A5-4218-95AA-4DB82C1EAE05}"/>
    <dgm:cxn modelId="{9F6B4054-7201-420E-95A8-8BC3F37B261F}" type="presOf" srcId="{0AA0152D-CF32-4B7B-B0ED-ED2B7A051131}" destId="{C46566F9-EA62-4D00-81C2-FB895CF2A4CF}" srcOrd="0" destOrd="0" presId="urn:microsoft.com/office/officeart/2018/2/layout/IconCircleList"/>
    <dgm:cxn modelId="{1DB40783-405D-4C08-B074-E4996DA283F3}" type="presOf" srcId="{8AAB57E0-C962-4282-81EC-35C52B55969C}" destId="{282AE2B7-9224-4C4D-8360-5429AFC43CA1}" srcOrd="0" destOrd="0" presId="urn:microsoft.com/office/officeart/2018/2/layout/IconCircleList"/>
    <dgm:cxn modelId="{0531C286-1AF1-480C-84AE-DBDE632E16A5}" srcId="{0AA0152D-CF32-4B7B-B0ED-ED2B7A051131}" destId="{D9FE9BCE-762D-427D-9B45-D454D2DF45EF}" srcOrd="1" destOrd="0" parTransId="{38CA3B1F-9031-4D29-B6A5-759C0094EC71}" sibTransId="{8AAB57E0-C962-4282-81EC-35C52B55969C}"/>
    <dgm:cxn modelId="{4B147193-3A04-47BE-A32E-3E4BE0C36E27}" srcId="{0AA0152D-CF32-4B7B-B0ED-ED2B7A051131}" destId="{54A03C18-A507-476B-84D9-13E8F71119FE}" srcOrd="3" destOrd="0" parTransId="{49EAD8C1-BEFA-41C2-BB43-620C34FA9CB3}" sibTransId="{DD0E3039-E25C-4E3F-B1C2-94AA0B61C7C1}"/>
    <dgm:cxn modelId="{0B1E4CAF-C054-4BA8-9CD4-1431C947E1E7}" type="presOf" srcId="{759BADA5-D9A5-4218-95AA-4DB82C1EAE05}" destId="{74E57EFC-A383-409A-8A9D-A09236ACB0C6}" srcOrd="0" destOrd="0" presId="urn:microsoft.com/office/officeart/2018/2/layout/IconCircleList"/>
    <dgm:cxn modelId="{8934C4C1-25F8-4E51-ACAF-201225EDDD22}" type="presOf" srcId="{DE61F464-1FFD-46F8-A954-87BA64894293}" destId="{10307779-96E9-47E2-A4F5-09E51FD59D41}" srcOrd="0" destOrd="0" presId="urn:microsoft.com/office/officeart/2018/2/layout/IconCircleList"/>
    <dgm:cxn modelId="{9CA15ED6-0B89-4177-A69C-E813FC76B020}" type="presOf" srcId="{1F1878FC-4DE8-422E-9335-8981D5170D50}" destId="{DD7C82C4-14A9-46D8-ADB7-E6691F8C4464}" srcOrd="0" destOrd="0" presId="urn:microsoft.com/office/officeart/2018/2/layout/IconCircleList"/>
    <dgm:cxn modelId="{A0CD41EE-4CCF-4113-AD3C-6294E5FAA044}" type="presOf" srcId="{D9FE9BCE-762D-427D-9B45-D454D2DF45EF}" destId="{FE501718-5374-4798-A94B-02EEC86808EC}" srcOrd="0" destOrd="0" presId="urn:microsoft.com/office/officeart/2018/2/layout/IconCircleList"/>
    <dgm:cxn modelId="{3B8486F3-AC69-4ABD-91CE-5939F0EAADE2}" srcId="{0AA0152D-CF32-4B7B-B0ED-ED2B7A051131}" destId="{1F1878FC-4DE8-422E-9335-8981D5170D50}" srcOrd="2" destOrd="0" parTransId="{E9E0BCCB-28E4-485E-BBBC-6B43390266EE}" sibTransId="{DE61F464-1FFD-46F8-A954-87BA64894293}"/>
    <dgm:cxn modelId="{6D26902C-6DFD-4586-956D-B04AA71487FA}" type="presParOf" srcId="{C46566F9-EA62-4D00-81C2-FB895CF2A4CF}" destId="{C3FE6E9D-4AC7-4A87-A28C-C2D3F27274AF}" srcOrd="0" destOrd="0" presId="urn:microsoft.com/office/officeart/2018/2/layout/IconCircleList"/>
    <dgm:cxn modelId="{1C1023CB-9438-4A50-AA1F-1464BDEFB7E9}" type="presParOf" srcId="{C3FE6E9D-4AC7-4A87-A28C-C2D3F27274AF}" destId="{772A4A8E-F690-4773-84F8-E77A152B1531}" srcOrd="0" destOrd="0" presId="urn:microsoft.com/office/officeart/2018/2/layout/IconCircleList"/>
    <dgm:cxn modelId="{D6591DF8-A033-4637-BC63-720A37776CD8}" type="presParOf" srcId="{772A4A8E-F690-4773-84F8-E77A152B1531}" destId="{FFD306DB-06A0-40C6-B3E3-51D2D155FABA}" srcOrd="0" destOrd="0" presId="urn:microsoft.com/office/officeart/2018/2/layout/IconCircleList"/>
    <dgm:cxn modelId="{A6FD9DFB-DDF6-4BF3-B02A-504BA4B403FA}" type="presParOf" srcId="{772A4A8E-F690-4773-84F8-E77A152B1531}" destId="{9E5A995F-D607-41F7-8D18-28267E3304BF}" srcOrd="1" destOrd="0" presId="urn:microsoft.com/office/officeart/2018/2/layout/IconCircleList"/>
    <dgm:cxn modelId="{7CAA3A57-5994-4269-B312-DE95ECE6DC85}" type="presParOf" srcId="{772A4A8E-F690-4773-84F8-E77A152B1531}" destId="{8A5EBBB3-14B7-4FA6-8124-56B96C4D84DA}" srcOrd="2" destOrd="0" presId="urn:microsoft.com/office/officeart/2018/2/layout/IconCircleList"/>
    <dgm:cxn modelId="{C98243E2-7B05-46C9-8F9F-72A7DD516FB9}" type="presParOf" srcId="{772A4A8E-F690-4773-84F8-E77A152B1531}" destId="{AC4126BF-799C-40CB-B173-B8CAA1A84D73}" srcOrd="3" destOrd="0" presId="urn:microsoft.com/office/officeart/2018/2/layout/IconCircleList"/>
    <dgm:cxn modelId="{D786A306-99FA-4321-89AF-EA8A5F9945CA}" type="presParOf" srcId="{C3FE6E9D-4AC7-4A87-A28C-C2D3F27274AF}" destId="{74E57EFC-A383-409A-8A9D-A09236ACB0C6}" srcOrd="1" destOrd="0" presId="urn:microsoft.com/office/officeart/2018/2/layout/IconCircleList"/>
    <dgm:cxn modelId="{D754C63D-E86D-47B6-87E4-BB2773084BD4}" type="presParOf" srcId="{C3FE6E9D-4AC7-4A87-A28C-C2D3F27274AF}" destId="{5B0E405E-B83B-4F58-A943-ACF08EF54D41}" srcOrd="2" destOrd="0" presId="urn:microsoft.com/office/officeart/2018/2/layout/IconCircleList"/>
    <dgm:cxn modelId="{3E13DE08-8473-451E-A643-4E82BB59EA4F}" type="presParOf" srcId="{5B0E405E-B83B-4F58-A943-ACF08EF54D41}" destId="{14BC454C-BB42-4E9C-9B46-2BC389FF8A32}" srcOrd="0" destOrd="0" presId="urn:microsoft.com/office/officeart/2018/2/layout/IconCircleList"/>
    <dgm:cxn modelId="{C7A74759-1A40-45EA-9AB0-F4FCEF90196F}" type="presParOf" srcId="{5B0E405E-B83B-4F58-A943-ACF08EF54D41}" destId="{C94095E6-C898-4A0D-BCEF-91EF62F48C0D}" srcOrd="1" destOrd="0" presId="urn:microsoft.com/office/officeart/2018/2/layout/IconCircleList"/>
    <dgm:cxn modelId="{2643C6F4-811E-4F00-99A3-8D4D7F69BB3F}" type="presParOf" srcId="{5B0E405E-B83B-4F58-A943-ACF08EF54D41}" destId="{491EDEBA-7D60-4D18-BA5A-DC4C989D0510}" srcOrd="2" destOrd="0" presId="urn:microsoft.com/office/officeart/2018/2/layout/IconCircleList"/>
    <dgm:cxn modelId="{36E78CDE-5BC9-4063-9942-E6258938C7B3}" type="presParOf" srcId="{5B0E405E-B83B-4F58-A943-ACF08EF54D41}" destId="{FE501718-5374-4798-A94B-02EEC86808EC}" srcOrd="3" destOrd="0" presId="urn:microsoft.com/office/officeart/2018/2/layout/IconCircleList"/>
    <dgm:cxn modelId="{97060B8F-520B-4556-83BF-F75787AF56E2}" type="presParOf" srcId="{C3FE6E9D-4AC7-4A87-A28C-C2D3F27274AF}" destId="{282AE2B7-9224-4C4D-8360-5429AFC43CA1}" srcOrd="3" destOrd="0" presId="urn:microsoft.com/office/officeart/2018/2/layout/IconCircleList"/>
    <dgm:cxn modelId="{40FB55A4-3750-494A-A38E-26A313432280}" type="presParOf" srcId="{C3FE6E9D-4AC7-4A87-A28C-C2D3F27274AF}" destId="{05A11F00-D3E0-41C3-828A-03A9470D920F}" srcOrd="4" destOrd="0" presId="urn:microsoft.com/office/officeart/2018/2/layout/IconCircleList"/>
    <dgm:cxn modelId="{374A06B7-69AC-4CED-A113-F9D5ED0FE311}" type="presParOf" srcId="{05A11F00-D3E0-41C3-828A-03A9470D920F}" destId="{0B379C23-06BC-4B52-A0C2-462DB6EF3D33}" srcOrd="0" destOrd="0" presId="urn:microsoft.com/office/officeart/2018/2/layout/IconCircleList"/>
    <dgm:cxn modelId="{3022D391-FD70-48C2-AB34-83124288358A}" type="presParOf" srcId="{05A11F00-D3E0-41C3-828A-03A9470D920F}" destId="{32CB139B-05A8-467A-B06C-76C5477097CF}" srcOrd="1" destOrd="0" presId="urn:microsoft.com/office/officeart/2018/2/layout/IconCircleList"/>
    <dgm:cxn modelId="{D0CFD466-EE6B-43AF-A0A4-22B8EF228FCA}" type="presParOf" srcId="{05A11F00-D3E0-41C3-828A-03A9470D920F}" destId="{E5727F62-96C6-4117-AF50-C67FCDF80F22}" srcOrd="2" destOrd="0" presId="urn:microsoft.com/office/officeart/2018/2/layout/IconCircleList"/>
    <dgm:cxn modelId="{F20C61F5-694B-4603-A820-A93E5638B73D}" type="presParOf" srcId="{05A11F00-D3E0-41C3-828A-03A9470D920F}" destId="{DD7C82C4-14A9-46D8-ADB7-E6691F8C4464}" srcOrd="3" destOrd="0" presId="urn:microsoft.com/office/officeart/2018/2/layout/IconCircleList"/>
    <dgm:cxn modelId="{3001D62B-7F69-48DA-A667-665A34811E1D}" type="presParOf" srcId="{C3FE6E9D-4AC7-4A87-A28C-C2D3F27274AF}" destId="{10307779-96E9-47E2-A4F5-09E51FD59D41}" srcOrd="5" destOrd="0" presId="urn:microsoft.com/office/officeart/2018/2/layout/IconCircleList"/>
    <dgm:cxn modelId="{1599C31B-CCC2-49EA-97CF-FABAFC15C39A}" type="presParOf" srcId="{C3FE6E9D-4AC7-4A87-A28C-C2D3F27274AF}" destId="{19349191-3F0B-4E71-ACD4-C8DF03D44D80}" srcOrd="6" destOrd="0" presId="urn:microsoft.com/office/officeart/2018/2/layout/IconCircleList"/>
    <dgm:cxn modelId="{8EF55CE7-C7FE-48C9-89E3-EBA39A18BC29}" type="presParOf" srcId="{19349191-3F0B-4E71-ACD4-C8DF03D44D80}" destId="{ACCE0FDE-D830-41FD-A969-D67D77D3E48E}" srcOrd="0" destOrd="0" presId="urn:microsoft.com/office/officeart/2018/2/layout/IconCircleList"/>
    <dgm:cxn modelId="{FAF2DAFC-1398-49D9-829C-DEC1B4EDE928}" type="presParOf" srcId="{19349191-3F0B-4E71-ACD4-C8DF03D44D80}" destId="{87B90FE6-C7B0-4085-BF66-9C5C6485629C}" srcOrd="1" destOrd="0" presId="urn:microsoft.com/office/officeart/2018/2/layout/IconCircleList"/>
    <dgm:cxn modelId="{E8B9D672-4C16-4575-B42E-752F2E3B3999}" type="presParOf" srcId="{19349191-3F0B-4E71-ACD4-C8DF03D44D80}" destId="{D6BD48EF-03B3-4E40-A4DA-AA094196CBFC}" srcOrd="2" destOrd="0" presId="urn:microsoft.com/office/officeart/2018/2/layout/IconCircleList"/>
    <dgm:cxn modelId="{1AC1CE79-0A1F-42A1-AD9B-B24FB2BC85BE}" type="presParOf" srcId="{19349191-3F0B-4E71-ACD4-C8DF03D44D80}" destId="{FBF5C1DD-BA16-4B7C-8652-97F96AB336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CA6C7B-2A99-4EFB-9DDD-ED0EF574E6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0D17E7-D6C9-4CF8-93BF-2297502D4B21}">
      <dgm:prSet custT="1"/>
      <dgm:spPr/>
      <dgm:t>
        <a:bodyPr/>
        <a:lstStyle/>
        <a:p>
          <a:pPr>
            <a:defRPr cap="all"/>
          </a:pPr>
          <a:r>
            <a:rPr lang="pt-BR" sz="1800" dirty="0"/>
            <a:t>Modelagem: Fase de obtenção de um modelo matemático que descreve um problema físico em questão. </a:t>
          </a:r>
          <a:endParaRPr lang="en-US" sz="1800" dirty="0"/>
        </a:p>
      </dgm:t>
    </dgm:pt>
    <dgm:pt modelId="{C7B7FDD2-B9FD-45DA-BEBB-26D617D45C29}" type="parTrans" cxnId="{66BC6AB2-CF8B-4F89-BBD7-55835532347E}">
      <dgm:prSet/>
      <dgm:spPr/>
      <dgm:t>
        <a:bodyPr/>
        <a:lstStyle/>
        <a:p>
          <a:endParaRPr lang="en-US" sz="2800"/>
        </a:p>
      </dgm:t>
    </dgm:pt>
    <dgm:pt modelId="{50EC348C-8C0C-4061-BA73-5CB82F804719}" type="sibTrans" cxnId="{66BC6AB2-CF8B-4F89-BBD7-55835532347E}">
      <dgm:prSet/>
      <dgm:spPr/>
      <dgm:t>
        <a:bodyPr/>
        <a:lstStyle/>
        <a:p>
          <a:endParaRPr lang="en-US" sz="2800"/>
        </a:p>
      </dgm:t>
    </dgm:pt>
    <dgm:pt modelId="{D0511C16-17A0-4DD7-A04C-4F7AC6F6B9FC}">
      <dgm:prSet custT="1"/>
      <dgm:spPr/>
      <dgm:t>
        <a:bodyPr/>
        <a:lstStyle/>
        <a:p>
          <a:pPr>
            <a:defRPr cap="all"/>
          </a:pPr>
          <a:r>
            <a:rPr lang="pt-BR" sz="1800" dirty="0"/>
            <a:t>Resolução: Fase de obtenção da solução do modelo matemático através da obtenção da solução analítica ou numérica.</a:t>
          </a:r>
          <a:endParaRPr lang="en-US" sz="1800" dirty="0"/>
        </a:p>
      </dgm:t>
    </dgm:pt>
    <dgm:pt modelId="{1C7C8D7C-1D0E-4783-92F6-AA9B599B1503}" type="parTrans" cxnId="{A8CBD937-E107-4B41-A9D8-42D6C624DCEF}">
      <dgm:prSet/>
      <dgm:spPr/>
      <dgm:t>
        <a:bodyPr/>
        <a:lstStyle/>
        <a:p>
          <a:endParaRPr lang="en-US" sz="2800"/>
        </a:p>
      </dgm:t>
    </dgm:pt>
    <dgm:pt modelId="{3A13D654-B303-4AB6-B677-095A8DE3530A}" type="sibTrans" cxnId="{A8CBD937-E107-4B41-A9D8-42D6C624DCEF}">
      <dgm:prSet/>
      <dgm:spPr/>
      <dgm:t>
        <a:bodyPr/>
        <a:lstStyle/>
        <a:p>
          <a:endParaRPr lang="en-US" sz="2800"/>
        </a:p>
      </dgm:t>
    </dgm:pt>
    <dgm:pt modelId="{4DB180B3-1C7C-45E1-9B95-4B6979772DF9}" type="pres">
      <dgm:prSet presAssocID="{D6CA6C7B-2A99-4EFB-9DDD-ED0EF574E6D9}" presName="root" presStyleCnt="0">
        <dgm:presLayoutVars>
          <dgm:dir/>
          <dgm:resizeHandles val="exact"/>
        </dgm:presLayoutVars>
      </dgm:prSet>
      <dgm:spPr/>
    </dgm:pt>
    <dgm:pt modelId="{82260388-21DD-4323-80C3-1A1B3912AFA5}" type="pres">
      <dgm:prSet presAssocID="{6E0D17E7-D6C9-4CF8-93BF-2297502D4B21}" presName="compNode" presStyleCnt="0"/>
      <dgm:spPr/>
    </dgm:pt>
    <dgm:pt modelId="{8AC11309-1466-4A98-802C-400B59DA5395}" type="pres">
      <dgm:prSet presAssocID="{6E0D17E7-D6C9-4CF8-93BF-2297502D4B21}" presName="iconBgRect" presStyleLbl="bgShp" presStyleIdx="0" presStyleCnt="2"/>
      <dgm:spPr/>
    </dgm:pt>
    <dgm:pt modelId="{99EBE126-1351-408E-9AA3-B32A4C3D61FE}" type="pres">
      <dgm:prSet presAssocID="{6E0D17E7-D6C9-4CF8-93BF-2297502D4B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42910A9-A334-4AF0-B7DA-F5A1440D1C87}" type="pres">
      <dgm:prSet presAssocID="{6E0D17E7-D6C9-4CF8-93BF-2297502D4B21}" presName="spaceRect" presStyleCnt="0"/>
      <dgm:spPr/>
    </dgm:pt>
    <dgm:pt modelId="{8AEC2647-7850-4DED-ABA2-2DACE83EE3BB}" type="pres">
      <dgm:prSet presAssocID="{6E0D17E7-D6C9-4CF8-93BF-2297502D4B21}" presName="textRect" presStyleLbl="revTx" presStyleIdx="0" presStyleCnt="2">
        <dgm:presLayoutVars>
          <dgm:chMax val="1"/>
          <dgm:chPref val="1"/>
        </dgm:presLayoutVars>
      </dgm:prSet>
      <dgm:spPr/>
    </dgm:pt>
    <dgm:pt modelId="{2E67D802-603F-410A-8CF1-5154EC0E02FB}" type="pres">
      <dgm:prSet presAssocID="{50EC348C-8C0C-4061-BA73-5CB82F804719}" presName="sibTrans" presStyleCnt="0"/>
      <dgm:spPr/>
    </dgm:pt>
    <dgm:pt modelId="{3A949812-4F19-4C2B-BD07-E07985CD9446}" type="pres">
      <dgm:prSet presAssocID="{D0511C16-17A0-4DD7-A04C-4F7AC6F6B9FC}" presName="compNode" presStyleCnt="0"/>
      <dgm:spPr/>
    </dgm:pt>
    <dgm:pt modelId="{AB1DA01B-9105-4CCB-89A2-8831764FCF10}" type="pres">
      <dgm:prSet presAssocID="{D0511C16-17A0-4DD7-A04C-4F7AC6F6B9FC}" presName="iconBgRect" presStyleLbl="bgShp" presStyleIdx="1" presStyleCnt="2"/>
      <dgm:spPr/>
    </dgm:pt>
    <dgm:pt modelId="{87F8B1CC-B0E2-44BF-AAA3-35E5B2F87D45}" type="pres">
      <dgm:prSet presAssocID="{D0511C16-17A0-4DD7-A04C-4F7AC6F6B9F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AC8156EF-59BB-4576-B639-5AC70B4C49BE}" type="pres">
      <dgm:prSet presAssocID="{D0511C16-17A0-4DD7-A04C-4F7AC6F6B9FC}" presName="spaceRect" presStyleCnt="0"/>
      <dgm:spPr/>
    </dgm:pt>
    <dgm:pt modelId="{63E1AD48-9F8A-4994-A857-35CBFF88EC1B}" type="pres">
      <dgm:prSet presAssocID="{D0511C16-17A0-4DD7-A04C-4F7AC6F6B9F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CBD937-E107-4B41-A9D8-42D6C624DCEF}" srcId="{D6CA6C7B-2A99-4EFB-9DDD-ED0EF574E6D9}" destId="{D0511C16-17A0-4DD7-A04C-4F7AC6F6B9FC}" srcOrd="1" destOrd="0" parTransId="{1C7C8D7C-1D0E-4783-92F6-AA9B599B1503}" sibTransId="{3A13D654-B303-4AB6-B677-095A8DE3530A}"/>
    <dgm:cxn modelId="{C9C3BB3D-D87A-42CA-A2D6-5FD2AA9CB544}" type="presOf" srcId="{6E0D17E7-D6C9-4CF8-93BF-2297502D4B21}" destId="{8AEC2647-7850-4DED-ABA2-2DACE83EE3BB}" srcOrd="0" destOrd="0" presId="urn:microsoft.com/office/officeart/2018/5/layout/IconCircleLabelList"/>
    <dgm:cxn modelId="{C19CE062-3A0C-4EDC-8C1B-0E95237A92CB}" type="presOf" srcId="{D6CA6C7B-2A99-4EFB-9DDD-ED0EF574E6D9}" destId="{4DB180B3-1C7C-45E1-9B95-4B6979772DF9}" srcOrd="0" destOrd="0" presId="urn:microsoft.com/office/officeart/2018/5/layout/IconCircleLabelList"/>
    <dgm:cxn modelId="{66BC6AB2-CF8B-4F89-BBD7-55835532347E}" srcId="{D6CA6C7B-2A99-4EFB-9DDD-ED0EF574E6D9}" destId="{6E0D17E7-D6C9-4CF8-93BF-2297502D4B21}" srcOrd="0" destOrd="0" parTransId="{C7B7FDD2-B9FD-45DA-BEBB-26D617D45C29}" sibTransId="{50EC348C-8C0C-4061-BA73-5CB82F804719}"/>
    <dgm:cxn modelId="{1A9A59BE-5518-46E9-B440-3C84FF94CCD0}" type="presOf" srcId="{D0511C16-17A0-4DD7-A04C-4F7AC6F6B9FC}" destId="{63E1AD48-9F8A-4994-A857-35CBFF88EC1B}" srcOrd="0" destOrd="0" presId="urn:microsoft.com/office/officeart/2018/5/layout/IconCircleLabelList"/>
    <dgm:cxn modelId="{11ED2744-A492-4324-8FFE-E852C4F3A327}" type="presParOf" srcId="{4DB180B3-1C7C-45E1-9B95-4B6979772DF9}" destId="{82260388-21DD-4323-80C3-1A1B3912AFA5}" srcOrd="0" destOrd="0" presId="urn:microsoft.com/office/officeart/2018/5/layout/IconCircleLabelList"/>
    <dgm:cxn modelId="{EA97D2F8-93CD-4367-87E3-C91E4E062319}" type="presParOf" srcId="{82260388-21DD-4323-80C3-1A1B3912AFA5}" destId="{8AC11309-1466-4A98-802C-400B59DA5395}" srcOrd="0" destOrd="0" presId="urn:microsoft.com/office/officeart/2018/5/layout/IconCircleLabelList"/>
    <dgm:cxn modelId="{FD0B7BB4-C082-48DA-83B2-A8887A1D1C5A}" type="presParOf" srcId="{82260388-21DD-4323-80C3-1A1B3912AFA5}" destId="{99EBE126-1351-408E-9AA3-B32A4C3D61FE}" srcOrd="1" destOrd="0" presId="urn:microsoft.com/office/officeart/2018/5/layout/IconCircleLabelList"/>
    <dgm:cxn modelId="{CC905FAF-3E19-485F-9C9A-EF3194C2A7A0}" type="presParOf" srcId="{82260388-21DD-4323-80C3-1A1B3912AFA5}" destId="{242910A9-A334-4AF0-B7DA-F5A1440D1C87}" srcOrd="2" destOrd="0" presId="urn:microsoft.com/office/officeart/2018/5/layout/IconCircleLabelList"/>
    <dgm:cxn modelId="{DBC69FEE-AF13-4DEB-AD8F-442D27611ABE}" type="presParOf" srcId="{82260388-21DD-4323-80C3-1A1B3912AFA5}" destId="{8AEC2647-7850-4DED-ABA2-2DACE83EE3BB}" srcOrd="3" destOrd="0" presId="urn:microsoft.com/office/officeart/2018/5/layout/IconCircleLabelList"/>
    <dgm:cxn modelId="{B1B1C03E-A0F3-4B90-A55D-62BE07C300D8}" type="presParOf" srcId="{4DB180B3-1C7C-45E1-9B95-4B6979772DF9}" destId="{2E67D802-603F-410A-8CF1-5154EC0E02FB}" srcOrd="1" destOrd="0" presId="urn:microsoft.com/office/officeart/2018/5/layout/IconCircleLabelList"/>
    <dgm:cxn modelId="{7479059E-B965-4163-839B-0813CC0D8FD8}" type="presParOf" srcId="{4DB180B3-1C7C-45E1-9B95-4B6979772DF9}" destId="{3A949812-4F19-4C2B-BD07-E07985CD9446}" srcOrd="2" destOrd="0" presId="urn:microsoft.com/office/officeart/2018/5/layout/IconCircleLabelList"/>
    <dgm:cxn modelId="{7BB97CB0-5294-4800-BF5F-47D069A10A38}" type="presParOf" srcId="{3A949812-4F19-4C2B-BD07-E07985CD9446}" destId="{AB1DA01B-9105-4CCB-89A2-8831764FCF10}" srcOrd="0" destOrd="0" presId="urn:microsoft.com/office/officeart/2018/5/layout/IconCircleLabelList"/>
    <dgm:cxn modelId="{A85DBFDE-7580-45A4-9249-2C644D144813}" type="presParOf" srcId="{3A949812-4F19-4C2B-BD07-E07985CD9446}" destId="{87F8B1CC-B0E2-44BF-AAA3-35E5B2F87D45}" srcOrd="1" destOrd="0" presId="urn:microsoft.com/office/officeart/2018/5/layout/IconCircleLabelList"/>
    <dgm:cxn modelId="{51C7F32E-FE9F-4DD0-B89F-01EAC8703856}" type="presParOf" srcId="{3A949812-4F19-4C2B-BD07-E07985CD9446}" destId="{AC8156EF-59BB-4576-B639-5AC70B4C49BE}" srcOrd="2" destOrd="0" presId="urn:microsoft.com/office/officeart/2018/5/layout/IconCircleLabelList"/>
    <dgm:cxn modelId="{EBB3B2E5-ECC1-4886-B1B4-6C8606BC7D7F}" type="presParOf" srcId="{3A949812-4F19-4C2B-BD07-E07985CD9446}" destId="{63E1AD48-9F8A-4994-A857-35CBFF88EC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063C2E-5627-450E-A791-3E0B2CF7DDC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C16300-F167-49EC-BC5E-D5011BFEAE29}">
      <dgm:prSet/>
      <dgm:spPr/>
      <dgm:t>
        <a:bodyPr/>
        <a:lstStyle/>
        <a:p>
          <a:r>
            <a:rPr lang="pt-BR"/>
            <a:t>A análise dos processos que resolvem problemas matemáticos por meio de operações aritméticas; </a:t>
          </a:r>
          <a:endParaRPr lang="en-US"/>
        </a:p>
      </dgm:t>
    </dgm:pt>
    <dgm:pt modelId="{F3C39C73-AA3C-4667-A548-465BAAFC6BFC}" type="parTrans" cxnId="{772929E9-EE21-4FC7-BF95-8974DA75AD53}">
      <dgm:prSet/>
      <dgm:spPr/>
      <dgm:t>
        <a:bodyPr/>
        <a:lstStyle/>
        <a:p>
          <a:endParaRPr lang="en-US"/>
        </a:p>
      </dgm:t>
    </dgm:pt>
    <dgm:pt modelId="{B531924D-45B1-4921-8309-9B7006579B21}" type="sibTrans" cxnId="{772929E9-EE21-4FC7-BF95-8974DA75AD53}">
      <dgm:prSet/>
      <dgm:spPr/>
      <dgm:t>
        <a:bodyPr/>
        <a:lstStyle/>
        <a:p>
          <a:endParaRPr lang="en-US"/>
        </a:p>
      </dgm:t>
    </dgm:pt>
    <dgm:pt modelId="{6607B6C7-3EA3-4451-AE6A-FCD4C79D5C3D}">
      <dgm:prSet/>
      <dgm:spPr/>
      <dgm:t>
        <a:bodyPr/>
        <a:lstStyle/>
        <a:p>
          <a:r>
            <a:rPr lang="pt-BR"/>
            <a:t>O desenvolvimento de uma seqüência de operações aritméticas que levem às respostas numéricas desejadas (Desenvolvimento de algoritmos); </a:t>
          </a:r>
          <a:endParaRPr lang="en-US"/>
        </a:p>
      </dgm:t>
    </dgm:pt>
    <dgm:pt modelId="{CEA0D497-3CF3-4888-BC43-4D0532A060A2}" type="parTrans" cxnId="{697EDD40-E521-484A-AEF1-0DBA271A5E38}">
      <dgm:prSet/>
      <dgm:spPr/>
      <dgm:t>
        <a:bodyPr/>
        <a:lstStyle/>
        <a:p>
          <a:endParaRPr lang="en-US"/>
        </a:p>
      </dgm:t>
    </dgm:pt>
    <dgm:pt modelId="{D4A0C120-4DE3-4108-856B-C7DA46159982}" type="sibTrans" cxnId="{697EDD40-E521-484A-AEF1-0DBA271A5E38}">
      <dgm:prSet/>
      <dgm:spPr/>
      <dgm:t>
        <a:bodyPr/>
        <a:lstStyle/>
        <a:p>
          <a:endParaRPr lang="en-US"/>
        </a:p>
      </dgm:t>
    </dgm:pt>
    <dgm:pt modelId="{52F08458-B94D-480C-8447-FBB1A86BFCE4}">
      <dgm:prSet/>
      <dgm:spPr/>
      <dgm:t>
        <a:bodyPr/>
        <a:lstStyle/>
        <a:p>
          <a:r>
            <a:rPr lang="pt-BR"/>
            <a:t>O uso de computadores para obtenção das respostas numéricas, o que implica em escrever o método numérico como um programa de computador</a:t>
          </a:r>
          <a:endParaRPr lang="en-US"/>
        </a:p>
      </dgm:t>
    </dgm:pt>
    <dgm:pt modelId="{C1B3FC97-F9EB-4F57-8C8E-6BE7EAE9560D}" type="parTrans" cxnId="{8481B07D-17AF-4DBA-A37E-525E90A4753C}">
      <dgm:prSet/>
      <dgm:spPr/>
      <dgm:t>
        <a:bodyPr/>
        <a:lstStyle/>
        <a:p>
          <a:endParaRPr lang="en-US"/>
        </a:p>
      </dgm:t>
    </dgm:pt>
    <dgm:pt modelId="{F3B5D64B-F2FD-4842-8590-BE354AAA5BDD}" type="sibTrans" cxnId="{8481B07D-17AF-4DBA-A37E-525E90A4753C}">
      <dgm:prSet/>
      <dgm:spPr/>
      <dgm:t>
        <a:bodyPr/>
        <a:lstStyle/>
        <a:p>
          <a:endParaRPr lang="en-US"/>
        </a:p>
      </dgm:t>
    </dgm:pt>
    <dgm:pt modelId="{8F71DEDC-0A96-4923-89DC-A5AF109EF8E5}" type="pres">
      <dgm:prSet presAssocID="{C3063C2E-5627-450E-A791-3E0B2CF7DDCC}" presName="vert0" presStyleCnt="0">
        <dgm:presLayoutVars>
          <dgm:dir/>
          <dgm:animOne val="branch"/>
          <dgm:animLvl val="lvl"/>
        </dgm:presLayoutVars>
      </dgm:prSet>
      <dgm:spPr/>
    </dgm:pt>
    <dgm:pt modelId="{ED4E64C7-827C-40B5-82EE-414A89675083}" type="pres">
      <dgm:prSet presAssocID="{5AC16300-F167-49EC-BC5E-D5011BFEAE29}" presName="thickLine" presStyleLbl="alignNode1" presStyleIdx="0" presStyleCnt="3"/>
      <dgm:spPr/>
    </dgm:pt>
    <dgm:pt modelId="{B8892CCF-F375-45FF-A6CE-56EB7AB3E187}" type="pres">
      <dgm:prSet presAssocID="{5AC16300-F167-49EC-BC5E-D5011BFEAE29}" presName="horz1" presStyleCnt="0"/>
      <dgm:spPr/>
    </dgm:pt>
    <dgm:pt modelId="{04525CCF-4C49-4713-8E9B-B74BDC3AEE7E}" type="pres">
      <dgm:prSet presAssocID="{5AC16300-F167-49EC-BC5E-D5011BFEAE29}" presName="tx1" presStyleLbl="revTx" presStyleIdx="0" presStyleCnt="3"/>
      <dgm:spPr/>
    </dgm:pt>
    <dgm:pt modelId="{9E8CB2B1-8A1B-41F9-8786-EA6B4FC3CC11}" type="pres">
      <dgm:prSet presAssocID="{5AC16300-F167-49EC-BC5E-D5011BFEAE29}" presName="vert1" presStyleCnt="0"/>
      <dgm:spPr/>
    </dgm:pt>
    <dgm:pt modelId="{3085E42F-8E4F-423C-83E8-C2F54399ECF4}" type="pres">
      <dgm:prSet presAssocID="{6607B6C7-3EA3-4451-AE6A-FCD4C79D5C3D}" presName="thickLine" presStyleLbl="alignNode1" presStyleIdx="1" presStyleCnt="3"/>
      <dgm:spPr/>
    </dgm:pt>
    <dgm:pt modelId="{C82B76B6-B83E-4B00-9920-563C581A43F5}" type="pres">
      <dgm:prSet presAssocID="{6607B6C7-3EA3-4451-AE6A-FCD4C79D5C3D}" presName="horz1" presStyleCnt="0"/>
      <dgm:spPr/>
    </dgm:pt>
    <dgm:pt modelId="{ADAD6121-0FF2-4C1F-8970-51FCFF2D0AF9}" type="pres">
      <dgm:prSet presAssocID="{6607B6C7-3EA3-4451-AE6A-FCD4C79D5C3D}" presName="tx1" presStyleLbl="revTx" presStyleIdx="1" presStyleCnt="3"/>
      <dgm:spPr/>
    </dgm:pt>
    <dgm:pt modelId="{3C7ED4F3-3034-4246-99A6-36B9F4F4C528}" type="pres">
      <dgm:prSet presAssocID="{6607B6C7-3EA3-4451-AE6A-FCD4C79D5C3D}" presName="vert1" presStyleCnt="0"/>
      <dgm:spPr/>
    </dgm:pt>
    <dgm:pt modelId="{ED22388B-D4F6-4537-84AF-2C76946085CE}" type="pres">
      <dgm:prSet presAssocID="{52F08458-B94D-480C-8447-FBB1A86BFCE4}" presName="thickLine" presStyleLbl="alignNode1" presStyleIdx="2" presStyleCnt="3"/>
      <dgm:spPr/>
    </dgm:pt>
    <dgm:pt modelId="{CE04C552-26A3-4C94-A26E-6ABD4C32E06C}" type="pres">
      <dgm:prSet presAssocID="{52F08458-B94D-480C-8447-FBB1A86BFCE4}" presName="horz1" presStyleCnt="0"/>
      <dgm:spPr/>
    </dgm:pt>
    <dgm:pt modelId="{CF84AF8B-FFA6-45CE-8C36-9FD5759E949D}" type="pres">
      <dgm:prSet presAssocID="{52F08458-B94D-480C-8447-FBB1A86BFCE4}" presName="tx1" presStyleLbl="revTx" presStyleIdx="2" presStyleCnt="3"/>
      <dgm:spPr/>
    </dgm:pt>
    <dgm:pt modelId="{684683B5-659E-49EB-A31E-3D00AABB7D77}" type="pres">
      <dgm:prSet presAssocID="{52F08458-B94D-480C-8447-FBB1A86BFCE4}" presName="vert1" presStyleCnt="0"/>
      <dgm:spPr/>
    </dgm:pt>
  </dgm:ptLst>
  <dgm:cxnLst>
    <dgm:cxn modelId="{233FD303-964F-4A22-BB35-4356E01ED471}" type="presOf" srcId="{5AC16300-F167-49EC-BC5E-D5011BFEAE29}" destId="{04525CCF-4C49-4713-8E9B-B74BDC3AEE7E}" srcOrd="0" destOrd="0" presId="urn:microsoft.com/office/officeart/2008/layout/LinedList"/>
    <dgm:cxn modelId="{697EDD40-E521-484A-AEF1-0DBA271A5E38}" srcId="{C3063C2E-5627-450E-A791-3E0B2CF7DDCC}" destId="{6607B6C7-3EA3-4451-AE6A-FCD4C79D5C3D}" srcOrd="1" destOrd="0" parTransId="{CEA0D497-3CF3-4888-BC43-4D0532A060A2}" sibTransId="{D4A0C120-4DE3-4108-856B-C7DA46159982}"/>
    <dgm:cxn modelId="{8481B07D-17AF-4DBA-A37E-525E90A4753C}" srcId="{C3063C2E-5627-450E-A791-3E0B2CF7DDCC}" destId="{52F08458-B94D-480C-8447-FBB1A86BFCE4}" srcOrd="2" destOrd="0" parTransId="{C1B3FC97-F9EB-4F57-8C8E-6BE7EAE9560D}" sibTransId="{F3B5D64B-F2FD-4842-8590-BE354AAA5BDD}"/>
    <dgm:cxn modelId="{5380E4BF-137B-4954-9C91-73C4E4404743}" type="presOf" srcId="{52F08458-B94D-480C-8447-FBB1A86BFCE4}" destId="{CF84AF8B-FFA6-45CE-8C36-9FD5759E949D}" srcOrd="0" destOrd="0" presId="urn:microsoft.com/office/officeart/2008/layout/LinedList"/>
    <dgm:cxn modelId="{079A09E3-26A8-4228-B941-6061DBACB3D5}" type="presOf" srcId="{C3063C2E-5627-450E-A791-3E0B2CF7DDCC}" destId="{8F71DEDC-0A96-4923-89DC-A5AF109EF8E5}" srcOrd="0" destOrd="0" presId="urn:microsoft.com/office/officeart/2008/layout/LinedList"/>
    <dgm:cxn modelId="{772929E9-EE21-4FC7-BF95-8974DA75AD53}" srcId="{C3063C2E-5627-450E-A791-3E0B2CF7DDCC}" destId="{5AC16300-F167-49EC-BC5E-D5011BFEAE29}" srcOrd="0" destOrd="0" parTransId="{F3C39C73-AA3C-4667-A548-465BAAFC6BFC}" sibTransId="{B531924D-45B1-4921-8309-9B7006579B21}"/>
    <dgm:cxn modelId="{2D2ADAF5-1506-4698-910A-405046171841}" type="presOf" srcId="{6607B6C7-3EA3-4451-AE6A-FCD4C79D5C3D}" destId="{ADAD6121-0FF2-4C1F-8970-51FCFF2D0AF9}" srcOrd="0" destOrd="0" presId="urn:microsoft.com/office/officeart/2008/layout/LinedList"/>
    <dgm:cxn modelId="{779D3EBF-BEE0-47CA-9873-464B282D8D2E}" type="presParOf" srcId="{8F71DEDC-0A96-4923-89DC-A5AF109EF8E5}" destId="{ED4E64C7-827C-40B5-82EE-414A89675083}" srcOrd="0" destOrd="0" presId="urn:microsoft.com/office/officeart/2008/layout/LinedList"/>
    <dgm:cxn modelId="{4227E11C-5EF7-492B-AAEC-3AE453AF0E68}" type="presParOf" srcId="{8F71DEDC-0A96-4923-89DC-A5AF109EF8E5}" destId="{B8892CCF-F375-45FF-A6CE-56EB7AB3E187}" srcOrd="1" destOrd="0" presId="urn:microsoft.com/office/officeart/2008/layout/LinedList"/>
    <dgm:cxn modelId="{A259ED3F-D560-4930-AD38-6C778DB5A155}" type="presParOf" srcId="{B8892CCF-F375-45FF-A6CE-56EB7AB3E187}" destId="{04525CCF-4C49-4713-8E9B-B74BDC3AEE7E}" srcOrd="0" destOrd="0" presId="urn:microsoft.com/office/officeart/2008/layout/LinedList"/>
    <dgm:cxn modelId="{0EDB82D9-FA82-47C5-9DD6-6AFFB1642589}" type="presParOf" srcId="{B8892CCF-F375-45FF-A6CE-56EB7AB3E187}" destId="{9E8CB2B1-8A1B-41F9-8786-EA6B4FC3CC11}" srcOrd="1" destOrd="0" presId="urn:microsoft.com/office/officeart/2008/layout/LinedList"/>
    <dgm:cxn modelId="{7FFAAC38-96B6-41A9-9AE4-472B3377C2CC}" type="presParOf" srcId="{8F71DEDC-0A96-4923-89DC-A5AF109EF8E5}" destId="{3085E42F-8E4F-423C-83E8-C2F54399ECF4}" srcOrd="2" destOrd="0" presId="urn:microsoft.com/office/officeart/2008/layout/LinedList"/>
    <dgm:cxn modelId="{F067DB0F-734A-49DB-BDEA-B578C8EF6854}" type="presParOf" srcId="{8F71DEDC-0A96-4923-89DC-A5AF109EF8E5}" destId="{C82B76B6-B83E-4B00-9920-563C581A43F5}" srcOrd="3" destOrd="0" presId="urn:microsoft.com/office/officeart/2008/layout/LinedList"/>
    <dgm:cxn modelId="{E6763F15-B68D-4299-89D2-0CD82F6796D3}" type="presParOf" srcId="{C82B76B6-B83E-4B00-9920-563C581A43F5}" destId="{ADAD6121-0FF2-4C1F-8970-51FCFF2D0AF9}" srcOrd="0" destOrd="0" presId="urn:microsoft.com/office/officeart/2008/layout/LinedList"/>
    <dgm:cxn modelId="{C5609908-CB0D-4E2D-BE25-FE98255DBAB9}" type="presParOf" srcId="{C82B76B6-B83E-4B00-9920-563C581A43F5}" destId="{3C7ED4F3-3034-4246-99A6-36B9F4F4C528}" srcOrd="1" destOrd="0" presId="urn:microsoft.com/office/officeart/2008/layout/LinedList"/>
    <dgm:cxn modelId="{C2D7E126-23E5-46D5-BD8F-3055D1F437F2}" type="presParOf" srcId="{8F71DEDC-0A96-4923-89DC-A5AF109EF8E5}" destId="{ED22388B-D4F6-4537-84AF-2C76946085CE}" srcOrd="4" destOrd="0" presId="urn:microsoft.com/office/officeart/2008/layout/LinedList"/>
    <dgm:cxn modelId="{BC301BBE-89CD-4FF3-864F-D951FDFED88D}" type="presParOf" srcId="{8F71DEDC-0A96-4923-89DC-A5AF109EF8E5}" destId="{CE04C552-26A3-4C94-A26E-6ABD4C32E06C}" srcOrd="5" destOrd="0" presId="urn:microsoft.com/office/officeart/2008/layout/LinedList"/>
    <dgm:cxn modelId="{D9ED861D-E1FE-46CA-8241-4C1718228E47}" type="presParOf" srcId="{CE04C552-26A3-4C94-A26E-6ABD4C32E06C}" destId="{CF84AF8B-FFA6-45CE-8C36-9FD5759E949D}" srcOrd="0" destOrd="0" presId="urn:microsoft.com/office/officeart/2008/layout/LinedList"/>
    <dgm:cxn modelId="{9269C0E3-050B-4B19-849E-4E54668DD6DA}" type="presParOf" srcId="{CE04C552-26A3-4C94-A26E-6ABD4C32E06C}" destId="{684683B5-659E-49EB-A31E-3D00AABB7D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0FA7AE-41E7-4779-968C-50CCE15FD4D1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B2BEB4C-874A-496D-A5B8-80706C31C3A7}">
      <dgm:prSet/>
      <dgm:spPr/>
      <dgm:t>
        <a:bodyPr/>
        <a:lstStyle/>
        <a:p>
          <a:r>
            <a:rPr lang="pt-BR"/>
            <a:t>Erros de modelagem: </a:t>
          </a:r>
          <a:endParaRPr lang="en-US"/>
        </a:p>
      </dgm:t>
    </dgm:pt>
    <dgm:pt modelId="{FDB5F7E2-BDDA-48A3-917F-6F9A103C8876}" type="parTrans" cxnId="{D5A99602-CC1A-4B2A-81CA-C33DF5226261}">
      <dgm:prSet/>
      <dgm:spPr/>
      <dgm:t>
        <a:bodyPr/>
        <a:lstStyle/>
        <a:p>
          <a:endParaRPr lang="en-US"/>
        </a:p>
      </dgm:t>
    </dgm:pt>
    <dgm:pt modelId="{56B0A5D3-7EE8-4B3A-B849-6586230C3A87}" type="sibTrans" cxnId="{D5A99602-CC1A-4B2A-81CA-C33DF5226261}">
      <dgm:prSet/>
      <dgm:spPr/>
      <dgm:t>
        <a:bodyPr/>
        <a:lstStyle/>
        <a:p>
          <a:endParaRPr lang="en-US"/>
        </a:p>
      </dgm:t>
    </dgm:pt>
    <dgm:pt modelId="{620ADC54-51B5-4F85-AB22-69A892B2D44C}">
      <dgm:prSet/>
      <dgm:spPr/>
      <dgm:t>
        <a:bodyPr/>
        <a:lstStyle/>
        <a:p>
          <a:r>
            <a:rPr lang="pt-BR"/>
            <a:t>− Resistência do ar, </a:t>
          </a:r>
          <a:endParaRPr lang="en-US"/>
        </a:p>
      </dgm:t>
    </dgm:pt>
    <dgm:pt modelId="{9C2C551F-BAB2-421F-A7F7-5EADFFC58C2D}" type="parTrans" cxnId="{C0DB17A7-6349-4C6E-A078-A40BBB644880}">
      <dgm:prSet/>
      <dgm:spPr/>
      <dgm:t>
        <a:bodyPr/>
        <a:lstStyle/>
        <a:p>
          <a:endParaRPr lang="en-US"/>
        </a:p>
      </dgm:t>
    </dgm:pt>
    <dgm:pt modelId="{AEF1B199-022C-454D-AC06-695214E25A44}" type="sibTrans" cxnId="{C0DB17A7-6349-4C6E-A078-A40BBB644880}">
      <dgm:prSet/>
      <dgm:spPr/>
      <dgm:t>
        <a:bodyPr/>
        <a:lstStyle/>
        <a:p>
          <a:endParaRPr lang="en-US"/>
        </a:p>
      </dgm:t>
    </dgm:pt>
    <dgm:pt modelId="{0B7BAF29-3A13-4D31-89C8-659688F815B4}">
      <dgm:prSet/>
      <dgm:spPr/>
      <dgm:t>
        <a:bodyPr/>
        <a:lstStyle/>
        <a:p>
          <a:r>
            <a:rPr lang="pt-BR"/>
            <a:t>− Velocidade do vento, </a:t>
          </a:r>
          <a:endParaRPr lang="en-US"/>
        </a:p>
      </dgm:t>
    </dgm:pt>
    <dgm:pt modelId="{64F02ECA-BF2D-42FB-81A0-A9A9A44B7406}" type="parTrans" cxnId="{F9609C23-F22D-4EF1-9AA9-37F1A4C0747F}">
      <dgm:prSet/>
      <dgm:spPr/>
      <dgm:t>
        <a:bodyPr/>
        <a:lstStyle/>
        <a:p>
          <a:endParaRPr lang="en-US"/>
        </a:p>
      </dgm:t>
    </dgm:pt>
    <dgm:pt modelId="{4B81FCBE-D17B-4096-A56F-5A2383A11137}" type="sibTrans" cxnId="{F9609C23-F22D-4EF1-9AA9-37F1A4C0747F}">
      <dgm:prSet/>
      <dgm:spPr/>
      <dgm:t>
        <a:bodyPr/>
        <a:lstStyle/>
        <a:p>
          <a:endParaRPr lang="en-US"/>
        </a:p>
      </dgm:t>
    </dgm:pt>
    <dgm:pt modelId="{74DAE39A-2885-4D6B-AF1B-190B611F4067}">
      <dgm:prSet/>
      <dgm:spPr/>
      <dgm:t>
        <a:bodyPr/>
        <a:lstStyle/>
        <a:p>
          <a:r>
            <a:rPr lang="pt-BR"/>
            <a:t>− Forma do objeto, etc.</a:t>
          </a:r>
          <a:endParaRPr lang="en-US"/>
        </a:p>
      </dgm:t>
    </dgm:pt>
    <dgm:pt modelId="{D72E7661-0636-4690-9998-F100B92FAF2D}" type="parTrans" cxnId="{86BD76D8-57A6-4942-92AF-23DAA6479C4A}">
      <dgm:prSet/>
      <dgm:spPr/>
      <dgm:t>
        <a:bodyPr/>
        <a:lstStyle/>
        <a:p>
          <a:endParaRPr lang="en-US"/>
        </a:p>
      </dgm:t>
    </dgm:pt>
    <dgm:pt modelId="{56EF2787-3BF8-4AF7-801E-12020B96BFB9}" type="sibTrans" cxnId="{86BD76D8-57A6-4942-92AF-23DAA6479C4A}">
      <dgm:prSet/>
      <dgm:spPr/>
      <dgm:t>
        <a:bodyPr/>
        <a:lstStyle/>
        <a:p>
          <a:endParaRPr lang="en-US"/>
        </a:p>
      </dgm:t>
    </dgm:pt>
    <dgm:pt modelId="{DBA02E5B-CD1C-44C1-B540-0D187885975E}" type="pres">
      <dgm:prSet presAssocID="{5D0FA7AE-41E7-4779-968C-50CCE15FD4D1}" presName="outerComposite" presStyleCnt="0">
        <dgm:presLayoutVars>
          <dgm:chMax val="5"/>
          <dgm:dir/>
          <dgm:resizeHandles val="exact"/>
        </dgm:presLayoutVars>
      </dgm:prSet>
      <dgm:spPr/>
    </dgm:pt>
    <dgm:pt modelId="{3925483F-8A69-4456-82D4-1292ECA962AA}" type="pres">
      <dgm:prSet presAssocID="{5D0FA7AE-41E7-4779-968C-50CCE15FD4D1}" presName="dummyMaxCanvas" presStyleCnt="0">
        <dgm:presLayoutVars/>
      </dgm:prSet>
      <dgm:spPr/>
    </dgm:pt>
    <dgm:pt modelId="{AD7A9B5A-BA65-4E05-A781-FA476199BA94}" type="pres">
      <dgm:prSet presAssocID="{5D0FA7AE-41E7-4779-968C-50CCE15FD4D1}" presName="FourNodes_1" presStyleLbl="node1" presStyleIdx="0" presStyleCnt="4">
        <dgm:presLayoutVars>
          <dgm:bulletEnabled val="1"/>
        </dgm:presLayoutVars>
      </dgm:prSet>
      <dgm:spPr/>
    </dgm:pt>
    <dgm:pt modelId="{3B04227B-EB8E-401E-BD3D-18A2F449A711}" type="pres">
      <dgm:prSet presAssocID="{5D0FA7AE-41E7-4779-968C-50CCE15FD4D1}" presName="FourNodes_2" presStyleLbl="node1" presStyleIdx="1" presStyleCnt="4">
        <dgm:presLayoutVars>
          <dgm:bulletEnabled val="1"/>
        </dgm:presLayoutVars>
      </dgm:prSet>
      <dgm:spPr/>
    </dgm:pt>
    <dgm:pt modelId="{F9BEF51C-0E61-4C61-BC67-BCC65FBA5AD8}" type="pres">
      <dgm:prSet presAssocID="{5D0FA7AE-41E7-4779-968C-50CCE15FD4D1}" presName="FourNodes_3" presStyleLbl="node1" presStyleIdx="2" presStyleCnt="4">
        <dgm:presLayoutVars>
          <dgm:bulletEnabled val="1"/>
        </dgm:presLayoutVars>
      </dgm:prSet>
      <dgm:spPr/>
    </dgm:pt>
    <dgm:pt modelId="{5EFCE6C9-65BE-49A8-86B5-2C81712A50EE}" type="pres">
      <dgm:prSet presAssocID="{5D0FA7AE-41E7-4779-968C-50CCE15FD4D1}" presName="FourNodes_4" presStyleLbl="node1" presStyleIdx="3" presStyleCnt="4">
        <dgm:presLayoutVars>
          <dgm:bulletEnabled val="1"/>
        </dgm:presLayoutVars>
      </dgm:prSet>
      <dgm:spPr/>
    </dgm:pt>
    <dgm:pt modelId="{0E238586-FEAD-4996-B329-D8A4823B3BA3}" type="pres">
      <dgm:prSet presAssocID="{5D0FA7AE-41E7-4779-968C-50CCE15FD4D1}" presName="FourConn_1-2" presStyleLbl="fgAccFollowNode1" presStyleIdx="0" presStyleCnt="3">
        <dgm:presLayoutVars>
          <dgm:bulletEnabled val="1"/>
        </dgm:presLayoutVars>
      </dgm:prSet>
      <dgm:spPr/>
    </dgm:pt>
    <dgm:pt modelId="{2B78C333-E309-4DA4-9536-1F12740F8DC3}" type="pres">
      <dgm:prSet presAssocID="{5D0FA7AE-41E7-4779-968C-50CCE15FD4D1}" presName="FourConn_2-3" presStyleLbl="fgAccFollowNode1" presStyleIdx="1" presStyleCnt="3">
        <dgm:presLayoutVars>
          <dgm:bulletEnabled val="1"/>
        </dgm:presLayoutVars>
      </dgm:prSet>
      <dgm:spPr/>
    </dgm:pt>
    <dgm:pt modelId="{408C4312-320F-4E5D-A31F-C1526BE88BF2}" type="pres">
      <dgm:prSet presAssocID="{5D0FA7AE-41E7-4779-968C-50CCE15FD4D1}" presName="FourConn_3-4" presStyleLbl="fgAccFollowNode1" presStyleIdx="2" presStyleCnt="3">
        <dgm:presLayoutVars>
          <dgm:bulletEnabled val="1"/>
        </dgm:presLayoutVars>
      </dgm:prSet>
      <dgm:spPr/>
    </dgm:pt>
    <dgm:pt modelId="{448FD285-0947-4CD6-A5D8-A208AA408A38}" type="pres">
      <dgm:prSet presAssocID="{5D0FA7AE-41E7-4779-968C-50CCE15FD4D1}" presName="FourNodes_1_text" presStyleLbl="node1" presStyleIdx="3" presStyleCnt="4">
        <dgm:presLayoutVars>
          <dgm:bulletEnabled val="1"/>
        </dgm:presLayoutVars>
      </dgm:prSet>
      <dgm:spPr/>
    </dgm:pt>
    <dgm:pt modelId="{5A373482-2238-41AA-A9B1-8E19C7D76669}" type="pres">
      <dgm:prSet presAssocID="{5D0FA7AE-41E7-4779-968C-50CCE15FD4D1}" presName="FourNodes_2_text" presStyleLbl="node1" presStyleIdx="3" presStyleCnt="4">
        <dgm:presLayoutVars>
          <dgm:bulletEnabled val="1"/>
        </dgm:presLayoutVars>
      </dgm:prSet>
      <dgm:spPr/>
    </dgm:pt>
    <dgm:pt modelId="{0DD4351D-3580-4983-8A05-F92D558AC680}" type="pres">
      <dgm:prSet presAssocID="{5D0FA7AE-41E7-4779-968C-50CCE15FD4D1}" presName="FourNodes_3_text" presStyleLbl="node1" presStyleIdx="3" presStyleCnt="4">
        <dgm:presLayoutVars>
          <dgm:bulletEnabled val="1"/>
        </dgm:presLayoutVars>
      </dgm:prSet>
      <dgm:spPr/>
    </dgm:pt>
    <dgm:pt modelId="{2ED32266-DDDE-42C7-A425-2BDC9C46C4F2}" type="pres">
      <dgm:prSet presAssocID="{5D0FA7AE-41E7-4779-968C-50CCE15FD4D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5A99602-CC1A-4B2A-81CA-C33DF5226261}" srcId="{5D0FA7AE-41E7-4779-968C-50CCE15FD4D1}" destId="{7B2BEB4C-874A-496D-A5B8-80706C31C3A7}" srcOrd="0" destOrd="0" parTransId="{FDB5F7E2-BDDA-48A3-917F-6F9A103C8876}" sibTransId="{56B0A5D3-7EE8-4B3A-B849-6586230C3A87}"/>
    <dgm:cxn modelId="{F9609C23-F22D-4EF1-9AA9-37F1A4C0747F}" srcId="{5D0FA7AE-41E7-4779-968C-50CCE15FD4D1}" destId="{0B7BAF29-3A13-4D31-89C8-659688F815B4}" srcOrd="2" destOrd="0" parTransId="{64F02ECA-BF2D-42FB-81A0-A9A9A44B7406}" sibTransId="{4B81FCBE-D17B-4096-A56F-5A2383A11137}"/>
    <dgm:cxn modelId="{13898328-58AB-48DF-92BB-A783010CE7C3}" type="presOf" srcId="{74DAE39A-2885-4D6B-AF1B-190B611F4067}" destId="{2ED32266-DDDE-42C7-A425-2BDC9C46C4F2}" srcOrd="1" destOrd="0" presId="urn:microsoft.com/office/officeart/2005/8/layout/vProcess5"/>
    <dgm:cxn modelId="{6880D035-164F-4905-8603-22DBE76590BB}" type="presOf" srcId="{AEF1B199-022C-454D-AC06-695214E25A44}" destId="{2B78C333-E309-4DA4-9536-1F12740F8DC3}" srcOrd="0" destOrd="0" presId="urn:microsoft.com/office/officeart/2005/8/layout/vProcess5"/>
    <dgm:cxn modelId="{9F06AE66-7C97-4F00-A7E5-41F4BE2A70AA}" type="presOf" srcId="{5D0FA7AE-41E7-4779-968C-50CCE15FD4D1}" destId="{DBA02E5B-CD1C-44C1-B540-0D187885975E}" srcOrd="0" destOrd="0" presId="urn:microsoft.com/office/officeart/2005/8/layout/vProcess5"/>
    <dgm:cxn modelId="{4560BD4B-6F0B-4964-8B17-F4007E84B755}" type="presOf" srcId="{0B7BAF29-3A13-4D31-89C8-659688F815B4}" destId="{F9BEF51C-0E61-4C61-BC67-BCC65FBA5AD8}" srcOrd="0" destOrd="0" presId="urn:microsoft.com/office/officeart/2005/8/layout/vProcess5"/>
    <dgm:cxn modelId="{AB55447D-6C6B-452B-9452-B2750A6D9604}" type="presOf" srcId="{620ADC54-51B5-4F85-AB22-69A892B2D44C}" destId="{5A373482-2238-41AA-A9B1-8E19C7D76669}" srcOrd="1" destOrd="0" presId="urn:microsoft.com/office/officeart/2005/8/layout/vProcess5"/>
    <dgm:cxn modelId="{407BF39E-7773-4E0A-92B8-74B2F98860C4}" type="presOf" srcId="{0B7BAF29-3A13-4D31-89C8-659688F815B4}" destId="{0DD4351D-3580-4983-8A05-F92D558AC680}" srcOrd="1" destOrd="0" presId="urn:microsoft.com/office/officeart/2005/8/layout/vProcess5"/>
    <dgm:cxn modelId="{C0DB17A7-6349-4C6E-A078-A40BBB644880}" srcId="{5D0FA7AE-41E7-4779-968C-50CCE15FD4D1}" destId="{620ADC54-51B5-4F85-AB22-69A892B2D44C}" srcOrd="1" destOrd="0" parTransId="{9C2C551F-BAB2-421F-A7F7-5EADFFC58C2D}" sibTransId="{AEF1B199-022C-454D-AC06-695214E25A44}"/>
    <dgm:cxn modelId="{297DD1AE-0456-4B8F-A463-A962DFBB2276}" type="presOf" srcId="{74DAE39A-2885-4D6B-AF1B-190B611F4067}" destId="{5EFCE6C9-65BE-49A8-86B5-2C81712A50EE}" srcOrd="0" destOrd="0" presId="urn:microsoft.com/office/officeart/2005/8/layout/vProcess5"/>
    <dgm:cxn modelId="{5CBCA5B1-8A90-44F4-94BA-3A2142C2A1F4}" type="presOf" srcId="{4B81FCBE-D17B-4096-A56F-5A2383A11137}" destId="{408C4312-320F-4E5D-A31F-C1526BE88BF2}" srcOrd="0" destOrd="0" presId="urn:microsoft.com/office/officeart/2005/8/layout/vProcess5"/>
    <dgm:cxn modelId="{2D15F8B6-6575-4FDC-8D57-1F3441CF0164}" type="presOf" srcId="{56B0A5D3-7EE8-4B3A-B849-6586230C3A87}" destId="{0E238586-FEAD-4996-B329-D8A4823B3BA3}" srcOrd="0" destOrd="0" presId="urn:microsoft.com/office/officeart/2005/8/layout/vProcess5"/>
    <dgm:cxn modelId="{73FF12C9-4966-46CE-8791-EFB2AF716BF8}" type="presOf" srcId="{7B2BEB4C-874A-496D-A5B8-80706C31C3A7}" destId="{448FD285-0947-4CD6-A5D8-A208AA408A38}" srcOrd="1" destOrd="0" presId="urn:microsoft.com/office/officeart/2005/8/layout/vProcess5"/>
    <dgm:cxn modelId="{86BD76D8-57A6-4942-92AF-23DAA6479C4A}" srcId="{5D0FA7AE-41E7-4779-968C-50CCE15FD4D1}" destId="{74DAE39A-2885-4D6B-AF1B-190B611F4067}" srcOrd="3" destOrd="0" parTransId="{D72E7661-0636-4690-9998-F100B92FAF2D}" sibTransId="{56EF2787-3BF8-4AF7-801E-12020B96BFB9}"/>
    <dgm:cxn modelId="{8381A4DE-BE82-45A5-824E-B73218C225EC}" type="presOf" srcId="{7B2BEB4C-874A-496D-A5B8-80706C31C3A7}" destId="{AD7A9B5A-BA65-4E05-A781-FA476199BA94}" srcOrd="0" destOrd="0" presId="urn:microsoft.com/office/officeart/2005/8/layout/vProcess5"/>
    <dgm:cxn modelId="{AB76EEDE-1BCF-48E4-957C-99C6A46A78AD}" type="presOf" srcId="{620ADC54-51B5-4F85-AB22-69A892B2D44C}" destId="{3B04227B-EB8E-401E-BD3D-18A2F449A711}" srcOrd="0" destOrd="0" presId="urn:microsoft.com/office/officeart/2005/8/layout/vProcess5"/>
    <dgm:cxn modelId="{447800D9-4B1F-412E-A919-63E3BC129B42}" type="presParOf" srcId="{DBA02E5B-CD1C-44C1-B540-0D187885975E}" destId="{3925483F-8A69-4456-82D4-1292ECA962AA}" srcOrd="0" destOrd="0" presId="urn:microsoft.com/office/officeart/2005/8/layout/vProcess5"/>
    <dgm:cxn modelId="{F594246B-53D2-4188-8DE9-CCA3A3DDAF61}" type="presParOf" srcId="{DBA02E5B-CD1C-44C1-B540-0D187885975E}" destId="{AD7A9B5A-BA65-4E05-A781-FA476199BA94}" srcOrd="1" destOrd="0" presId="urn:microsoft.com/office/officeart/2005/8/layout/vProcess5"/>
    <dgm:cxn modelId="{6FF86316-691E-49A3-8AA1-E2729B7D5078}" type="presParOf" srcId="{DBA02E5B-CD1C-44C1-B540-0D187885975E}" destId="{3B04227B-EB8E-401E-BD3D-18A2F449A711}" srcOrd="2" destOrd="0" presId="urn:microsoft.com/office/officeart/2005/8/layout/vProcess5"/>
    <dgm:cxn modelId="{828E0BB5-9583-48B8-A57D-9C6BDDB1ABE5}" type="presParOf" srcId="{DBA02E5B-CD1C-44C1-B540-0D187885975E}" destId="{F9BEF51C-0E61-4C61-BC67-BCC65FBA5AD8}" srcOrd="3" destOrd="0" presId="urn:microsoft.com/office/officeart/2005/8/layout/vProcess5"/>
    <dgm:cxn modelId="{5280FD73-56F5-4C26-BC18-716871639825}" type="presParOf" srcId="{DBA02E5B-CD1C-44C1-B540-0D187885975E}" destId="{5EFCE6C9-65BE-49A8-86B5-2C81712A50EE}" srcOrd="4" destOrd="0" presId="urn:microsoft.com/office/officeart/2005/8/layout/vProcess5"/>
    <dgm:cxn modelId="{381CBF73-6A10-4615-AE74-7220171391D1}" type="presParOf" srcId="{DBA02E5B-CD1C-44C1-B540-0D187885975E}" destId="{0E238586-FEAD-4996-B329-D8A4823B3BA3}" srcOrd="5" destOrd="0" presId="urn:microsoft.com/office/officeart/2005/8/layout/vProcess5"/>
    <dgm:cxn modelId="{40A91618-6DE8-4015-9477-802D8EE6C6C9}" type="presParOf" srcId="{DBA02E5B-CD1C-44C1-B540-0D187885975E}" destId="{2B78C333-E309-4DA4-9536-1F12740F8DC3}" srcOrd="6" destOrd="0" presId="urn:microsoft.com/office/officeart/2005/8/layout/vProcess5"/>
    <dgm:cxn modelId="{C8F9101F-D561-4CD5-A291-1C6C426CCD7F}" type="presParOf" srcId="{DBA02E5B-CD1C-44C1-B540-0D187885975E}" destId="{408C4312-320F-4E5D-A31F-C1526BE88BF2}" srcOrd="7" destOrd="0" presId="urn:microsoft.com/office/officeart/2005/8/layout/vProcess5"/>
    <dgm:cxn modelId="{29590BB0-D441-4945-BEC8-934AEF2B41D2}" type="presParOf" srcId="{DBA02E5B-CD1C-44C1-B540-0D187885975E}" destId="{448FD285-0947-4CD6-A5D8-A208AA408A38}" srcOrd="8" destOrd="0" presId="urn:microsoft.com/office/officeart/2005/8/layout/vProcess5"/>
    <dgm:cxn modelId="{8E16111D-A4A6-4DF0-A43D-85E7E5F210BB}" type="presParOf" srcId="{DBA02E5B-CD1C-44C1-B540-0D187885975E}" destId="{5A373482-2238-41AA-A9B1-8E19C7D76669}" srcOrd="9" destOrd="0" presId="urn:microsoft.com/office/officeart/2005/8/layout/vProcess5"/>
    <dgm:cxn modelId="{874E4B88-EE3E-47C9-8D35-B097A0DCFAFB}" type="presParOf" srcId="{DBA02E5B-CD1C-44C1-B540-0D187885975E}" destId="{0DD4351D-3580-4983-8A05-F92D558AC680}" srcOrd="10" destOrd="0" presId="urn:microsoft.com/office/officeart/2005/8/layout/vProcess5"/>
    <dgm:cxn modelId="{301254FC-3789-4738-8AD0-91FF26B98753}" type="presParOf" srcId="{DBA02E5B-CD1C-44C1-B540-0D187885975E}" destId="{2ED32266-DDDE-42C7-A425-2BDC9C46C4F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9B6CAC-E0CB-4B18-AEF0-62A3127EB4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8C8B9-FEA7-405D-8995-24CF7CFB61CB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Erros de resolução: </a:t>
          </a:r>
          <a:endParaRPr lang="en-US"/>
        </a:p>
      </dgm:t>
    </dgm:pt>
    <dgm:pt modelId="{A28D0C21-EFFC-45CD-9D03-B0D30F0E8AF2}" type="parTrans" cxnId="{3DEE8AAA-5757-419E-A0D3-97B4643EA8E7}">
      <dgm:prSet/>
      <dgm:spPr/>
      <dgm:t>
        <a:bodyPr/>
        <a:lstStyle/>
        <a:p>
          <a:endParaRPr lang="en-US"/>
        </a:p>
      </dgm:t>
    </dgm:pt>
    <dgm:pt modelId="{09FD20F7-0FFD-43FB-ADDE-455465A667D1}" type="sibTrans" cxnId="{3DEE8AAA-5757-419E-A0D3-97B4643EA8E7}">
      <dgm:prSet/>
      <dgm:spPr/>
      <dgm:t>
        <a:bodyPr/>
        <a:lstStyle/>
        <a:p>
          <a:endParaRPr lang="en-US"/>
        </a:p>
      </dgm:t>
    </dgm:pt>
    <dgm:pt modelId="{1B081D28-917E-43A1-B005-6F0C620186B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− Precisão dos dados de entrada (Ex. Precisão na leitura do cronômetro. p/ t = 2,3 segundos, h = 25,92 metros, gravidade); </a:t>
          </a:r>
          <a:endParaRPr lang="en-US"/>
        </a:p>
      </dgm:t>
    </dgm:pt>
    <dgm:pt modelId="{7B30F69E-D019-425F-A913-DEFEDD33E909}" type="parTrans" cxnId="{25FE4723-99CA-4F24-B117-3D8FFAF10E03}">
      <dgm:prSet/>
      <dgm:spPr/>
      <dgm:t>
        <a:bodyPr/>
        <a:lstStyle/>
        <a:p>
          <a:endParaRPr lang="en-US"/>
        </a:p>
      </dgm:t>
    </dgm:pt>
    <dgm:pt modelId="{B194DBBB-CC84-43A7-B601-B850626A0ABF}" type="sibTrans" cxnId="{25FE4723-99CA-4F24-B117-3D8FFAF10E03}">
      <dgm:prSet/>
      <dgm:spPr/>
      <dgm:t>
        <a:bodyPr/>
        <a:lstStyle/>
        <a:p>
          <a:endParaRPr lang="en-US"/>
        </a:p>
      </dgm:t>
    </dgm:pt>
    <dgm:pt modelId="{D3173F82-476A-4061-B14D-30D8745CD31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− Forma como os dados são armazenados; </a:t>
          </a:r>
          <a:endParaRPr lang="en-US"/>
        </a:p>
      </dgm:t>
    </dgm:pt>
    <dgm:pt modelId="{54463D6D-E976-4056-87BD-36523A87F32C}" type="parTrans" cxnId="{8919ACA8-52D1-4399-AC13-1EA23BEACC38}">
      <dgm:prSet/>
      <dgm:spPr/>
      <dgm:t>
        <a:bodyPr/>
        <a:lstStyle/>
        <a:p>
          <a:endParaRPr lang="en-US"/>
        </a:p>
      </dgm:t>
    </dgm:pt>
    <dgm:pt modelId="{0F46F13F-F339-4C3F-9D6C-86B6F8757F90}" type="sibTrans" cxnId="{8919ACA8-52D1-4399-AC13-1EA23BEACC38}">
      <dgm:prSet/>
      <dgm:spPr/>
      <dgm:t>
        <a:bodyPr/>
        <a:lstStyle/>
        <a:p>
          <a:endParaRPr lang="en-US"/>
        </a:p>
      </dgm:t>
    </dgm:pt>
    <dgm:pt modelId="{16426CAD-058A-489A-82E6-B07C29C8066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− Operações numéricas efetuadas; </a:t>
          </a:r>
          <a:endParaRPr lang="en-US"/>
        </a:p>
      </dgm:t>
    </dgm:pt>
    <dgm:pt modelId="{86AD9947-9170-4691-9CA9-104D4D32E18D}" type="parTrans" cxnId="{926D19E7-3A93-4DD1-9ACD-8BC0BAF03288}">
      <dgm:prSet/>
      <dgm:spPr/>
      <dgm:t>
        <a:bodyPr/>
        <a:lstStyle/>
        <a:p>
          <a:endParaRPr lang="en-US"/>
        </a:p>
      </dgm:t>
    </dgm:pt>
    <dgm:pt modelId="{3E614F8A-FBDF-4C00-A24E-8867F90A873A}" type="sibTrans" cxnId="{926D19E7-3A93-4DD1-9ACD-8BC0BAF03288}">
      <dgm:prSet/>
      <dgm:spPr/>
      <dgm:t>
        <a:bodyPr/>
        <a:lstStyle/>
        <a:p>
          <a:endParaRPr lang="en-US"/>
        </a:p>
      </dgm:t>
    </dgm:pt>
    <dgm:pt modelId="{4A53A6BD-4885-4507-90E0-DD9295E3BA4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− Erro de truncamento (troca de uma série infinita por uma série finita). </a:t>
          </a:r>
          <a:endParaRPr lang="en-US"/>
        </a:p>
      </dgm:t>
    </dgm:pt>
    <dgm:pt modelId="{D394AADC-219A-4873-9153-855962F10B49}" type="parTrans" cxnId="{04DE1CB1-55DC-4DA0-8A61-CEE7D2DB304B}">
      <dgm:prSet/>
      <dgm:spPr/>
      <dgm:t>
        <a:bodyPr/>
        <a:lstStyle/>
        <a:p>
          <a:endParaRPr lang="en-US"/>
        </a:p>
      </dgm:t>
    </dgm:pt>
    <dgm:pt modelId="{4D6EC338-F689-4794-B636-D8D20FC5364C}" type="sibTrans" cxnId="{04DE1CB1-55DC-4DA0-8A61-CEE7D2DB304B}">
      <dgm:prSet/>
      <dgm:spPr/>
      <dgm:t>
        <a:bodyPr/>
        <a:lstStyle/>
        <a:p>
          <a:endParaRPr lang="en-US"/>
        </a:p>
      </dgm:t>
    </dgm:pt>
    <dgm:pt modelId="{B9003B01-4366-4675-8B5B-E0AE3A3AAB9C}" type="pres">
      <dgm:prSet presAssocID="{929B6CAC-E0CB-4B18-AEF0-62A3127EB47D}" presName="root" presStyleCnt="0">
        <dgm:presLayoutVars>
          <dgm:dir/>
          <dgm:resizeHandles val="exact"/>
        </dgm:presLayoutVars>
      </dgm:prSet>
      <dgm:spPr/>
    </dgm:pt>
    <dgm:pt modelId="{E588790A-5AB9-4006-8E5A-8788C75450C8}" type="pres">
      <dgm:prSet presAssocID="{5508C8B9-FEA7-405D-8995-24CF7CFB61CB}" presName="compNode" presStyleCnt="0"/>
      <dgm:spPr/>
    </dgm:pt>
    <dgm:pt modelId="{0F6921C3-0E1B-4946-892F-D6D3ADE155ED}" type="pres">
      <dgm:prSet presAssocID="{5508C8B9-FEA7-405D-8995-24CF7CFB61CB}" presName="bgRect" presStyleLbl="bgShp" presStyleIdx="0" presStyleCnt="5"/>
      <dgm:spPr/>
    </dgm:pt>
    <dgm:pt modelId="{CA1D7302-6725-45B0-8A7B-F9AAA7569895}" type="pres">
      <dgm:prSet presAssocID="{5508C8B9-FEA7-405D-8995-24CF7CFB61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B02508A-C947-401A-9F53-A577C97261EB}" type="pres">
      <dgm:prSet presAssocID="{5508C8B9-FEA7-405D-8995-24CF7CFB61CB}" presName="spaceRect" presStyleCnt="0"/>
      <dgm:spPr/>
    </dgm:pt>
    <dgm:pt modelId="{5521DAC9-3BBF-4833-9F03-DE0D953AC260}" type="pres">
      <dgm:prSet presAssocID="{5508C8B9-FEA7-405D-8995-24CF7CFB61CB}" presName="parTx" presStyleLbl="revTx" presStyleIdx="0" presStyleCnt="5">
        <dgm:presLayoutVars>
          <dgm:chMax val="0"/>
          <dgm:chPref val="0"/>
        </dgm:presLayoutVars>
      </dgm:prSet>
      <dgm:spPr/>
    </dgm:pt>
    <dgm:pt modelId="{1D5E3A3E-FCDA-4CCD-91F9-6683A84495C5}" type="pres">
      <dgm:prSet presAssocID="{09FD20F7-0FFD-43FB-ADDE-455465A667D1}" presName="sibTrans" presStyleCnt="0"/>
      <dgm:spPr/>
    </dgm:pt>
    <dgm:pt modelId="{9691BF6E-69F9-4F63-969A-9AE806A5E3A5}" type="pres">
      <dgm:prSet presAssocID="{1B081D28-917E-43A1-B005-6F0C620186B8}" presName="compNode" presStyleCnt="0"/>
      <dgm:spPr/>
    </dgm:pt>
    <dgm:pt modelId="{F3C6604D-6A48-4E29-AE1C-1393B984B5DA}" type="pres">
      <dgm:prSet presAssocID="{1B081D28-917E-43A1-B005-6F0C620186B8}" presName="bgRect" presStyleLbl="bgShp" presStyleIdx="1" presStyleCnt="5"/>
      <dgm:spPr/>
    </dgm:pt>
    <dgm:pt modelId="{594A1E97-6CB5-4846-8964-5CCC9C9C2DEB}" type="pres">
      <dgm:prSet presAssocID="{1B081D28-917E-43A1-B005-6F0C620186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D2B73A83-5CF1-470B-BEEE-B9533FEA025A}" type="pres">
      <dgm:prSet presAssocID="{1B081D28-917E-43A1-B005-6F0C620186B8}" presName="spaceRect" presStyleCnt="0"/>
      <dgm:spPr/>
    </dgm:pt>
    <dgm:pt modelId="{26C8C07C-AD20-4B00-91B4-556D56682434}" type="pres">
      <dgm:prSet presAssocID="{1B081D28-917E-43A1-B005-6F0C620186B8}" presName="parTx" presStyleLbl="revTx" presStyleIdx="1" presStyleCnt="5">
        <dgm:presLayoutVars>
          <dgm:chMax val="0"/>
          <dgm:chPref val="0"/>
        </dgm:presLayoutVars>
      </dgm:prSet>
      <dgm:spPr/>
    </dgm:pt>
    <dgm:pt modelId="{EC05C708-E310-439A-8B41-3D2A7E6AD382}" type="pres">
      <dgm:prSet presAssocID="{B194DBBB-CC84-43A7-B601-B850626A0ABF}" presName="sibTrans" presStyleCnt="0"/>
      <dgm:spPr/>
    </dgm:pt>
    <dgm:pt modelId="{5B39DF0C-1C8D-40D4-9708-AF00E4D74EDB}" type="pres">
      <dgm:prSet presAssocID="{D3173F82-476A-4061-B14D-30D8745CD31D}" presName="compNode" presStyleCnt="0"/>
      <dgm:spPr/>
    </dgm:pt>
    <dgm:pt modelId="{D71D6262-E685-4006-BCEE-4A11307F81F6}" type="pres">
      <dgm:prSet presAssocID="{D3173F82-476A-4061-B14D-30D8745CD31D}" presName="bgRect" presStyleLbl="bgShp" presStyleIdx="2" presStyleCnt="5"/>
      <dgm:spPr/>
    </dgm:pt>
    <dgm:pt modelId="{2DE62DB7-1A3F-4688-9B8D-33998894B4FC}" type="pres">
      <dgm:prSet presAssocID="{D3173F82-476A-4061-B14D-30D8745CD3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BCE71EFD-2BEE-4070-B738-A6E1334CE128}" type="pres">
      <dgm:prSet presAssocID="{D3173F82-476A-4061-B14D-30D8745CD31D}" presName="spaceRect" presStyleCnt="0"/>
      <dgm:spPr/>
    </dgm:pt>
    <dgm:pt modelId="{78A92ED6-CC61-47AD-8C47-0E12DFD67FA4}" type="pres">
      <dgm:prSet presAssocID="{D3173F82-476A-4061-B14D-30D8745CD31D}" presName="parTx" presStyleLbl="revTx" presStyleIdx="2" presStyleCnt="5">
        <dgm:presLayoutVars>
          <dgm:chMax val="0"/>
          <dgm:chPref val="0"/>
        </dgm:presLayoutVars>
      </dgm:prSet>
      <dgm:spPr/>
    </dgm:pt>
    <dgm:pt modelId="{BC1564D0-B545-4C62-9AE0-BBDBC6B95904}" type="pres">
      <dgm:prSet presAssocID="{0F46F13F-F339-4C3F-9D6C-86B6F8757F90}" presName="sibTrans" presStyleCnt="0"/>
      <dgm:spPr/>
    </dgm:pt>
    <dgm:pt modelId="{A1B545BB-E6C7-4C1F-A98D-6B47A5625E03}" type="pres">
      <dgm:prSet presAssocID="{16426CAD-058A-489A-82E6-B07C29C8066D}" presName="compNode" presStyleCnt="0"/>
      <dgm:spPr/>
    </dgm:pt>
    <dgm:pt modelId="{D53000F8-977B-4957-A168-B1B2C5E3722E}" type="pres">
      <dgm:prSet presAssocID="{16426CAD-058A-489A-82E6-B07C29C8066D}" presName="bgRect" presStyleLbl="bgShp" presStyleIdx="3" presStyleCnt="5"/>
      <dgm:spPr/>
    </dgm:pt>
    <dgm:pt modelId="{D55F0B70-1112-45B7-BFF1-091AC392ED08}" type="pres">
      <dgm:prSet presAssocID="{16426CAD-058A-489A-82E6-B07C29C806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rar"/>
        </a:ext>
      </dgm:extLst>
    </dgm:pt>
    <dgm:pt modelId="{3CBCF0AE-33E9-46B2-9323-4D7E237015E4}" type="pres">
      <dgm:prSet presAssocID="{16426CAD-058A-489A-82E6-B07C29C8066D}" presName="spaceRect" presStyleCnt="0"/>
      <dgm:spPr/>
    </dgm:pt>
    <dgm:pt modelId="{D85390B3-0050-451F-AF7C-607E8E571C05}" type="pres">
      <dgm:prSet presAssocID="{16426CAD-058A-489A-82E6-B07C29C8066D}" presName="parTx" presStyleLbl="revTx" presStyleIdx="3" presStyleCnt="5">
        <dgm:presLayoutVars>
          <dgm:chMax val="0"/>
          <dgm:chPref val="0"/>
        </dgm:presLayoutVars>
      </dgm:prSet>
      <dgm:spPr/>
    </dgm:pt>
    <dgm:pt modelId="{50A17AAD-1A5D-49DC-AC0E-5E83CA50A7B0}" type="pres">
      <dgm:prSet presAssocID="{3E614F8A-FBDF-4C00-A24E-8867F90A873A}" presName="sibTrans" presStyleCnt="0"/>
      <dgm:spPr/>
    </dgm:pt>
    <dgm:pt modelId="{275057E0-9AC5-4622-A913-DD739B72E459}" type="pres">
      <dgm:prSet presAssocID="{4A53A6BD-4885-4507-90E0-DD9295E3BA43}" presName="compNode" presStyleCnt="0"/>
      <dgm:spPr/>
    </dgm:pt>
    <dgm:pt modelId="{C14F4C1D-D6F2-4EE0-A633-754606DE9843}" type="pres">
      <dgm:prSet presAssocID="{4A53A6BD-4885-4507-90E0-DD9295E3BA43}" presName="bgRect" presStyleLbl="bgShp" presStyleIdx="4" presStyleCnt="5"/>
      <dgm:spPr/>
    </dgm:pt>
    <dgm:pt modelId="{CDC72256-F320-4E36-BDE8-67B0DCB88CD6}" type="pres">
      <dgm:prSet presAssocID="{4A53A6BD-4885-4507-90E0-DD9295E3BA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4864912D-931A-4017-87F8-36893F739B62}" type="pres">
      <dgm:prSet presAssocID="{4A53A6BD-4885-4507-90E0-DD9295E3BA43}" presName="spaceRect" presStyleCnt="0"/>
      <dgm:spPr/>
    </dgm:pt>
    <dgm:pt modelId="{F33FBC03-675B-4DBD-A51E-89B3F1346813}" type="pres">
      <dgm:prSet presAssocID="{4A53A6BD-4885-4507-90E0-DD9295E3BA4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7D4101F-198F-4A3E-A6CE-AC3DF5BA163F}" type="presOf" srcId="{D3173F82-476A-4061-B14D-30D8745CD31D}" destId="{78A92ED6-CC61-47AD-8C47-0E12DFD67FA4}" srcOrd="0" destOrd="0" presId="urn:microsoft.com/office/officeart/2018/2/layout/IconVerticalSolidList"/>
    <dgm:cxn modelId="{25FE4723-99CA-4F24-B117-3D8FFAF10E03}" srcId="{929B6CAC-E0CB-4B18-AEF0-62A3127EB47D}" destId="{1B081D28-917E-43A1-B005-6F0C620186B8}" srcOrd="1" destOrd="0" parTransId="{7B30F69E-D019-425F-A913-DEFEDD33E909}" sibTransId="{B194DBBB-CC84-43A7-B601-B850626A0ABF}"/>
    <dgm:cxn modelId="{F0289432-AA8E-4C6B-AE70-D5E569253E0B}" type="presOf" srcId="{16426CAD-058A-489A-82E6-B07C29C8066D}" destId="{D85390B3-0050-451F-AF7C-607E8E571C05}" srcOrd="0" destOrd="0" presId="urn:microsoft.com/office/officeart/2018/2/layout/IconVerticalSolidList"/>
    <dgm:cxn modelId="{37A13145-AFDB-4F74-A853-0DFBB461C7D7}" type="presOf" srcId="{1B081D28-917E-43A1-B005-6F0C620186B8}" destId="{26C8C07C-AD20-4B00-91B4-556D56682434}" srcOrd="0" destOrd="0" presId="urn:microsoft.com/office/officeart/2018/2/layout/IconVerticalSolidList"/>
    <dgm:cxn modelId="{5D4B4D68-1585-475B-9D7B-B71DEE4FC8E1}" type="presOf" srcId="{929B6CAC-E0CB-4B18-AEF0-62A3127EB47D}" destId="{B9003B01-4366-4675-8B5B-E0AE3A3AAB9C}" srcOrd="0" destOrd="0" presId="urn:microsoft.com/office/officeart/2018/2/layout/IconVerticalSolidList"/>
    <dgm:cxn modelId="{C27F5071-3C21-44A0-B8D1-FF82185482E6}" type="presOf" srcId="{5508C8B9-FEA7-405D-8995-24CF7CFB61CB}" destId="{5521DAC9-3BBF-4833-9F03-DE0D953AC260}" srcOrd="0" destOrd="0" presId="urn:microsoft.com/office/officeart/2018/2/layout/IconVerticalSolidList"/>
    <dgm:cxn modelId="{8919ACA8-52D1-4399-AC13-1EA23BEACC38}" srcId="{929B6CAC-E0CB-4B18-AEF0-62A3127EB47D}" destId="{D3173F82-476A-4061-B14D-30D8745CD31D}" srcOrd="2" destOrd="0" parTransId="{54463D6D-E976-4056-87BD-36523A87F32C}" sibTransId="{0F46F13F-F339-4C3F-9D6C-86B6F8757F90}"/>
    <dgm:cxn modelId="{3DEE8AAA-5757-419E-A0D3-97B4643EA8E7}" srcId="{929B6CAC-E0CB-4B18-AEF0-62A3127EB47D}" destId="{5508C8B9-FEA7-405D-8995-24CF7CFB61CB}" srcOrd="0" destOrd="0" parTransId="{A28D0C21-EFFC-45CD-9D03-B0D30F0E8AF2}" sibTransId="{09FD20F7-0FFD-43FB-ADDE-455465A667D1}"/>
    <dgm:cxn modelId="{04DE1CB1-55DC-4DA0-8A61-CEE7D2DB304B}" srcId="{929B6CAC-E0CB-4B18-AEF0-62A3127EB47D}" destId="{4A53A6BD-4885-4507-90E0-DD9295E3BA43}" srcOrd="4" destOrd="0" parTransId="{D394AADC-219A-4873-9153-855962F10B49}" sibTransId="{4D6EC338-F689-4794-B636-D8D20FC5364C}"/>
    <dgm:cxn modelId="{D0CBBDC9-6A28-4033-A5DB-BB07661BA6C8}" type="presOf" srcId="{4A53A6BD-4885-4507-90E0-DD9295E3BA43}" destId="{F33FBC03-675B-4DBD-A51E-89B3F1346813}" srcOrd="0" destOrd="0" presId="urn:microsoft.com/office/officeart/2018/2/layout/IconVerticalSolidList"/>
    <dgm:cxn modelId="{926D19E7-3A93-4DD1-9ACD-8BC0BAF03288}" srcId="{929B6CAC-E0CB-4B18-AEF0-62A3127EB47D}" destId="{16426CAD-058A-489A-82E6-B07C29C8066D}" srcOrd="3" destOrd="0" parTransId="{86AD9947-9170-4691-9CA9-104D4D32E18D}" sibTransId="{3E614F8A-FBDF-4C00-A24E-8867F90A873A}"/>
    <dgm:cxn modelId="{859660CC-EC43-40E5-863E-358B7A0A1295}" type="presParOf" srcId="{B9003B01-4366-4675-8B5B-E0AE3A3AAB9C}" destId="{E588790A-5AB9-4006-8E5A-8788C75450C8}" srcOrd="0" destOrd="0" presId="urn:microsoft.com/office/officeart/2018/2/layout/IconVerticalSolidList"/>
    <dgm:cxn modelId="{AA9118BE-7D36-452F-A2A6-6848BA517C53}" type="presParOf" srcId="{E588790A-5AB9-4006-8E5A-8788C75450C8}" destId="{0F6921C3-0E1B-4946-892F-D6D3ADE155ED}" srcOrd="0" destOrd="0" presId="urn:microsoft.com/office/officeart/2018/2/layout/IconVerticalSolidList"/>
    <dgm:cxn modelId="{380A4B58-E53F-47B1-9CFC-C13163E244CF}" type="presParOf" srcId="{E588790A-5AB9-4006-8E5A-8788C75450C8}" destId="{CA1D7302-6725-45B0-8A7B-F9AAA7569895}" srcOrd="1" destOrd="0" presId="urn:microsoft.com/office/officeart/2018/2/layout/IconVerticalSolidList"/>
    <dgm:cxn modelId="{5F86D9FE-F8D8-46F3-9B10-F0C75A0C4551}" type="presParOf" srcId="{E588790A-5AB9-4006-8E5A-8788C75450C8}" destId="{2B02508A-C947-401A-9F53-A577C97261EB}" srcOrd="2" destOrd="0" presId="urn:microsoft.com/office/officeart/2018/2/layout/IconVerticalSolidList"/>
    <dgm:cxn modelId="{D1945DBB-E07D-4A62-A1FA-7CE462BC9832}" type="presParOf" srcId="{E588790A-5AB9-4006-8E5A-8788C75450C8}" destId="{5521DAC9-3BBF-4833-9F03-DE0D953AC260}" srcOrd="3" destOrd="0" presId="urn:microsoft.com/office/officeart/2018/2/layout/IconVerticalSolidList"/>
    <dgm:cxn modelId="{85D4D621-3255-48FF-89CD-E119B2C88791}" type="presParOf" srcId="{B9003B01-4366-4675-8B5B-E0AE3A3AAB9C}" destId="{1D5E3A3E-FCDA-4CCD-91F9-6683A84495C5}" srcOrd="1" destOrd="0" presId="urn:microsoft.com/office/officeart/2018/2/layout/IconVerticalSolidList"/>
    <dgm:cxn modelId="{40EF5E5A-C4D8-40B8-B372-9C8864766210}" type="presParOf" srcId="{B9003B01-4366-4675-8B5B-E0AE3A3AAB9C}" destId="{9691BF6E-69F9-4F63-969A-9AE806A5E3A5}" srcOrd="2" destOrd="0" presId="urn:microsoft.com/office/officeart/2018/2/layout/IconVerticalSolidList"/>
    <dgm:cxn modelId="{9FB6187B-DF1C-4D1F-9A03-EBB9A3E0A310}" type="presParOf" srcId="{9691BF6E-69F9-4F63-969A-9AE806A5E3A5}" destId="{F3C6604D-6A48-4E29-AE1C-1393B984B5DA}" srcOrd="0" destOrd="0" presId="urn:microsoft.com/office/officeart/2018/2/layout/IconVerticalSolidList"/>
    <dgm:cxn modelId="{44EC1AFC-24E4-4F95-96DA-1F9076CD596F}" type="presParOf" srcId="{9691BF6E-69F9-4F63-969A-9AE806A5E3A5}" destId="{594A1E97-6CB5-4846-8964-5CCC9C9C2DEB}" srcOrd="1" destOrd="0" presId="urn:microsoft.com/office/officeart/2018/2/layout/IconVerticalSolidList"/>
    <dgm:cxn modelId="{C32D7803-ACA8-4165-B295-17C6F08303EB}" type="presParOf" srcId="{9691BF6E-69F9-4F63-969A-9AE806A5E3A5}" destId="{D2B73A83-5CF1-470B-BEEE-B9533FEA025A}" srcOrd="2" destOrd="0" presId="urn:microsoft.com/office/officeart/2018/2/layout/IconVerticalSolidList"/>
    <dgm:cxn modelId="{1AA2791E-67E5-48B0-A8DE-34C269AEC38E}" type="presParOf" srcId="{9691BF6E-69F9-4F63-969A-9AE806A5E3A5}" destId="{26C8C07C-AD20-4B00-91B4-556D56682434}" srcOrd="3" destOrd="0" presId="urn:microsoft.com/office/officeart/2018/2/layout/IconVerticalSolidList"/>
    <dgm:cxn modelId="{EBF220DA-CC58-4DFD-868E-3793E895D6E3}" type="presParOf" srcId="{B9003B01-4366-4675-8B5B-E0AE3A3AAB9C}" destId="{EC05C708-E310-439A-8B41-3D2A7E6AD382}" srcOrd="3" destOrd="0" presId="urn:microsoft.com/office/officeart/2018/2/layout/IconVerticalSolidList"/>
    <dgm:cxn modelId="{6EDBA724-76DF-4E3F-A4F8-2EB9283A294B}" type="presParOf" srcId="{B9003B01-4366-4675-8B5B-E0AE3A3AAB9C}" destId="{5B39DF0C-1C8D-40D4-9708-AF00E4D74EDB}" srcOrd="4" destOrd="0" presId="urn:microsoft.com/office/officeart/2018/2/layout/IconVerticalSolidList"/>
    <dgm:cxn modelId="{17153C42-D0E9-44E6-8B7B-2E89C7ED5C9E}" type="presParOf" srcId="{5B39DF0C-1C8D-40D4-9708-AF00E4D74EDB}" destId="{D71D6262-E685-4006-BCEE-4A11307F81F6}" srcOrd="0" destOrd="0" presId="urn:microsoft.com/office/officeart/2018/2/layout/IconVerticalSolidList"/>
    <dgm:cxn modelId="{E683F79C-BB81-452F-A1B7-F2A63707F7B7}" type="presParOf" srcId="{5B39DF0C-1C8D-40D4-9708-AF00E4D74EDB}" destId="{2DE62DB7-1A3F-4688-9B8D-33998894B4FC}" srcOrd="1" destOrd="0" presId="urn:microsoft.com/office/officeart/2018/2/layout/IconVerticalSolidList"/>
    <dgm:cxn modelId="{BC230ED0-2A35-4FE7-9731-3D4F7A474748}" type="presParOf" srcId="{5B39DF0C-1C8D-40D4-9708-AF00E4D74EDB}" destId="{BCE71EFD-2BEE-4070-B738-A6E1334CE128}" srcOrd="2" destOrd="0" presId="urn:microsoft.com/office/officeart/2018/2/layout/IconVerticalSolidList"/>
    <dgm:cxn modelId="{BB4ABA88-187C-4CF6-B4D2-1C0BB6E43FA4}" type="presParOf" srcId="{5B39DF0C-1C8D-40D4-9708-AF00E4D74EDB}" destId="{78A92ED6-CC61-47AD-8C47-0E12DFD67FA4}" srcOrd="3" destOrd="0" presId="urn:microsoft.com/office/officeart/2018/2/layout/IconVerticalSolidList"/>
    <dgm:cxn modelId="{861AD4ED-A45B-4250-A8B2-77728B361D4E}" type="presParOf" srcId="{B9003B01-4366-4675-8B5B-E0AE3A3AAB9C}" destId="{BC1564D0-B545-4C62-9AE0-BBDBC6B95904}" srcOrd="5" destOrd="0" presId="urn:microsoft.com/office/officeart/2018/2/layout/IconVerticalSolidList"/>
    <dgm:cxn modelId="{0088F4BE-30E9-4506-8668-D325049376AD}" type="presParOf" srcId="{B9003B01-4366-4675-8B5B-E0AE3A3AAB9C}" destId="{A1B545BB-E6C7-4C1F-A98D-6B47A5625E03}" srcOrd="6" destOrd="0" presId="urn:microsoft.com/office/officeart/2018/2/layout/IconVerticalSolidList"/>
    <dgm:cxn modelId="{478BFF42-42D0-4A0D-8BED-4B569439FE05}" type="presParOf" srcId="{A1B545BB-E6C7-4C1F-A98D-6B47A5625E03}" destId="{D53000F8-977B-4957-A168-B1B2C5E3722E}" srcOrd="0" destOrd="0" presId="urn:microsoft.com/office/officeart/2018/2/layout/IconVerticalSolidList"/>
    <dgm:cxn modelId="{0CEFD929-D488-4A90-BEBA-7DEDEECA90D7}" type="presParOf" srcId="{A1B545BB-E6C7-4C1F-A98D-6B47A5625E03}" destId="{D55F0B70-1112-45B7-BFF1-091AC392ED08}" srcOrd="1" destOrd="0" presId="urn:microsoft.com/office/officeart/2018/2/layout/IconVerticalSolidList"/>
    <dgm:cxn modelId="{7B8210C5-F0D3-4772-AC38-1CEAA51D59F6}" type="presParOf" srcId="{A1B545BB-E6C7-4C1F-A98D-6B47A5625E03}" destId="{3CBCF0AE-33E9-46B2-9323-4D7E237015E4}" srcOrd="2" destOrd="0" presId="urn:microsoft.com/office/officeart/2018/2/layout/IconVerticalSolidList"/>
    <dgm:cxn modelId="{610CB30E-1640-4DCF-8B6B-EBC52BB92DF9}" type="presParOf" srcId="{A1B545BB-E6C7-4C1F-A98D-6B47A5625E03}" destId="{D85390B3-0050-451F-AF7C-607E8E571C05}" srcOrd="3" destOrd="0" presId="urn:microsoft.com/office/officeart/2018/2/layout/IconVerticalSolidList"/>
    <dgm:cxn modelId="{026078EB-1620-409B-9BFA-58AC2137C2DF}" type="presParOf" srcId="{B9003B01-4366-4675-8B5B-E0AE3A3AAB9C}" destId="{50A17AAD-1A5D-49DC-AC0E-5E83CA50A7B0}" srcOrd="7" destOrd="0" presId="urn:microsoft.com/office/officeart/2018/2/layout/IconVerticalSolidList"/>
    <dgm:cxn modelId="{4E4444F4-2A04-4CCD-8EAC-8F2CB9EA86B3}" type="presParOf" srcId="{B9003B01-4366-4675-8B5B-E0AE3A3AAB9C}" destId="{275057E0-9AC5-4622-A913-DD739B72E459}" srcOrd="8" destOrd="0" presId="urn:microsoft.com/office/officeart/2018/2/layout/IconVerticalSolidList"/>
    <dgm:cxn modelId="{71498BC1-DE14-48DC-B82E-B99199E08234}" type="presParOf" srcId="{275057E0-9AC5-4622-A913-DD739B72E459}" destId="{C14F4C1D-D6F2-4EE0-A633-754606DE9843}" srcOrd="0" destOrd="0" presId="urn:microsoft.com/office/officeart/2018/2/layout/IconVerticalSolidList"/>
    <dgm:cxn modelId="{19BE8E01-2135-437C-9692-7B64B9FFF23F}" type="presParOf" srcId="{275057E0-9AC5-4622-A913-DD739B72E459}" destId="{CDC72256-F320-4E36-BDE8-67B0DCB88CD6}" srcOrd="1" destOrd="0" presId="urn:microsoft.com/office/officeart/2018/2/layout/IconVerticalSolidList"/>
    <dgm:cxn modelId="{C5F7E498-BE04-4459-9C88-ED9D70635445}" type="presParOf" srcId="{275057E0-9AC5-4622-A913-DD739B72E459}" destId="{4864912D-931A-4017-87F8-36893F739B62}" srcOrd="2" destOrd="0" presId="urn:microsoft.com/office/officeart/2018/2/layout/IconVerticalSolidList"/>
    <dgm:cxn modelId="{C3FB3B03-DD21-4CB5-A10A-53BD4E3830A8}" type="presParOf" srcId="{275057E0-9AC5-4622-A913-DD739B72E459}" destId="{F33FBC03-675B-4DBD-A51E-89B3F13468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3DDEBC-F913-4E28-91B9-5D2EC8FB72DC}">
      <dsp:nvSpPr>
        <dsp:cNvPr id="0" name=""/>
        <dsp:cNvSpPr/>
      </dsp:nvSpPr>
      <dsp:spPr>
        <a:xfrm>
          <a:off x="0" y="94082"/>
          <a:ext cx="4828172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baseline="0"/>
            <a:t>Introdução. Erros e incertezas. </a:t>
          </a:r>
          <a:endParaRPr lang="en-US" sz="2600" kern="1200"/>
        </a:p>
      </dsp:txBody>
      <dsp:txXfrm>
        <a:off x="50420" y="144502"/>
        <a:ext cx="4727332" cy="932014"/>
      </dsp:txXfrm>
    </dsp:sp>
    <dsp:sp modelId="{C21EDB09-7CF2-4A67-A747-4B40ECA69968}">
      <dsp:nvSpPr>
        <dsp:cNvPr id="0" name=""/>
        <dsp:cNvSpPr/>
      </dsp:nvSpPr>
      <dsp:spPr>
        <a:xfrm>
          <a:off x="0" y="1201816"/>
          <a:ext cx="4828172" cy="103285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baseline="0" dirty="0"/>
            <a:t>Solução numérica de sistemas de equações lineares e não-lineares. </a:t>
          </a:r>
          <a:endParaRPr lang="en-US" sz="2600" kern="1200" dirty="0"/>
        </a:p>
      </dsp:txBody>
      <dsp:txXfrm>
        <a:off x="50420" y="1252236"/>
        <a:ext cx="4727332" cy="932014"/>
      </dsp:txXfrm>
    </dsp:sp>
    <dsp:sp modelId="{030981FF-0AD7-4CB1-A870-6B3661236895}">
      <dsp:nvSpPr>
        <dsp:cNvPr id="0" name=""/>
        <dsp:cNvSpPr/>
      </dsp:nvSpPr>
      <dsp:spPr>
        <a:xfrm>
          <a:off x="0" y="2309550"/>
          <a:ext cx="4828172" cy="103285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baseline="0" dirty="0"/>
            <a:t>Interpolação e aproximação de funções. </a:t>
          </a:r>
          <a:endParaRPr lang="en-US" sz="2600" kern="1200" dirty="0"/>
        </a:p>
      </dsp:txBody>
      <dsp:txXfrm>
        <a:off x="50420" y="2359970"/>
        <a:ext cx="4727332" cy="932014"/>
      </dsp:txXfrm>
    </dsp:sp>
    <dsp:sp modelId="{A490EFDA-B7B7-4ECA-A321-37F18715388B}">
      <dsp:nvSpPr>
        <dsp:cNvPr id="0" name=""/>
        <dsp:cNvSpPr/>
      </dsp:nvSpPr>
      <dsp:spPr>
        <a:xfrm>
          <a:off x="0" y="3417284"/>
          <a:ext cx="4828172" cy="103285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baseline="0" dirty="0"/>
            <a:t>Diferenciação e integração numérica. </a:t>
          </a:r>
          <a:endParaRPr lang="en-US" sz="2600" kern="1200" dirty="0"/>
        </a:p>
      </dsp:txBody>
      <dsp:txXfrm>
        <a:off x="50420" y="3467704"/>
        <a:ext cx="4727332" cy="932014"/>
      </dsp:txXfrm>
    </dsp:sp>
    <dsp:sp modelId="{9062EAE5-ADB2-48E3-9E7D-FE81F08F130C}">
      <dsp:nvSpPr>
        <dsp:cNvPr id="0" name=""/>
        <dsp:cNvSpPr/>
      </dsp:nvSpPr>
      <dsp:spPr>
        <a:xfrm>
          <a:off x="0" y="4525018"/>
          <a:ext cx="4828172" cy="103285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b="0" i="0" kern="1200" baseline="0"/>
            <a:t>Prática de cálculo numérico computacional. 	</a:t>
          </a:r>
          <a:endParaRPr lang="en-US" sz="2600" kern="1200"/>
        </a:p>
      </dsp:txBody>
      <dsp:txXfrm>
        <a:off x="50420" y="4575438"/>
        <a:ext cx="4727332" cy="932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D306DB-06A0-40C6-B3E3-51D2D155FABA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A995F-D607-41F7-8D18-28267E3304B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126BF-799C-40CB-B173-B8CAA1A84D73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Etapa 1: Definir o problema real a ser resolvido </a:t>
          </a:r>
          <a:endParaRPr lang="en-US" sz="1900" kern="1200"/>
        </a:p>
      </dsp:txBody>
      <dsp:txXfrm>
        <a:off x="1834517" y="469890"/>
        <a:ext cx="3148942" cy="1335915"/>
      </dsp:txXfrm>
    </dsp:sp>
    <dsp:sp modelId="{14BC454C-BB42-4E9C-9B46-2BC389FF8A3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095E6-C898-4A0D-BCEF-91EF62F48C0D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01718-5374-4798-A94B-02EEC86808E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Etapa 2: Observar fenômenos, levantar efeitos dominantes e fazer referência a conhecimentos prévios físicos e matemáticos </a:t>
          </a:r>
          <a:endParaRPr lang="en-US" sz="1900" kern="1200"/>
        </a:p>
      </dsp:txBody>
      <dsp:txXfrm>
        <a:off x="7154322" y="469890"/>
        <a:ext cx="3148942" cy="1335915"/>
      </dsp:txXfrm>
    </dsp:sp>
    <dsp:sp modelId="{0B379C23-06BC-4B52-A0C2-462DB6EF3D3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B139B-05A8-467A-B06C-76C5477097C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C82C4-14A9-46D8-ADB7-E6691F8C446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Etapa 3: Criar modelo matemático </a:t>
          </a:r>
          <a:endParaRPr lang="en-US" sz="1900" kern="1200"/>
        </a:p>
      </dsp:txBody>
      <dsp:txXfrm>
        <a:off x="1834517" y="2545532"/>
        <a:ext cx="3148942" cy="1335915"/>
      </dsp:txXfrm>
    </dsp:sp>
    <dsp:sp modelId="{ACCE0FDE-D830-41FD-A969-D67D77D3E48E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90FE6-C7B0-4085-BF66-9C5C6485629C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5C1DD-BA16-4B7C-8652-97F96AB3366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Etapa 4: Resolver o problema matemático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11309-1466-4A98-802C-400B59DA5395}">
      <dsp:nvSpPr>
        <dsp:cNvPr id="0" name=""/>
        <dsp:cNvSpPr/>
      </dsp:nvSpPr>
      <dsp:spPr>
        <a:xfrm>
          <a:off x="2044800" y="22941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BE126-1351-408E-9AA3-B32A4C3D61FE}">
      <dsp:nvSpPr>
        <dsp:cNvPr id="0" name=""/>
        <dsp:cNvSpPr/>
      </dsp:nvSpPr>
      <dsp:spPr>
        <a:xfrm>
          <a:off x="2512800" y="69741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C2647-7850-4DED-ABA2-2DACE83EE3BB}">
      <dsp:nvSpPr>
        <dsp:cNvPr id="0" name=""/>
        <dsp:cNvSpPr/>
      </dsp:nvSpPr>
      <dsp:spPr>
        <a:xfrm>
          <a:off x="1342800" y="3109419"/>
          <a:ext cx="36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/>
            <a:t>Modelagem: Fase de obtenção de um modelo matemático que descreve um problema físico em questão. </a:t>
          </a:r>
          <a:endParaRPr lang="en-US" sz="1800" kern="1200" dirty="0"/>
        </a:p>
      </dsp:txBody>
      <dsp:txXfrm>
        <a:off x="1342800" y="3109419"/>
        <a:ext cx="3600000" cy="1012500"/>
      </dsp:txXfrm>
    </dsp:sp>
    <dsp:sp modelId="{AB1DA01B-9105-4CCB-89A2-8831764FCF10}">
      <dsp:nvSpPr>
        <dsp:cNvPr id="0" name=""/>
        <dsp:cNvSpPr/>
      </dsp:nvSpPr>
      <dsp:spPr>
        <a:xfrm>
          <a:off x="6274800" y="22941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8B1CC-B0E2-44BF-AAA3-35E5B2F87D45}">
      <dsp:nvSpPr>
        <dsp:cNvPr id="0" name=""/>
        <dsp:cNvSpPr/>
      </dsp:nvSpPr>
      <dsp:spPr>
        <a:xfrm>
          <a:off x="6742800" y="69741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1AD48-9F8A-4994-A857-35CBFF88EC1B}">
      <dsp:nvSpPr>
        <dsp:cNvPr id="0" name=""/>
        <dsp:cNvSpPr/>
      </dsp:nvSpPr>
      <dsp:spPr>
        <a:xfrm>
          <a:off x="5572800" y="3109419"/>
          <a:ext cx="3600000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800" kern="1200" dirty="0"/>
            <a:t>Resolução: Fase de obtenção da solução do modelo matemático através da obtenção da solução analítica ou numérica.</a:t>
          </a:r>
          <a:endParaRPr lang="en-US" sz="1800" kern="1200" dirty="0"/>
        </a:p>
      </dsp:txBody>
      <dsp:txXfrm>
        <a:off x="5572800" y="3109419"/>
        <a:ext cx="3600000" cy="101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E64C7-827C-40B5-82EE-414A89675083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5CCF-4C49-4713-8E9B-B74BDC3AEE7E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A análise dos processos que resolvem problemas matemáticos por meio de operações aritméticas; </a:t>
          </a:r>
          <a:endParaRPr lang="en-US" sz="2900" kern="1200"/>
        </a:p>
      </dsp:txBody>
      <dsp:txXfrm>
        <a:off x="0" y="2703"/>
        <a:ext cx="6900512" cy="1843578"/>
      </dsp:txXfrm>
    </dsp:sp>
    <dsp:sp modelId="{3085E42F-8E4F-423C-83E8-C2F54399ECF4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D6121-0FF2-4C1F-8970-51FCFF2D0AF9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 desenvolvimento de uma seqüência de operações aritméticas que levem às respostas numéricas desejadas (Desenvolvimento de algoritmos); </a:t>
          </a:r>
          <a:endParaRPr lang="en-US" sz="2900" kern="1200"/>
        </a:p>
      </dsp:txBody>
      <dsp:txXfrm>
        <a:off x="0" y="1846281"/>
        <a:ext cx="6900512" cy="1843578"/>
      </dsp:txXfrm>
    </dsp:sp>
    <dsp:sp modelId="{ED22388B-D4F6-4537-84AF-2C76946085C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4AF8B-FFA6-45CE-8C36-9FD5759E949D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O uso de computadores para obtenção das respostas numéricas, o que implica em escrever o método numérico como um programa de computador</a:t>
          </a:r>
          <a:endParaRPr lang="en-US" sz="2900" kern="1200"/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A9B5A-BA65-4E05-A781-FA476199BA94}">
      <dsp:nvSpPr>
        <dsp:cNvPr id="0" name=""/>
        <dsp:cNvSpPr/>
      </dsp:nvSpPr>
      <dsp:spPr>
        <a:xfrm>
          <a:off x="0" y="0"/>
          <a:ext cx="3238675" cy="777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Erros de modelagem: </a:t>
          </a:r>
          <a:endParaRPr lang="en-US" sz="2000" kern="1200"/>
        </a:p>
      </dsp:txBody>
      <dsp:txXfrm>
        <a:off x="22786" y="22786"/>
        <a:ext cx="2333444" cy="732399"/>
      </dsp:txXfrm>
    </dsp:sp>
    <dsp:sp modelId="{3B04227B-EB8E-401E-BD3D-18A2F449A711}">
      <dsp:nvSpPr>
        <dsp:cNvPr id="0" name=""/>
        <dsp:cNvSpPr/>
      </dsp:nvSpPr>
      <dsp:spPr>
        <a:xfrm>
          <a:off x="271239" y="919421"/>
          <a:ext cx="3238675" cy="777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− Resistência do ar, </a:t>
          </a:r>
          <a:endParaRPr lang="en-US" sz="2000" kern="1200"/>
        </a:p>
      </dsp:txBody>
      <dsp:txXfrm>
        <a:off x="294025" y="942207"/>
        <a:ext cx="2416182" cy="732399"/>
      </dsp:txXfrm>
    </dsp:sp>
    <dsp:sp modelId="{F9BEF51C-0E61-4C61-BC67-BCC65FBA5AD8}">
      <dsp:nvSpPr>
        <dsp:cNvPr id="0" name=""/>
        <dsp:cNvSpPr/>
      </dsp:nvSpPr>
      <dsp:spPr>
        <a:xfrm>
          <a:off x="538429" y="1838842"/>
          <a:ext cx="3238675" cy="777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− Velocidade do vento, </a:t>
          </a:r>
          <a:endParaRPr lang="en-US" sz="2000" kern="1200"/>
        </a:p>
      </dsp:txBody>
      <dsp:txXfrm>
        <a:off x="561215" y="1861628"/>
        <a:ext cx="2420230" cy="732399"/>
      </dsp:txXfrm>
    </dsp:sp>
    <dsp:sp modelId="{5EFCE6C9-65BE-49A8-86B5-2C81712A50EE}">
      <dsp:nvSpPr>
        <dsp:cNvPr id="0" name=""/>
        <dsp:cNvSpPr/>
      </dsp:nvSpPr>
      <dsp:spPr>
        <a:xfrm>
          <a:off x="809668" y="2758264"/>
          <a:ext cx="3238675" cy="7779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− Forma do objeto, etc.</a:t>
          </a:r>
          <a:endParaRPr lang="en-US" sz="2000" kern="1200"/>
        </a:p>
      </dsp:txBody>
      <dsp:txXfrm>
        <a:off x="832454" y="2781050"/>
        <a:ext cx="2416182" cy="732399"/>
      </dsp:txXfrm>
    </dsp:sp>
    <dsp:sp modelId="{0E238586-FEAD-4996-B329-D8A4823B3BA3}">
      <dsp:nvSpPr>
        <dsp:cNvPr id="0" name=""/>
        <dsp:cNvSpPr/>
      </dsp:nvSpPr>
      <dsp:spPr>
        <a:xfrm>
          <a:off x="2732993" y="595855"/>
          <a:ext cx="505681" cy="505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846771" y="595855"/>
        <a:ext cx="278125" cy="380525"/>
      </dsp:txXfrm>
    </dsp:sp>
    <dsp:sp modelId="{2B78C333-E309-4DA4-9536-1F12740F8DC3}">
      <dsp:nvSpPr>
        <dsp:cNvPr id="0" name=""/>
        <dsp:cNvSpPr/>
      </dsp:nvSpPr>
      <dsp:spPr>
        <a:xfrm>
          <a:off x="3004232" y="1515277"/>
          <a:ext cx="505681" cy="505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118010" y="1515277"/>
        <a:ext cx="278125" cy="380525"/>
      </dsp:txXfrm>
    </dsp:sp>
    <dsp:sp modelId="{408C4312-320F-4E5D-A31F-C1526BE88BF2}">
      <dsp:nvSpPr>
        <dsp:cNvPr id="0" name=""/>
        <dsp:cNvSpPr/>
      </dsp:nvSpPr>
      <dsp:spPr>
        <a:xfrm>
          <a:off x="3271423" y="2434698"/>
          <a:ext cx="505681" cy="50568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385201" y="2434698"/>
        <a:ext cx="278125" cy="3805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921C3-0E1B-4946-892F-D6D3ADE155ED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D7302-6725-45B0-8A7B-F9AAA756989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1DAC9-3BBF-4833-9F03-DE0D953AC260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Erros de resolução: </a:t>
          </a:r>
          <a:endParaRPr lang="en-US" sz="1800" kern="1200"/>
        </a:p>
      </dsp:txBody>
      <dsp:txXfrm>
        <a:off x="836323" y="3399"/>
        <a:ext cx="9679276" cy="724089"/>
      </dsp:txXfrm>
    </dsp:sp>
    <dsp:sp modelId="{F3C6604D-6A48-4E29-AE1C-1393B984B5DA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A1E97-6CB5-4846-8964-5CCC9C9C2DEB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8C07C-AD20-4B00-91B4-556D56682434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− Precisão dos dados de entrada (Ex. Precisão na leitura do cronômetro. p/ t = 2,3 segundos, h = 25,92 metros, gravidade); </a:t>
          </a:r>
          <a:endParaRPr lang="en-US" sz="1800" kern="1200"/>
        </a:p>
      </dsp:txBody>
      <dsp:txXfrm>
        <a:off x="836323" y="908511"/>
        <a:ext cx="9679276" cy="724089"/>
      </dsp:txXfrm>
    </dsp:sp>
    <dsp:sp modelId="{D71D6262-E685-4006-BCEE-4A11307F81F6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62DB7-1A3F-4688-9B8D-33998894B4FC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92ED6-CC61-47AD-8C47-0E12DFD67FA4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− Forma como os dados são armazenados; </a:t>
          </a:r>
          <a:endParaRPr lang="en-US" sz="1800" kern="1200"/>
        </a:p>
      </dsp:txBody>
      <dsp:txXfrm>
        <a:off x="836323" y="1813624"/>
        <a:ext cx="9679276" cy="724089"/>
      </dsp:txXfrm>
    </dsp:sp>
    <dsp:sp modelId="{D53000F8-977B-4957-A168-B1B2C5E3722E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F0B70-1112-45B7-BFF1-091AC392ED08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390B3-0050-451F-AF7C-607E8E571C05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− Operações numéricas efetuadas; </a:t>
          </a:r>
          <a:endParaRPr lang="en-US" sz="1800" kern="1200"/>
        </a:p>
      </dsp:txBody>
      <dsp:txXfrm>
        <a:off x="836323" y="2718736"/>
        <a:ext cx="9679276" cy="724089"/>
      </dsp:txXfrm>
    </dsp:sp>
    <dsp:sp modelId="{C14F4C1D-D6F2-4EE0-A633-754606DE9843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72256-F320-4E36-BDE8-67B0DCB88CD6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FBC03-675B-4DBD-A51E-89B3F1346813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− Erro de truncamento (troca de uma série infinita por uma série finita). </a:t>
          </a:r>
          <a:endParaRPr lang="en-US" sz="1800" kern="1200"/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17AE8-9F86-45AA-97A2-FE7B677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3FBE9D-D334-4F21-A9C5-CCC02B6A4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869BC7-0352-4A6B-973D-9EED69082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6188DF-2C5F-44FD-84A8-09E9C5D1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371FDC-3BD0-4F71-9D43-008F86C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766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20AAB-9706-46D6-8AD7-B8D7C43A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5A3D9E-D6FA-4292-BD47-AD329AD27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BF165D-9C4B-48AF-9B53-64F91F85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6595B2-68F8-40CC-8928-D672F65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60AF90-4D5B-44A5-82CC-6F846071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11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E98DC5-E890-4B28-8462-EA0252EAD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AF8F86-6B22-4B56-B486-860E4770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F24219-05C4-4730-B492-3955A182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EFC45-A588-4E42-A401-F74D9887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C8FB7-7DED-46B7-95F7-951437D6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0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BA54E-29E6-47A8-A542-5D4BB607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EAB1BA-14FE-44A6-BED5-22B5517F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25DC16-ECEB-4692-8D05-643B3EA2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5DB34E-DF72-4358-90A0-BF3CE11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DD9EC-3BDD-4B3E-A493-2CE38267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8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5547E-85A7-4394-BA5E-49D9671D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ACE78C-D991-4F47-83DC-11ABE1DC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7FE39-47CC-4AB9-9C0B-913C5181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D920F9-FE6C-4562-9FC5-392BAB63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4B6A40-22D1-4E1B-93BC-F52BB032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2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A0831-9B29-4FA5-816C-588D8D4D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C574B-630A-4822-9871-C1BA7588B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EFF28A-A573-42D3-9597-F6E5AA2B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E91FD0-1ABE-4162-9CBC-9822083A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8FEE39-491A-48AC-BD32-B030FFE0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02F9C9-012D-4881-A389-70227C77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67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3DB7-1149-4EAD-AAE6-28835864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3BF3B9-AC18-4F21-80EA-115B95AF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878009-4EAF-48EE-B84A-8A90A0B9D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AB6ADD-45A9-4C63-AA48-6F904AF83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DF8E63-67A3-479C-BC11-7E4D2EFB0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793A0B1-B8D4-42E9-B174-20C0B534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1CD78C-A308-42DA-8327-4E5EB7E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B0D6182-0C99-4228-9F3B-1B9C506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99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FCB72-253E-404F-9A7C-55C569DB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D2B1C0-E447-4414-8DD1-BE019B4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33FAEC-F1E7-4703-AF0C-DA786369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166C1C-813E-45E5-B3BE-0AF7B087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5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5D59B8-A0A1-41E3-9163-DA75475B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32EADB-42CB-4CD2-996E-7CBB2F16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4FEEB0-63A7-450B-9EBF-AF69D094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861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77A65-778A-4A9E-B71F-3FEDDEC4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82AD3-1011-4FE7-B047-737BEDA6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421C4A-37DD-466C-8A2D-37138978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354099-6462-4DFF-9940-40510975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59CD90-DC22-4512-98F2-0EEFCD46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985770-DF2D-4D4A-9F81-722BA38C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3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4E1BF-41F2-47BA-ADA3-11DDAA99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387384-36BE-4F85-8DAD-21D32BF57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D925C-8378-4940-9057-A23FA331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84810A-A861-4ADC-A614-F8A9C0B80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40FD35-E70E-46F9-91B5-0510636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DBC52A-3833-469F-8E40-AF399CEF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2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0501C57-5B30-4324-97A3-2288C5E1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2C6E01-60FB-43F8-8E7D-3E93D82BF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E5D1B-A4DB-4ED0-B69D-C86D68552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F00A0-2892-4864-80D1-EB09E200B3B1}" type="datetimeFigureOut">
              <a:rPr lang="pt-BR" smtClean="0"/>
              <a:t>17/03/2022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405CA-CDC5-4DB5-A8A0-B9B1C2E5E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5ABEF8-DBCE-4362-9A08-D2B185B6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3DB76-E5E3-47B0-B9BA-F474C3CC1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56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 /><Relationship Id="rId3" Type="http://schemas.openxmlformats.org/officeDocument/2006/relationships/image" Target="../media/image18.svg" /><Relationship Id="rId7" Type="http://schemas.openxmlformats.org/officeDocument/2006/relationships/diagramColors" Target="../diagrams/colors5.xm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diagramQuickStyle" Target="../diagrams/quickStyle5.xml" /><Relationship Id="rId5" Type="http://schemas.openxmlformats.org/officeDocument/2006/relationships/diagramLayout" Target="../diagrams/layout5.xml" /><Relationship Id="rId4" Type="http://schemas.openxmlformats.org/officeDocument/2006/relationships/diagramData" Target="../diagrams/data5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 /><Relationship Id="rId2" Type="http://schemas.openxmlformats.org/officeDocument/2006/relationships/diagramData" Target="../diagrams/data6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6.xml" /><Relationship Id="rId5" Type="http://schemas.openxmlformats.org/officeDocument/2006/relationships/diagramColors" Target="../diagrams/colors6.xml" /><Relationship Id="rId4" Type="http://schemas.openxmlformats.org/officeDocument/2006/relationships/diagramQuickStyle" Target="../diagrams/quickStyle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B9B5E-AEBC-4A10-A7D4-9FF716085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735" y="640081"/>
            <a:ext cx="3377183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5100"/>
              <a:t>CÁLCULO NUMÉRICO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67E64F-AA63-492B-812B-8F94A573F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4735" y="4571999"/>
            <a:ext cx="3377184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pt-BR" sz="3200"/>
              <a:t>Prof. Roger cruz</a:t>
            </a:r>
          </a:p>
        </p:txBody>
      </p:sp>
      <p:pic>
        <p:nvPicPr>
          <p:cNvPr id="44" name="Picture 38" descr="Fórmulas en un fondo">
            <a:extLst>
              <a:ext uri="{FF2B5EF4-FFF2-40B4-BE49-F238E27FC236}">
                <a16:creationId xmlns:a16="http://schemas.microsoft.com/office/drawing/2014/main" id="{0FE4ACEB-7A12-4969-A706-73297C505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7" r="13333"/>
          <a:stretch/>
        </p:blipFill>
        <p:spPr>
          <a:xfrm>
            <a:off x="20" y="10"/>
            <a:ext cx="7534636" cy="6857990"/>
          </a:xfrm>
          <a:prstGeom prst="rect">
            <a:avLst/>
          </a:prstGeom>
        </p:spPr>
      </p:pic>
      <p:pic>
        <p:nvPicPr>
          <p:cNvPr id="1028" name="Picture 4" descr="Universidade Federal do Pará - UFPA - Home | Facebook">
            <a:extLst>
              <a:ext uri="{FF2B5EF4-FFF2-40B4-BE49-F238E27FC236}">
                <a16:creationId xmlns:a16="http://schemas.microsoft.com/office/drawing/2014/main" id="{39E7E3FD-EF40-4865-8548-DC4A91381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405" y="4547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B4D18-1FA9-48FE-8189-677C89CC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48B2AAA-BAB6-4703-A1A3-6D15C5969970}"/>
                  </a:ext>
                </a:extLst>
              </p:cNvPr>
              <p:cNvSpPr txBox="1"/>
              <p:nvPr/>
            </p:nvSpPr>
            <p:spPr>
              <a:xfrm>
                <a:off x="1167292" y="1750891"/>
                <a:ext cx="4008384" cy="43939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900" dirty="0" err="1"/>
                  <a:t>Você</a:t>
                </a:r>
                <a:r>
                  <a:rPr lang="en-US" sz="1900" dirty="0"/>
                  <a:t> </a:t>
                </a:r>
                <a:r>
                  <a:rPr lang="en-US" sz="1900" dirty="0" err="1"/>
                  <a:t>está</a:t>
                </a:r>
                <a:r>
                  <a:rPr lang="en-US" sz="1900" dirty="0"/>
                  <a:t> </a:t>
                </a:r>
                <a:r>
                  <a:rPr lang="en-US" sz="1900" dirty="0" err="1"/>
                  <a:t>em</a:t>
                </a:r>
                <a:r>
                  <a:rPr lang="en-US" sz="1900" dirty="0"/>
                  <a:t> </a:t>
                </a:r>
                <a:r>
                  <a:rPr lang="en-US" sz="1900" dirty="0" err="1"/>
                  <a:t>cima</a:t>
                </a:r>
                <a:r>
                  <a:rPr lang="en-US" sz="1900" dirty="0"/>
                  <a:t> de um </a:t>
                </a:r>
                <a:r>
                  <a:rPr lang="en-US" sz="1900" dirty="0" err="1"/>
                  <a:t>edifício</a:t>
                </a:r>
                <a:r>
                  <a:rPr lang="en-US" sz="1900" dirty="0"/>
                  <a:t> que </a:t>
                </a:r>
                <a:r>
                  <a:rPr lang="en-US" sz="1900" dirty="0" err="1"/>
                  <a:t>não</a:t>
                </a:r>
                <a:r>
                  <a:rPr lang="en-US" sz="1900" dirty="0"/>
                  <a:t> sabe a </a:t>
                </a:r>
                <a:r>
                  <a:rPr lang="en-US" sz="1900" dirty="0" err="1"/>
                  <a:t>altura</a:t>
                </a:r>
                <a:r>
                  <a:rPr lang="en-US" sz="1900" dirty="0"/>
                  <a:t>, mas </a:t>
                </a:r>
                <a:r>
                  <a:rPr lang="en-US" sz="1900" dirty="0" err="1"/>
                  <a:t>precisa</a:t>
                </a:r>
                <a:r>
                  <a:rPr lang="en-US" sz="1900" dirty="0"/>
                  <a:t> </a:t>
                </a:r>
                <a:r>
                  <a:rPr lang="en-US" sz="1900" dirty="0" err="1"/>
                  <a:t>determiná</a:t>
                </a:r>
                <a:r>
                  <a:rPr lang="en-US" sz="1900" dirty="0"/>
                  <a:t>-la. </a:t>
                </a:r>
                <a:r>
                  <a:rPr lang="en-US" sz="1900" dirty="0" err="1"/>
                  <a:t>Tudo</a:t>
                </a:r>
                <a:r>
                  <a:rPr lang="en-US" sz="1900" dirty="0"/>
                  <a:t> que </a:t>
                </a:r>
                <a:r>
                  <a:rPr lang="en-US" sz="1900" dirty="0" err="1"/>
                  <a:t>tem</a:t>
                </a:r>
                <a:r>
                  <a:rPr lang="en-US" sz="1900" dirty="0"/>
                  <a:t> </a:t>
                </a:r>
                <a:r>
                  <a:rPr lang="en-US" sz="1900" dirty="0" err="1"/>
                  <a:t>em</a:t>
                </a:r>
                <a:r>
                  <a:rPr lang="en-US" sz="1900" dirty="0"/>
                  <a:t> </a:t>
                </a:r>
                <a:r>
                  <a:rPr lang="en-US" sz="1900" dirty="0" err="1"/>
                  <a:t>mãos</a:t>
                </a:r>
                <a:r>
                  <a:rPr lang="en-US" sz="1900" dirty="0"/>
                  <a:t> é </a:t>
                </a:r>
                <a:r>
                  <a:rPr lang="en-US" sz="1900" dirty="0" err="1"/>
                  <a:t>uma</a:t>
                </a:r>
                <a:r>
                  <a:rPr lang="en-US" sz="1900" dirty="0"/>
                  <a:t> bola de metal e um </a:t>
                </a:r>
                <a:r>
                  <a:rPr lang="en-US" sz="1900" dirty="0" err="1"/>
                  <a:t>cronômetro</a:t>
                </a:r>
                <a:r>
                  <a:rPr lang="en-US" sz="1900" dirty="0"/>
                  <a:t>. O que </a:t>
                </a:r>
                <a:r>
                  <a:rPr lang="en-US" sz="1900" dirty="0" err="1"/>
                  <a:t>fazer</a:t>
                </a:r>
                <a:r>
                  <a:rPr lang="en-US" sz="1900" dirty="0"/>
                  <a:t>?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9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𝑠𝑜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9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sz="19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9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9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9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9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/>
                  <a:t>• s é a </a:t>
                </a:r>
                <a:r>
                  <a:rPr lang="en-US" sz="1900" dirty="0" err="1"/>
                  <a:t>posição</a:t>
                </a:r>
                <a:r>
                  <a:rPr lang="en-US" sz="1900" dirty="0"/>
                  <a:t> final;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/>
                  <a:t>• s0 é a </a:t>
                </a:r>
                <a:r>
                  <a:rPr lang="en-US" sz="1900" dirty="0" err="1"/>
                  <a:t>posição</a:t>
                </a:r>
                <a:r>
                  <a:rPr lang="en-US" sz="1900" dirty="0"/>
                  <a:t> </a:t>
                </a:r>
                <a:r>
                  <a:rPr lang="en-US" sz="1900" dirty="0" err="1"/>
                  <a:t>inicial</a:t>
                </a:r>
                <a:r>
                  <a:rPr lang="en-US" sz="1900" dirty="0"/>
                  <a:t>; =0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/>
                  <a:t>• v0 é a </a:t>
                </a:r>
                <a:r>
                  <a:rPr lang="en-US" sz="1900" dirty="0" err="1"/>
                  <a:t>velocidade</a:t>
                </a:r>
                <a:r>
                  <a:rPr lang="en-US" sz="1900" dirty="0"/>
                  <a:t> </a:t>
                </a:r>
                <a:r>
                  <a:rPr lang="en-US" sz="1900" dirty="0" err="1"/>
                  <a:t>inicial</a:t>
                </a:r>
                <a:r>
                  <a:rPr lang="en-US" sz="1900" dirty="0"/>
                  <a:t>; =0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/>
                  <a:t>• t é o tempo </a:t>
                </a:r>
                <a:r>
                  <a:rPr lang="en-US" sz="1900" dirty="0" err="1"/>
                  <a:t>percorrido</a:t>
                </a:r>
                <a:r>
                  <a:rPr lang="en-US" sz="1900" dirty="0"/>
                  <a:t>; 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900" dirty="0"/>
                  <a:t>• g é a </a:t>
                </a:r>
                <a:r>
                  <a:rPr lang="en-US" sz="1900" dirty="0" err="1"/>
                  <a:t>aceleração</a:t>
                </a:r>
                <a:r>
                  <a:rPr lang="en-US" sz="1900" dirty="0"/>
                  <a:t> </a:t>
                </a:r>
                <a:r>
                  <a:rPr lang="en-US" sz="1900" dirty="0" err="1"/>
                  <a:t>gravitacional</a:t>
                </a:r>
                <a:r>
                  <a:rPr lang="en-US" sz="1900" dirty="0"/>
                  <a:t>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48B2AAA-BAB6-4703-A1A3-6D15C5969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292" y="1750891"/>
                <a:ext cx="4008384" cy="4393982"/>
              </a:xfrm>
              <a:prstGeom prst="rect">
                <a:avLst/>
              </a:prstGeom>
              <a:blipFill>
                <a:blip r:embed="rId2"/>
                <a:stretch>
                  <a:fillRect l="-1368" t="-13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Universidades">
            <a:extLst>
              <a:ext uri="{FF2B5EF4-FFF2-40B4-BE49-F238E27FC236}">
                <a16:creationId xmlns:a16="http://schemas.microsoft.com/office/drawing/2014/main" id="{FFCC4BAE-4A46-4F90-8DD8-F2C1BF00A6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967" y="1782981"/>
            <a:ext cx="4157918" cy="436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57263AC1-8238-4F81-8F0B-FF3ACB049DF6}"/>
              </a:ext>
            </a:extLst>
          </p:cNvPr>
          <p:cNvSpPr/>
          <p:nvPr/>
        </p:nvSpPr>
        <p:spPr>
          <a:xfrm>
            <a:off x="8753382" y="1935308"/>
            <a:ext cx="248575" cy="5770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5BB514-964F-45B9-A8DF-4470845B3576}"/>
              </a:ext>
            </a:extLst>
          </p:cNvPr>
          <p:cNvSpPr txBox="1"/>
          <p:nvPr/>
        </p:nvSpPr>
        <p:spPr>
          <a:xfrm>
            <a:off x="4563122" y="3515557"/>
            <a:ext cx="152932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Para 2 s</a:t>
            </a:r>
          </a:p>
          <a:p>
            <a:r>
              <a:rPr lang="pt-BR" dirty="0"/>
              <a:t>A solução será</a:t>
            </a:r>
          </a:p>
          <a:p>
            <a:r>
              <a:rPr lang="pt-BR" dirty="0"/>
              <a:t>De 19,62 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0E061C-3ABD-48CB-AB00-1C27C69289BB}"/>
              </a:ext>
            </a:extLst>
          </p:cNvPr>
          <p:cNvSpPr txBox="1"/>
          <p:nvPr/>
        </p:nvSpPr>
        <p:spPr>
          <a:xfrm>
            <a:off x="1332995" y="5934671"/>
            <a:ext cx="33188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Para g =9,81  m/s² </a:t>
            </a:r>
            <a:r>
              <a:rPr lang="pt-BR" dirty="0">
                <a:sym typeface="Wingdings" panose="05000000000000000000" pitchFamily="2" charset="2"/>
              </a:rPr>
              <a:t> S =19,62  m</a:t>
            </a:r>
          </a:p>
          <a:p>
            <a:r>
              <a:rPr lang="pt-BR" dirty="0">
                <a:sym typeface="Wingdings" panose="05000000000000000000" pitchFamily="2" charset="2"/>
              </a:rPr>
              <a:t>Se g =9,8 m/s²  S =19,6 m</a:t>
            </a:r>
          </a:p>
          <a:p>
            <a:r>
              <a:rPr lang="pt-BR" dirty="0"/>
              <a:t>Se g = 10 m/s² </a:t>
            </a:r>
            <a:r>
              <a:rPr lang="pt-BR" dirty="0">
                <a:sym typeface="Wingdings" panose="05000000000000000000" pitchFamily="2" charset="2"/>
              </a:rPr>
              <a:t> S =20 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44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9ABF4-D5BC-421F-99FA-A7EE628E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 b="1" dirty="0"/>
              <a:t>ERROS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Erro">
            <a:extLst>
              <a:ext uri="{FF2B5EF4-FFF2-40B4-BE49-F238E27FC236}">
                <a16:creationId xmlns:a16="http://schemas.microsoft.com/office/drawing/2014/main" id="{C3EFA40D-9B4E-4E68-8C0C-7B59FB48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p:graphicFrame>
        <p:nvGraphicFramePr>
          <p:cNvPr id="11" name="Espaço Reservado para Conteúdo 2">
            <a:extLst>
              <a:ext uri="{FF2B5EF4-FFF2-40B4-BE49-F238E27FC236}">
                <a16:creationId xmlns:a16="http://schemas.microsoft.com/office/drawing/2014/main" id="{F412C85C-AEF8-403B-8DAB-00734E4C5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89575"/>
              </p:ext>
            </p:extLst>
          </p:nvPr>
        </p:nvGraphicFramePr>
        <p:xfrm>
          <a:off x="965200" y="2470248"/>
          <a:ext cx="4048344" cy="3536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3070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10BB-A3EA-4ABA-9573-E1C251D7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= VALOR OBTIDO – VALOR REAL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2304DB3E-42CF-4DD0-96FE-121D67A7FA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36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0CDA05A-18CC-400B-9580-53EAAE76B509}"/>
              </a:ext>
            </a:extLst>
          </p:cNvPr>
          <p:cNvSpPr/>
          <p:nvPr/>
        </p:nvSpPr>
        <p:spPr>
          <a:xfrm>
            <a:off x="2343705" y="1562470"/>
            <a:ext cx="7963270" cy="736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EBA327F-2AF0-4A3E-BFF4-AF70CFBBD452}"/>
              </a:ext>
            </a:extLst>
          </p:cNvPr>
          <p:cNvSpPr/>
          <p:nvPr/>
        </p:nvSpPr>
        <p:spPr>
          <a:xfrm>
            <a:off x="2956264" y="452761"/>
            <a:ext cx="861134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B28133F-193D-4ABB-9375-59F5B62D3F70}"/>
              </a:ext>
            </a:extLst>
          </p:cNvPr>
          <p:cNvSpPr/>
          <p:nvPr/>
        </p:nvSpPr>
        <p:spPr>
          <a:xfrm>
            <a:off x="8639453" y="452760"/>
            <a:ext cx="861134" cy="11097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96DE5D-D809-4DBC-AD3B-DA7C061D071C}"/>
              </a:ext>
            </a:extLst>
          </p:cNvPr>
          <p:cNvSpPr txBox="1"/>
          <p:nvPr/>
        </p:nvSpPr>
        <p:spPr>
          <a:xfrm>
            <a:off x="1802167" y="2787588"/>
            <a:ext cx="852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Os acertos na lata “E” convergem em torno do resultado esperado, podemos afirmar que</a:t>
            </a:r>
          </a:p>
          <a:p>
            <a:r>
              <a:rPr lang="pt-BR" dirty="0"/>
              <a:t>As tentativas foram Exatas e precisas;</a:t>
            </a:r>
          </a:p>
        </p:txBody>
      </p:sp>
    </p:spTree>
    <p:extLst>
      <p:ext uri="{BB962C8B-B14F-4D97-AF65-F5344CB8AC3E}">
        <p14:creationId xmlns:p14="http://schemas.microsoft.com/office/powerpoint/2010/main" val="94977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2BBE08-3018-40E8-92D0-3C395F42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5" y="453224"/>
            <a:ext cx="5130795" cy="1461778"/>
          </a:xfrm>
        </p:spPr>
        <p:txBody>
          <a:bodyPr>
            <a:normAutofit/>
          </a:bodyPr>
          <a:lstStyle/>
          <a:p>
            <a:r>
              <a:rPr lang="pt-BR" sz="400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A5873-CA79-40ED-9C9B-47CC943F2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424" y="1660882"/>
            <a:ext cx="4048344" cy="1461778"/>
          </a:xfrm>
        </p:spPr>
        <p:txBody>
          <a:bodyPr>
            <a:normAutofit/>
          </a:bodyPr>
          <a:lstStyle/>
          <a:p>
            <a:r>
              <a:rPr lang="pt-BR" sz="2400" dirty="0"/>
              <a:t>Calcular a área de uma circunferência de raio 100 metros.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Matemática">
            <a:extLst>
              <a:ext uri="{FF2B5EF4-FFF2-40B4-BE49-F238E27FC236}">
                <a16:creationId xmlns:a16="http://schemas.microsoft.com/office/drawing/2014/main" id="{50454975-25D1-4AC8-A51B-C6FA5418F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35348FE-7F7D-42F1-857D-DBA4D1DFF7A2}"/>
                  </a:ext>
                </a:extLst>
              </p:cNvPr>
              <p:cNvSpPr txBox="1"/>
              <p:nvPr/>
            </p:nvSpPr>
            <p:spPr>
              <a:xfrm>
                <a:off x="1944210" y="2998113"/>
                <a:ext cx="18288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²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35348FE-7F7D-42F1-857D-DBA4D1DFF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210" y="2998113"/>
                <a:ext cx="182880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4EF2FAC4-9A60-4781-A62F-B38D92D01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58798"/>
              </p:ext>
            </p:extLst>
          </p:nvPr>
        </p:nvGraphicFramePr>
        <p:xfrm>
          <a:off x="472966" y="3751233"/>
          <a:ext cx="50612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630">
                  <a:extLst>
                    <a:ext uri="{9D8B030D-6E8A-4147-A177-3AD203B41FA5}">
                      <a16:colId xmlns:a16="http://schemas.microsoft.com/office/drawing/2014/main" val="942605099"/>
                    </a:ext>
                  </a:extLst>
                </a:gridCol>
                <a:gridCol w="2530630">
                  <a:extLst>
                    <a:ext uri="{9D8B030D-6E8A-4147-A177-3AD203B41FA5}">
                      <a16:colId xmlns:a16="http://schemas.microsoft.com/office/drawing/2014/main" val="2816365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ÁREA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46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31 140 m²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7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3,1416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31 416 m²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53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3,141592654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31 415,92654 m²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996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FUNÇÃO CALCULADORA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31 415,9265358979 m²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532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6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39EF74-6E2F-4D02-A022-FB7DE792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pt-BR" sz="4800">
                <a:solidFill>
                  <a:schemeClr val="bg1"/>
                </a:solidFill>
              </a:rPr>
              <a:t>EMENTA</a:t>
            </a:r>
          </a:p>
        </p:txBody>
      </p:sp>
      <p:graphicFrame>
        <p:nvGraphicFramePr>
          <p:cNvPr id="16" name="Espaço Reservado para Conteúdo 2">
            <a:extLst>
              <a:ext uri="{FF2B5EF4-FFF2-40B4-BE49-F238E27FC236}">
                <a16:creationId xmlns:a16="http://schemas.microsoft.com/office/drawing/2014/main" id="{49F689D0-86B3-4343-A903-028DD3551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4724251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88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27D15F9-FBA9-45B6-A1EE-7E2610907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9D845D-9A57-49AC-9523-BB0D6DA6F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3348EFE1-9D21-4DC0-8EC9-C88767061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5">
              <a:extLst>
                <a:ext uri="{FF2B5EF4-FFF2-40B4-BE49-F238E27FC236}">
                  <a16:creationId xmlns:a16="http://schemas.microsoft.com/office/drawing/2014/main" id="{D9CD0CF4-76F6-470E-A8EF-DD74FC196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71645EB6-7E0C-491E-9A5B-C25E80A64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47">
              <a:extLst>
                <a:ext uri="{FF2B5EF4-FFF2-40B4-BE49-F238E27FC236}">
                  <a16:creationId xmlns:a16="http://schemas.microsoft.com/office/drawing/2014/main" id="{D20E5CAC-62A4-48E1-9F9F-1F8176683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3A11D2-F06B-447E-96A7-27A21A8FA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918ED1B-C47A-40E4-B204-AB8D0A6D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BIBLIOGRAFIA</a:t>
            </a:r>
          </a:p>
        </p:txBody>
      </p:sp>
      <p:pic>
        <p:nvPicPr>
          <p:cNvPr id="7" name="Graphic 6" descr="Livros">
            <a:extLst>
              <a:ext uri="{FF2B5EF4-FFF2-40B4-BE49-F238E27FC236}">
                <a16:creationId xmlns:a16="http://schemas.microsoft.com/office/drawing/2014/main" id="{E58644FD-4DE6-49B1-B608-053C346B1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02" y="2669172"/>
            <a:ext cx="3209779" cy="320977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302F9-7D0D-4636-A223-D124DF2D7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81" y="2085368"/>
            <a:ext cx="7381828" cy="477263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Básica 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CUNHA, C. Métodos numéricos para as engenharias e ciências aplicadas. Campinas: Unicamp, 1993.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SPERANDIO, D.; MENDES, J.T.; SILVA, L.H.M. Cálculo numérico: características matemáticas e computacionais dos métodos numéricos. São Paulo: Prentice Hall, 2003.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BARROSO, Leônidas Conceição. Cálculo numérico. São Paulo: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Harbra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1983. 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Bibliografia Complementar </a:t>
            </a:r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RUGGIERO, M.A.G.; LOPES, V.L.R. Cálculo numérico: aspectos teóricos e computacionais, São Paulo: Makron Books, 1996.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Valdir, R. Introdução ao cálculo numérico. São Paulo: Atlas, 2000. 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BURDEN, Richard L.; FAIRES, J. Douglas. Análise numérica. São Paulo: </a:t>
            </a:r>
            <a:r>
              <a:rPr lang="pt-BR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Cengage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Learning, 2008. 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CUNHA, M. Cristina C. Métodos numéricos. Campinas: UNICAMP, 2000. </a:t>
            </a: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pt-BR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600" b="0" i="0" u="none" strike="noStrike" baseline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0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04D20D-90D0-4A2A-9177-4B460A168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pPr algn="ctr"/>
            <a:r>
              <a:rPr lang="pt-BR" sz="5400" dirty="0"/>
              <a:t>CRONOGRAMA 2022</a:t>
            </a:r>
            <a:br>
              <a:rPr lang="pt-BR" sz="5400" dirty="0"/>
            </a:br>
            <a:r>
              <a:rPr lang="pt-BR" sz="5400" dirty="0"/>
              <a:t>AV1</a:t>
            </a:r>
          </a:p>
        </p:txBody>
      </p:sp>
      <p:pic>
        <p:nvPicPr>
          <p:cNvPr id="5" name="Picture 4" descr="Calendario">
            <a:extLst>
              <a:ext uri="{FF2B5EF4-FFF2-40B4-BE49-F238E27FC236}">
                <a16:creationId xmlns:a16="http://schemas.microsoft.com/office/drawing/2014/main" id="{3109CC81-DB27-47ED-8B67-E557BDF5DB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9" r="28306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EF9C-88C2-4A3F-A7B8-C72E76B0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pt-BR" sz="1500" dirty="0"/>
              <a:t>SEMANA 01 (15-17/03) </a:t>
            </a:r>
            <a:r>
              <a:rPr lang="pt-BR" sz="1500" dirty="0">
                <a:sym typeface="Wingdings" panose="05000000000000000000" pitchFamily="2" charset="2"/>
              </a:rPr>
              <a:t> Apresentação da disciplina; Introdução/Erros</a:t>
            </a:r>
            <a:endParaRPr lang="pt-BR" sz="1500" dirty="0"/>
          </a:p>
          <a:p>
            <a:r>
              <a:rPr lang="pt-BR" sz="1500" dirty="0"/>
              <a:t>SEMANA 02 (22-24/03) </a:t>
            </a:r>
            <a:r>
              <a:rPr lang="pt-BR" sz="1500" dirty="0">
                <a:sym typeface="Wingdings" panose="05000000000000000000" pitchFamily="2" charset="2"/>
              </a:rPr>
              <a:t> Erros e Incertezas</a:t>
            </a:r>
            <a:endParaRPr lang="pt-BR" sz="1500" dirty="0"/>
          </a:p>
          <a:p>
            <a:r>
              <a:rPr lang="pt-BR" sz="1500" dirty="0"/>
              <a:t>SEMANA 03 (29</a:t>
            </a:r>
            <a:r>
              <a:rPr lang="pt-BR" sz="1500" dirty="0">
                <a:solidFill>
                  <a:srgbClr val="FF0000"/>
                </a:solidFill>
              </a:rPr>
              <a:t>-</a:t>
            </a:r>
            <a:r>
              <a:rPr lang="pt-BR" sz="1500" dirty="0"/>
              <a:t>31/03) </a:t>
            </a:r>
            <a:r>
              <a:rPr lang="pt-BR" sz="1500" dirty="0">
                <a:sym typeface="Wingdings" panose="05000000000000000000" pitchFamily="2" charset="2"/>
              </a:rPr>
              <a:t> Solução num. de sistemas de eq. lineares e não-lineares</a:t>
            </a:r>
          </a:p>
          <a:p>
            <a:r>
              <a:rPr lang="pt-BR" sz="1500" dirty="0"/>
              <a:t>SEMANA 04 (05-07/04) </a:t>
            </a:r>
            <a:r>
              <a:rPr lang="pt-BR" sz="1500" dirty="0">
                <a:sym typeface="Wingdings" panose="05000000000000000000" pitchFamily="2" charset="2"/>
              </a:rPr>
              <a:t> Solução num. de sistemas de eq. lineares e não-lineares</a:t>
            </a:r>
          </a:p>
          <a:p>
            <a:r>
              <a:rPr lang="pt-BR" sz="1500" dirty="0"/>
              <a:t>SEMANA 05 (12-</a:t>
            </a:r>
            <a:r>
              <a:rPr lang="pt-BR" sz="1500" dirty="0">
                <a:solidFill>
                  <a:srgbClr val="FF0000"/>
                </a:solidFill>
              </a:rPr>
              <a:t>14</a:t>
            </a:r>
            <a:r>
              <a:rPr lang="pt-BR" sz="1500" dirty="0"/>
              <a:t>/04) </a:t>
            </a:r>
            <a:r>
              <a:rPr lang="pt-BR" sz="1500" dirty="0">
                <a:sym typeface="Wingdings" panose="05000000000000000000" pitchFamily="2" charset="2"/>
              </a:rPr>
              <a:t> Solução num. de sistemas de eq. lineares e não-lineares</a:t>
            </a:r>
          </a:p>
          <a:p>
            <a:r>
              <a:rPr lang="pt-BR" sz="1500" dirty="0"/>
              <a:t>SEMANA 06 (19-21/04) </a:t>
            </a:r>
            <a:r>
              <a:rPr lang="pt-BR" sz="1500" dirty="0">
                <a:sym typeface="Wingdings" panose="05000000000000000000" pitchFamily="2" charset="2"/>
              </a:rPr>
              <a:t> Solução num. de sistemas de eq. lineares e não-lineares </a:t>
            </a:r>
          </a:p>
          <a:p>
            <a:r>
              <a:rPr lang="pt-BR" sz="1500" dirty="0"/>
              <a:t>SEMANA 07 (26-28/04) </a:t>
            </a:r>
            <a:r>
              <a:rPr lang="pt-BR" sz="1500" dirty="0">
                <a:sym typeface="Wingdings" panose="05000000000000000000" pitchFamily="2" charset="2"/>
              </a:rPr>
              <a:t></a:t>
            </a:r>
            <a:r>
              <a:rPr lang="pt-BR" sz="16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pt-BR" sz="1600" dirty="0">
                <a:latin typeface="Times New Roman" panose="02020603050405020304" pitchFamily="18" charset="0"/>
              </a:rPr>
              <a:t>Atividades de aplicação</a:t>
            </a:r>
            <a:endParaRPr lang="pt-BR" sz="16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pt-BR" sz="1500" dirty="0"/>
              <a:t>SEMANA 08 (03-05/05) </a:t>
            </a:r>
            <a:r>
              <a:rPr lang="pt-BR" sz="1500" dirty="0">
                <a:sym typeface="Wingdings" panose="05000000000000000000" pitchFamily="2" charset="2"/>
              </a:rPr>
              <a:t> Atividades e revisão</a:t>
            </a:r>
            <a:endParaRPr lang="pt-BR" sz="1500" dirty="0"/>
          </a:p>
          <a:p>
            <a:r>
              <a:rPr lang="pt-BR" sz="1500" dirty="0"/>
              <a:t>SEMANA 09 (10-12/05) </a:t>
            </a:r>
            <a:r>
              <a:rPr lang="pt-BR" sz="1500" dirty="0">
                <a:sym typeface="Wingdings" panose="05000000000000000000" pitchFamily="2" charset="2"/>
              </a:rPr>
              <a:t> Primeira Avaliação/</a:t>
            </a:r>
            <a:r>
              <a:rPr lang="pt-BR" sz="1500" b="1" dirty="0">
                <a:sym typeface="Wingdings" panose="05000000000000000000" pitchFamily="2" charset="2"/>
              </a:rPr>
              <a:t>prova presencial em 10/05</a:t>
            </a:r>
            <a:endParaRPr lang="pt-BR" sz="1500" b="1" dirty="0"/>
          </a:p>
        </p:txBody>
      </p:sp>
    </p:spTree>
    <p:extLst>
      <p:ext uri="{BB962C8B-B14F-4D97-AF65-F5344CB8AC3E}">
        <p14:creationId xmlns:p14="http://schemas.microsoft.com/office/powerpoint/2010/main" val="314527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E0D26-DF8B-4040-B09F-20A58EFA2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t-BR" sz="5400" dirty="0"/>
              <a:t>CRONOGRAMA 2022</a:t>
            </a:r>
            <a:br>
              <a:rPr lang="pt-BR" sz="5400" dirty="0"/>
            </a:br>
            <a:r>
              <a:rPr lang="pt-BR" sz="5400" dirty="0"/>
              <a:t>AV2</a:t>
            </a:r>
          </a:p>
        </p:txBody>
      </p:sp>
      <p:pic>
        <p:nvPicPr>
          <p:cNvPr id="5" name="Picture 4" descr="Calendario">
            <a:extLst>
              <a:ext uri="{FF2B5EF4-FFF2-40B4-BE49-F238E27FC236}">
                <a16:creationId xmlns:a16="http://schemas.microsoft.com/office/drawing/2014/main" id="{1E2573F6-0125-4BF0-9D01-9A658A8D3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48" r="28307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0D25B-4E79-4CCC-BBBD-3E7582668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 fontScale="85000" lnSpcReduction="20000"/>
          </a:bodyPr>
          <a:lstStyle/>
          <a:p>
            <a:r>
              <a:rPr lang="pt-BR" sz="2200" dirty="0"/>
              <a:t>SEMANA 10 (17 – 19/05) </a:t>
            </a:r>
            <a:r>
              <a:rPr lang="pt-BR" sz="2200" dirty="0">
                <a:sym typeface="Wingdings" panose="05000000000000000000" pitchFamily="2" charset="2"/>
              </a:rPr>
              <a:t></a:t>
            </a:r>
            <a:r>
              <a:rPr lang="pt-BR" sz="2400" dirty="0">
                <a:sym typeface="Wingdings" panose="05000000000000000000" pitchFamily="2" charset="2"/>
              </a:rPr>
              <a:t>Interpolação e aproximação de funções. </a:t>
            </a:r>
          </a:p>
          <a:p>
            <a:r>
              <a:rPr lang="pt-BR" sz="2200" dirty="0"/>
              <a:t>SEMANA 11 (24 – 26/05) </a:t>
            </a:r>
            <a:r>
              <a:rPr lang="pt-BR" sz="2200" dirty="0">
                <a:sym typeface="Wingdings" panose="05000000000000000000" pitchFamily="2" charset="2"/>
              </a:rPr>
              <a:t> </a:t>
            </a:r>
            <a:r>
              <a:rPr lang="pt-BR" sz="2400" dirty="0">
                <a:sym typeface="Wingdings" panose="05000000000000000000" pitchFamily="2" charset="2"/>
              </a:rPr>
              <a:t>Interpolação e aproximação de funções. </a:t>
            </a:r>
          </a:p>
          <a:p>
            <a:r>
              <a:rPr lang="pt-BR" sz="2200" dirty="0"/>
              <a:t>SEMANA 12 (31/05 – 02/06) </a:t>
            </a:r>
            <a:r>
              <a:rPr lang="pt-BR" sz="2200" dirty="0">
                <a:sym typeface="Wingdings" panose="05000000000000000000" pitchFamily="2" charset="2"/>
              </a:rPr>
              <a:t> Diferenciação e integração numérica/Prática computacional</a:t>
            </a:r>
            <a:endParaRPr lang="pt-BR" sz="2200" b="0" i="0" u="none" strike="noStrike" baseline="0" dirty="0"/>
          </a:p>
          <a:p>
            <a:r>
              <a:rPr lang="pt-BR" sz="2200" dirty="0"/>
              <a:t>SEMANA 13 (07/06 – 09/06) </a:t>
            </a:r>
            <a:r>
              <a:rPr lang="pt-BR" sz="2200" dirty="0">
                <a:sym typeface="Wingdings" panose="05000000000000000000" pitchFamily="2" charset="2"/>
              </a:rPr>
              <a:t> Diferenciação e integração numérica/Prática computacional</a:t>
            </a:r>
            <a:endParaRPr lang="pt-BR" sz="2200" b="0" i="0" u="none" strike="noStrike" baseline="0" dirty="0"/>
          </a:p>
          <a:p>
            <a:r>
              <a:rPr lang="pt-BR" sz="2200" dirty="0"/>
              <a:t>SEMANA 14 (14/06 – </a:t>
            </a:r>
            <a:r>
              <a:rPr lang="pt-BR" sz="2200" dirty="0">
                <a:solidFill>
                  <a:srgbClr val="FF0000"/>
                </a:solidFill>
              </a:rPr>
              <a:t>16</a:t>
            </a:r>
            <a:r>
              <a:rPr lang="pt-BR" sz="2200" dirty="0"/>
              <a:t>/06)  </a:t>
            </a:r>
            <a:r>
              <a:rPr lang="pt-BR" sz="2200" dirty="0">
                <a:sym typeface="Wingdings" panose="05000000000000000000" pitchFamily="2" charset="2"/>
              </a:rPr>
              <a:t> Fechamento de semestre</a:t>
            </a:r>
          </a:p>
          <a:p>
            <a:r>
              <a:rPr lang="pt-BR" sz="2200" dirty="0">
                <a:sym typeface="Wingdings" panose="05000000000000000000" pitchFamily="2" charset="2"/>
              </a:rPr>
              <a:t>SEMANA 15 (21/06 – 23/06)  ATIVIDADE DE REVISÃO</a:t>
            </a:r>
          </a:p>
          <a:p>
            <a:r>
              <a:rPr lang="pt-BR" sz="2200" dirty="0">
                <a:sym typeface="Wingdings" panose="05000000000000000000" pitchFamily="2" charset="2"/>
              </a:rPr>
              <a:t>SEMANA 16 (28/06 – 30/06)  PROVA AV2 28/06</a:t>
            </a:r>
          </a:p>
          <a:p>
            <a:r>
              <a:rPr lang="pt-BR" sz="2200" dirty="0">
                <a:sym typeface="Wingdings" panose="05000000000000000000" pitchFamily="2" charset="2"/>
              </a:rPr>
              <a:t>SEMANA 17 (05/07 – 07/07)  PROVA SUBSTITUTIVA 05/07</a:t>
            </a:r>
            <a:endParaRPr lang="pt-BR" sz="2200" dirty="0"/>
          </a:p>
          <a:p>
            <a:endParaRPr lang="pt-BR" sz="2200" dirty="0"/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75924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2A9CF-E385-481A-B582-166144B0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03F74-D7F7-4351-83F1-9A386560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AVALIAÇÃO =  PROVA (5,0 PONTOS) + ATIVIDADE ESTRUTURADA (5,0PONTOS)</a:t>
            </a:r>
          </a:p>
          <a:p>
            <a:endParaRPr lang="pt-BR" dirty="0"/>
          </a:p>
          <a:p>
            <a:r>
              <a:rPr lang="pt-BR" dirty="0"/>
              <a:t>PROVA É PRESENCIAL;</a:t>
            </a:r>
          </a:p>
          <a:p>
            <a:r>
              <a:rPr lang="pt-BR" dirty="0"/>
              <a:t>ATIVIDADE ESTRUTURADA PODE SER POR MEIO DE PROJETO, ESTUDO DE CASO, RELATÓRIOS TODOS DE FORMA REMOTA;</a:t>
            </a:r>
          </a:p>
        </p:txBody>
      </p:sp>
    </p:spTree>
    <p:extLst>
      <p:ext uri="{BB962C8B-B14F-4D97-AF65-F5344CB8AC3E}">
        <p14:creationId xmlns:p14="http://schemas.microsoft.com/office/powerpoint/2010/main" val="21801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5BDB8A-E3EF-4F2E-80DC-5C607F18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448D5CE-1CFE-45F6-8D4D-5C6920A21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52488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1098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5BD45F-9A02-43EC-B8AD-E55C5B3E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CA3B9AA-BD20-4A68-A313-A0B8E2D5C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39238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63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AAF81E-02B0-4ADD-8B0E-325A3A3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O CÁLCULO NÚMERICO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5F0847B3-F34E-41EF-B71C-99EBC2390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96070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3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905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CÁLCULO NUMÉRICO</vt:lpstr>
      <vt:lpstr>EMENTA</vt:lpstr>
      <vt:lpstr>BIBLIOGRAFIA</vt:lpstr>
      <vt:lpstr>CRONOGRAMA 2022 AV1</vt:lpstr>
      <vt:lpstr>CRONOGRAMA 2022 AV2</vt:lpstr>
      <vt:lpstr>AVALIAÇÕES </vt:lpstr>
      <vt:lpstr>INTRODUÇÃO</vt:lpstr>
      <vt:lpstr>INTRODUÇÃO</vt:lpstr>
      <vt:lpstr>O CÁLCULO NÚMERICO</vt:lpstr>
      <vt:lpstr>ERROS</vt:lpstr>
      <vt:lpstr>ERROS</vt:lpstr>
      <vt:lpstr>ERROS = VALOR OBTIDO – VALOR REAL</vt:lpstr>
      <vt:lpstr>Apresentação do PowerPoint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ELETROTÉCNICA</dc:title>
  <dc:creator>Roger Barros Da Cruz</dc:creator>
  <cp:lastModifiedBy>Alan Henrique Miranda</cp:lastModifiedBy>
  <cp:revision>5</cp:revision>
  <dcterms:created xsi:type="dcterms:W3CDTF">2021-10-19T12:01:01Z</dcterms:created>
  <dcterms:modified xsi:type="dcterms:W3CDTF">2022-03-17T15:12:27Z</dcterms:modified>
</cp:coreProperties>
</file>