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41"/>
  </p:notesMasterIdLst>
  <p:sldIdLst>
    <p:sldId id="564" r:id="rId6"/>
    <p:sldId id="568" r:id="rId7"/>
    <p:sldId id="577" r:id="rId8"/>
    <p:sldId id="565" r:id="rId9"/>
    <p:sldId id="567" r:id="rId10"/>
    <p:sldId id="268" r:id="rId11"/>
    <p:sldId id="269" r:id="rId12"/>
    <p:sldId id="270" r:id="rId13"/>
    <p:sldId id="581" r:id="rId14"/>
    <p:sldId id="582" r:id="rId15"/>
    <p:sldId id="583" r:id="rId16"/>
    <p:sldId id="584" r:id="rId17"/>
    <p:sldId id="585" r:id="rId18"/>
    <p:sldId id="586" r:id="rId19"/>
    <p:sldId id="578" r:id="rId20"/>
    <p:sldId id="579" r:id="rId21"/>
    <p:sldId id="580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66" r:id="rId31"/>
    <p:sldId id="554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3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F0066"/>
    <a:srgbClr val="990033"/>
    <a:srgbClr val="F60A0A"/>
    <a:srgbClr val="E83618"/>
    <a:srgbClr val="00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A9C00-813B-4E12-8613-4716C958E8A2}" v="101" dt="2022-08-25T12:58:34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595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" userId="62ee6892-bc9e-40ab-83d0-a15c5d1c4141" providerId="ADAL" clId="{2EF5456B-3845-4373-8064-23AFB4615618}"/>
    <pc:docChg chg="custSel addSld delSld modSld">
      <pc:chgData name="GIOVANNI" userId="62ee6892-bc9e-40ab-83d0-a15c5d1c4141" providerId="ADAL" clId="{2EF5456B-3845-4373-8064-23AFB4615618}" dt="2020-09-02T00:04:03.145" v="107" actId="20577"/>
      <pc:docMkLst>
        <pc:docMk/>
      </pc:docMkLst>
      <pc:sldChg chg="addSp modSp add mod">
        <pc:chgData name="GIOVANNI" userId="62ee6892-bc9e-40ab-83d0-a15c5d1c4141" providerId="ADAL" clId="{2EF5456B-3845-4373-8064-23AFB4615618}" dt="2020-09-01T20:58:55.975" v="51" actId="6549"/>
        <pc:sldMkLst>
          <pc:docMk/>
          <pc:sldMk cId="117187128" sldId="268"/>
        </pc:sldMkLst>
        <pc:spChg chg="add mod">
          <ac:chgData name="GIOVANNI" userId="62ee6892-bc9e-40ab-83d0-a15c5d1c4141" providerId="ADAL" clId="{2EF5456B-3845-4373-8064-23AFB4615618}" dt="2020-09-01T20:56:25.543" v="40"/>
          <ac:spMkLst>
            <pc:docMk/>
            <pc:sldMk cId="117187128" sldId="268"/>
            <ac:spMk id="7" creationId="{109D4BA1-1639-485B-93A8-632A74119289}"/>
          </ac:spMkLst>
        </pc:spChg>
        <pc:spChg chg="mod">
          <ac:chgData name="GIOVANNI" userId="62ee6892-bc9e-40ab-83d0-a15c5d1c4141" providerId="ADAL" clId="{2EF5456B-3845-4373-8064-23AFB4615618}" dt="2020-09-01T20:58:55.975" v="51" actId="6549"/>
          <ac:spMkLst>
            <pc:docMk/>
            <pc:sldMk cId="117187128" sldId="268"/>
            <ac:spMk id="2053" creationId="{00000000-0000-0000-0000-000000000000}"/>
          </ac:spMkLst>
        </pc:spChg>
        <pc:picChg chg="add mod">
          <ac:chgData name="GIOVANNI" userId="62ee6892-bc9e-40ab-83d0-a15c5d1c4141" providerId="ADAL" clId="{2EF5456B-3845-4373-8064-23AFB4615618}" dt="2020-09-01T20:56:25.543" v="40"/>
          <ac:picMkLst>
            <pc:docMk/>
            <pc:sldMk cId="117187128" sldId="268"/>
            <ac:picMk id="6" creationId="{5AF8E514-7A01-40D7-A9E8-F560F7C16BD6}"/>
          </ac:picMkLst>
        </pc:picChg>
        <pc:cxnChg chg="add mod">
          <ac:chgData name="GIOVANNI" userId="62ee6892-bc9e-40ab-83d0-a15c5d1c4141" providerId="ADAL" clId="{2EF5456B-3845-4373-8064-23AFB4615618}" dt="2020-09-01T20:56:25.543" v="40"/>
          <ac:cxnSpMkLst>
            <pc:docMk/>
            <pc:sldMk cId="117187128" sldId="268"/>
            <ac:cxnSpMk id="5" creationId="{1F33241B-888A-4664-8470-7368AB692E81}"/>
          </ac:cxnSpMkLst>
        </pc:cxnChg>
      </pc:sldChg>
      <pc:sldChg chg="addSp modSp add">
        <pc:chgData name="GIOVANNI" userId="62ee6892-bc9e-40ab-83d0-a15c5d1c4141" providerId="ADAL" clId="{2EF5456B-3845-4373-8064-23AFB4615618}" dt="2020-09-01T20:56:31.215" v="42"/>
        <pc:sldMkLst>
          <pc:docMk/>
          <pc:sldMk cId="221477153" sldId="269"/>
        </pc:sldMkLst>
        <pc:spChg chg="add mod">
          <ac:chgData name="GIOVANNI" userId="62ee6892-bc9e-40ab-83d0-a15c5d1c4141" providerId="ADAL" clId="{2EF5456B-3845-4373-8064-23AFB4615618}" dt="2020-09-01T20:56:31.215" v="42"/>
          <ac:spMkLst>
            <pc:docMk/>
            <pc:sldMk cId="221477153" sldId="269"/>
            <ac:spMk id="13" creationId="{188FA437-4030-4B25-A073-CFABA8771035}"/>
          </ac:spMkLst>
        </pc:spChg>
        <pc:picChg chg="add mod">
          <ac:chgData name="GIOVANNI" userId="62ee6892-bc9e-40ab-83d0-a15c5d1c4141" providerId="ADAL" clId="{2EF5456B-3845-4373-8064-23AFB4615618}" dt="2020-09-01T20:56:31.215" v="42"/>
          <ac:picMkLst>
            <pc:docMk/>
            <pc:sldMk cId="221477153" sldId="269"/>
            <ac:picMk id="12" creationId="{787188CA-6010-4E76-838D-4F04F8E9BB76}"/>
          </ac:picMkLst>
        </pc:picChg>
        <pc:cxnChg chg="add mod">
          <ac:chgData name="GIOVANNI" userId="62ee6892-bc9e-40ab-83d0-a15c5d1c4141" providerId="ADAL" clId="{2EF5456B-3845-4373-8064-23AFB4615618}" dt="2020-09-01T20:56:31.215" v="42"/>
          <ac:cxnSpMkLst>
            <pc:docMk/>
            <pc:sldMk cId="221477153" sldId="269"/>
            <ac:cxnSpMk id="11" creationId="{F1B1C9A3-86A8-46AC-A3EB-17E51E214BBA}"/>
          </ac:cxnSpMkLst>
        </pc:cxnChg>
      </pc:sldChg>
      <pc:sldChg chg="addSp modSp add mod">
        <pc:chgData name="GIOVANNI" userId="62ee6892-bc9e-40ab-83d0-a15c5d1c4141" providerId="ADAL" clId="{2EF5456B-3845-4373-8064-23AFB4615618}" dt="2020-09-01T20:56:41.542" v="45" actId="1076"/>
        <pc:sldMkLst>
          <pc:docMk/>
          <pc:sldMk cId="3395505545" sldId="270"/>
        </pc:sldMkLst>
        <pc:spChg chg="add mod">
          <ac:chgData name="GIOVANNI" userId="62ee6892-bc9e-40ab-83d0-a15c5d1c4141" providerId="ADAL" clId="{2EF5456B-3845-4373-8064-23AFB4615618}" dt="2020-09-01T20:56:35.589" v="43"/>
          <ac:spMkLst>
            <pc:docMk/>
            <pc:sldMk cId="3395505545" sldId="270"/>
            <ac:spMk id="9" creationId="{6BF7748C-7845-45CC-BBA3-8B39E6B05A82}"/>
          </ac:spMkLst>
        </pc:spChg>
        <pc:spChg chg="mod">
          <ac:chgData name="GIOVANNI" userId="62ee6892-bc9e-40ab-83d0-a15c5d1c4141" providerId="ADAL" clId="{2EF5456B-3845-4373-8064-23AFB4615618}" dt="2020-09-01T20:56:39.761" v="44" actId="1076"/>
          <ac:spMkLst>
            <pc:docMk/>
            <pc:sldMk cId="3395505545" sldId="270"/>
            <ac:spMk id="3076" creationId="{00000000-0000-0000-0000-000000000000}"/>
          </ac:spMkLst>
        </pc:spChg>
        <pc:spChg chg="mod">
          <ac:chgData name="GIOVANNI" userId="62ee6892-bc9e-40ab-83d0-a15c5d1c4141" providerId="ADAL" clId="{2EF5456B-3845-4373-8064-23AFB4615618}" dt="2020-09-01T20:55:30.083" v="39" actId="27636"/>
          <ac:spMkLst>
            <pc:docMk/>
            <pc:sldMk cId="3395505545" sldId="270"/>
            <ac:spMk id="10243" creationId="{00000000-0000-0000-0000-000000000000}"/>
          </ac:spMkLst>
        </pc:spChg>
        <pc:picChg chg="mod">
          <ac:chgData name="GIOVANNI" userId="62ee6892-bc9e-40ab-83d0-a15c5d1c4141" providerId="ADAL" clId="{2EF5456B-3845-4373-8064-23AFB4615618}" dt="2020-09-01T20:56:41.542" v="45" actId="1076"/>
          <ac:picMkLst>
            <pc:docMk/>
            <pc:sldMk cId="3395505545" sldId="270"/>
            <ac:picMk id="3" creationId="{DC94C740-642B-441A-BD4B-405ABCF80369}"/>
          </ac:picMkLst>
        </pc:picChg>
        <pc:picChg chg="add mod">
          <ac:chgData name="GIOVANNI" userId="62ee6892-bc9e-40ab-83d0-a15c5d1c4141" providerId="ADAL" clId="{2EF5456B-3845-4373-8064-23AFB4615618}" dt="2020-09-01T20:56:35.589" v="43"/>
          <ac:picMkLst>
            <pc:docMk/>
            <pc:sldMk cId="3395505545" sldId="270"/>
            <ac:picMk id="8" creationId="{5FA9E510-031E-4235-92D5-93C5910B45E2}"/>
          </ac:picMkLst>
        </pc:picChg>
        <pc:cxnChg chg="add mod">
          <ac:chgData name="GIOVANNI" userId="62ee6892-bc9e-40ab-83d0-a15c5d1c4141" providerId="ADAL" clId="{2EF5456B-3845-4373-8064-23AFB4615618}" dt="2020-09-01T20:56:35.589" v="43"/>
          <ac:cxnSpMkLst>
            <pc:docMk/>
            <pc:sldMk cId="3395505545" sldId="270"/>
            <ac:cxnSpMk id="7" creationId="{AB168ACB-DAF5-44CE-AE08-4D148706662D}"/>
          </ac:cxnSpMkLst>
        </pc:cxnChg>
      </pc:sldChg>
      <pc:sldChg chg="delSp">
        <pc:chgData name="GIOVANNI" userId="62ee6892-bc9e-40ab-83d0-a15c5d1c4141" providerId="ADAL" clId="{2EF5456B-3845-4373-8064-23AFB4615618}" dt="2020-09-01T20:49:37.279" v="22" actId="478"/>
        <pc:sldMkLst>
          <pc:docMk/>
          <pc:sldMk cId="0" sldId="554"/>
        </pc:sldMkLst>
        <pc:picChg chg="del">
          <ac:chgData name="GIOVANNI" userId="62ee6892-bc9e-40ab-83d0-a15c5d1c4141" providerId="ADAL" clId="{2EF5456B-3845-4373-8064-23AFB4615618}" dt="2020-09-01T20:49:37.279" v="22" actId="478"/>
          <ac:picMkLst>
            <pc:docMk/>
            <pc:sldMk cId="0" sldId="554"/>
            <ac:picMk id="26" creationId="{B7B36A11-2E8C-4087-A288-746897930103}"/>
          </ac:picMkLst>
        </pc:picChg>
      </pc:sldChg>
      <pc:sldChg chg="delSp">
        <pc:chgData name="GIOVANNI" userId="62ee6892-bc9e-40ab-83d0-a15c5d1c4141" providerId="ADAL" clId="{2EF5456B-3845-4373-8064-23AFB4615618}" dt="2020-09-01T20:49:38.670" v="23" actId="478"/>
        <pc:sldMkLst>
          <pc:docMk/>
          <pc:sldMk cId="0" sldId="555"/>
        </pc:sldMkLst>
        <pc:picChg chg="del">
          <ac:chgData name="GIOVANNI" userId="62ee6892-bc9e-40ab-83d0-a15c5d1c4141" providerId="ADAL" clId="{2EF5456B-3845-4373-8064-23AFB4615618}" dt="2020-09-01T20:49:38.670" v="23" actId="478"/>
          <ac:picMkLst>
            <pc:docMk/>
            <pc:sldMk cId="0" sldId="555"/>
            <ac:picMk id="34" creationId="{857460A7-1E28-4CEE-A4E8-CAC936FBEE1D}"/>
          </ac:picMkLst>
        </pc:picChg>
      </pc:sldChg>
      <pc:sldChg chg="delSp">
        <pc:chgData name="GIOVANNI" userId="62ee6892-bc9e-40ab-83d0-a15c5d1c4141" providerId="ADAL" clId="{2EF5456B-3845-4373-8064-23AFB4615618}" dt="2020-09-01T20:49:40.388" v="24" actId="478"/>
        <pc:sldMkLst>
          <pc:docMk/>
          <pc:sldMk cId="0" sldId="556"/>
        </pc:sldMkLst>
        <pc:picChg chg="del">
          <ac:chgData name="GIOVANNI" userId="62ee6892-bc9e-40ab-83d0-a15c5d1c4141" providerId="ADAL" clId="{2EF5456B-3845-4373-8064-23AFB4615618}" dt="2020-09-01T20:49:40.388" v="24" actId="478"/>
          <ac:picMkLst>
            <pc:docMk/>
            <pc:sldMk cId="0" sldId="556"/>
            <ac:picMk id="17" creationId="{AECE2B9A-06D2-4A2E-A8EC-F0E8597B26E4}"/>
          </ac:picMkLst>
        </pc:picChg>
      </pc:sldChg>
      <pc:sldChg chg="delSp">
        <pc:chgData name="GIOVANNI" userId="62ee6892-bc9e-40ab-83d0-a15c5d1c4141" providerId="ADAL" clId="{2EF5456B-3845-4373-8064-23AFB4615618}" dt="2020-09-01T20:49:42.138" v="25" actId="478"/>
        <pc:sldMkLst>
          <pc:docMk/>
          <pc:sldMk cId="0" sldId="557"/>
        </pc:sldMkLst>
        <pc:picChg chg="del">
          <ac:chgData name="GIOVANNI" userId="62ee6892-bc9e-40ab-83d0-a15c5d1c4141" providerId="ADAL" clId="{2EF5456B-3845-4373-8064-23AFB4615618}" dt="2020-09-01T20:49:42.138" v="25" actId="478"/>
          <ac:picMkLst>
            <pc:docMk/>
            <pc:sldMk cId="0" sldId="557"/>
            <ac:picMk id="12" creationId="{66588244-2995-4A15-820C-B5F9919C316A}"/>
          </ac:picMkLst>
        </pc:picChg>
      </pc:sldChg>
      <pc:sldChg chg="delSp">
        <pc:chgData name="GIOVANNI" userId="62ee6892-bc9e-40ab-83d0-a15c5d1c4141" providerId="ADAL" clId="{2EF5456B-3845-4373-8064-23AFB4615618}" dt="2020-09-01T20:49:43.888" v="26" actId="478"/>
        <pc:sldMkLst>
          <pc:docMk/>
          <pc:sldMk cId="0" sldId="558"/>
        </pc:sldMkLst>
        <pc:picChg chg="del">
          <ac:chgData name="GIOVANNI" userId="62ee6892-bc9e-40ab-83d0-a15c5d1c4141" providerId="ADAL" clId="{2EF5456B-3845-4373-8064-23AFB4615618}" dt="2020-09-01T20:49:43.888" v="26" actId="478"/>
          <ac:picMkLst>
            <pc:docMk/>
            <pc:sldMk cId="0" sldId="558"/>
            <ac:picMk id="23" creationId="{849A83FD-EDD9-4413-8D55-8BFF8DFFF9F0}"/>
          </ac:picMkLst>
        </pc:picChg>
      </pc:sldChg>
      <pc:sldChg chg="delSp">
        <pc:chgData name="GIOVANNI" userId="62ee6892-bc9e-40ab-83d0-a15c5d1c4141" providerId="ADAL" clId="{2EF5456B-3845-4373-8064-23AFB4615618}" dt="2020-09-01T20:49:45.898" v="27" actId="478"/>
        <pc:sldMkLst>
          <pc:docMk/>
          <pc:sldMk cId="0" sldId="559"/>
        </pc:sldMkLst>
        <pc:picChg chg="del">
          <ac:chgData name="GIOVANNI" userId="62ee6892-bc9e-40ab-83d0-a15c5d1c4141" providerId="ADAL" clId="{2EF5456B-3845-4373-8064-23AFB4615618}" dt="2020-09-01T20:49:45.898" v="27" actId="478"/>
          <ac:picMkLst>
            <pc:docMk/>
            <pc:sldMk cId="0" sldId="559"/>
            <ac:picMk id="32" creationId="{0C4F172E-CEE3-4F74-A7B4-F4BD82598ECC}"/>
          </ac:picMkLst>
        </pc:picChg>
      </pc:sldChg>
      <pc:sldChg chg="delSp">
        <pc:chgData name="GIOVANNI" userId="62ee6892-bc9e-40ab-83d0-a15c5d1c4141" providerId="ADAL" clId="{2EF5456B-3845-4373-8064-23AFB4615618}" dt="2020-09-01T20:49:47.570" v="28" actId="478"/>
        <pc:sldMkLst>
          <pc:docMk/>
          <pc:sldMk cId="0" sldId="560"/>
        </pc:sldMkLst>
        <pc:picChg chg="del">
          <ac:chgData name="GIOVANNI" userId="62ee6892-bc9e-40ab-83d0-a15c5d1c4141" providerId="ADAL" clId="{2EF5456B-3845-4373-8064-23AFB4615618}" dt="2020-09-01T20:49:47.570" v="28" actId="478"/>
          <ac:picMkLst>
            <pc:docMk/>
            <pc:sldMk cId="0" sldId="560"/>
            <ac:picMk id="16" creationId="{029DAA2F-8D63-401A-96B3-D5B51E497913}"/>
          </ac:picMkLst>
        </pc:picChg>
      </pc:sldChg>
      <pc:sldChg chg="delSp">
        <pc:chgData name="GIOVANNI" userId="62ee6892-bc9e-40ab-83d0-a15c5d1c4141" providerId="ADAL" clId="{2EF5456B-3845-4373-8064-23AFB4615618}" dt="2020-09-01T20:49:49.836" v="29" actId="478"/>
        <pc:sldMkLst>
          <pc:docMk/>
          <pc:sldMk cId="0" sldId="561"/>
        </pc:sldMkLst>
        <pc:picChg chg="del">
          <ac:chgData name="GIOVANNI" userId="62ee6892-bc9e-40ab-83d0-a15c5d1c4141" providerId="ADAL" clId="{2EF5456B-3845-4373-8064-23AFB4615618}" dt="2020-09-01T20:49:49.836" v="29" actId="478"/>
          <ac:picMkLst>
            <pc:docMk/>
            <pc:sldMk cId="0" sldId="561"/>
            <ac:picMk id="14" creationId="{6F5BBBFC-9A6E-4686-A40C-58A7A7EEADC0}"/>
          </ac:picMkLst>
        </pc:picChg>
      </pc:sldChg>
      <pc:sldChg chg="delSp">
        <pc:chgData name="GIOVANNI" userId="62ee6892-bc9e-40ab-83d0-a15c5d1c4141" providerId="ADAL" clId="{2EF5456B-3845-4373-8064-23AFB4615618}" dt="2020-09-01T20:49:52.336" v="30" actId="478"/>
        <pc:sldMkLst>
          <pc:docMk/>
          <pc:sldMk cId="0" sldId="563"/>
        </pc:sldMkLst>
        <pc:picChg chg="del">
          <ac:chgData name="GIOVANNI" userId="62ee6892-bc9e-40ab-83d0-a15c5d1c4141" providerId="ADAL" clId="{2EF5456B-3845-4373-8064-23AFB4615618}" dt="2020-09-01T20:49:52.336" v="30" actId="478"/>
          <ac:picMkLst>
            <pc:docMk/>
            <pc:sldMk cId="0" sldId="563"/>
            <ac:picMk id="18" creationId="{C6CD2D4C-9DF7-4C13-AC64-6DC9ACFF1AA9}"/>
          </ac:picMkLst>
        </pc:picChg>
      </pc:sldChg>
      <pc:sldChg chg="addSp modSp mod">
        <pc:chgData name="GIOVANNI" userId="62ee6892-bc9e-40ab-83d0-a15c5d1c4141" providerId="ADAL" clId="{2EF5456B-3845-4373-8064-23AFB4615618}" dt="2020-09-01T20:49:06.280" v="9" actId="1076"/>
        <pc:sldMkLst>
          <pc:docMk/>
          <pc:sldMk cId="936113425" sldId="564"/>
        </pc:sldMkLst>
        <pc:spChg chg="mod">
          <ac:chgData name="GIOVANNI" userId="62ee6892-bc9e-40ab-83d0-a15c5d1c4141" providerId="ADAL" clId="{2EF5456B-3845-4373-8064-23AFB4615618}" dt="2020-09-01T20:46:05.227" v="3" actId="20577"/>
          <ac:spMkLst>
            <pc:docMk/>
            <pc:sldMk cId="936113425" sldId="564"/>
            <ac:spMk id="6" creationId="{00000000-0000-0000-0000-000000000000}"/>
          </ac:spMkLst>
        </pc:spChg>
        <pc:picChg chg="add mod">
          <ac:chgData name="GIOVANNI" userId="62ee6892-bc9e-40ab-83d0-a15c5d1c4141" providerId="ADAL" clId="{2EF5456B-3845-4373-8064-23AFB4615618}" dt="2020-09-01T20:49:06.280" v="9" actId="1076"/>
          <ac:picMkLst>
            <pc:docMk/>
            <pc:sldMk cId="936113425" sldId="564"/>
            <ac:picMk id="3" creationId="{C84B0D25-DF6D-4E22-AC8C-A9D363B1D3BD}"/>
          </ac:picMkLst>
        </pc:picChg>
        <pc:picChg chg="mod">
          <ac:chgData name="GIOVANNI" userId="62ee6892-bc9e-40ab-83d0-a15c5d1c4141" providerId="ADAL" clId="{2EF5456B-3845-4373-8064-23AFB4615618}" dt="2020-09-01T20:49:06.280" v="9" actId="1076"/>
          <ac:picMkLst>
            <pc:docMk/>
            <pc:sldMk cId="936113425" sldId="564"/>
            <ac:picMk id="1038" creationId="{00000000-0000-0000-0000-000000000000}"/>
          </ac:picMkLst>
        </pc:picChg>
      </pc:sldChg>
      <pc:sldChg chg="delSp">
        <pc:chgData name="GIOVANNI" userId="62ee6892-bc9e-40ab-83d0-a15c5d1c4141" providerId="ADAL" clId="{2EF5456B-3845-4373-8064-23AFB4615618}" dt="2020-09-01T20:49:18.108" v="11" actId="478"/>
        <pc:sldMkLst>
          <pc:docMk/>
          <pc:sldMk cId="1034614395" sldId="565"/>
        </pc:sldMkLst>
        <pc:picChg chg="del">
          <ac:chgData name="GIOVANNI" userId="62ee6892-bc9e-40ab-83d0-a15c5d1c4141" providerId="ADAL" clId="{2EF5456B-3845-4373-8064-23AFB4615618}" dt="2020-09-01T20:49:18.108" v="11" actId="478"/>
          <ac:picMkLst>
            <pc:docMk/>
            <pc:sldMk cId="1034614395" sldId="565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5.482" v="21" actId="478"/>
        <pc:sldMkLst>
          <pc:docMk/>
          <pc:sldMk cId="2809403705" sldId="566"/>
        </pc:sldMkLst>
        <pc:picChg chg="del">
          <ac:chgData name="GIOVANNI" userId="62ee6892-bc9e-40ab-83d0-a15c5d1c4141" providerId="ADAL" clId="{2EF5456B-3845-4373-8064-23AFB4615618}" dt="2020-09-01T20:49:35.482" v="21" actId="478"/>
          <ac:picMkLst>
            <pc:docMk/>
            <pc:sldMk cId="2809403705" sldId="566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19.373" v="12" actId="478"/>
        <pc:sldMkLst>
          <pc:docMk/>
          <pc:sldMk cId="2696899881" sldId="567"/>
        </pc:sldMkLst>
        <pc:picChg chg="del">
          <ac:chgData name="GIOVANNI" userId="62ee6892-bc9e-40ab-83d0-a15c5d1c4141" providerId="ADAL" clId="{2EF5456B-3845-4373-8064-23AFB4615618}" dt="2020-09-01T20:49:19.373" v="12" actId="478"/>
          <ac:picMkLst>
            <pc:docMk/>
            <pc:sldMk cId="2696899881" sldId="567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14.498" v="10" actId="478"/>
        <pc:sldMkLst>
          <pc:docMk/>
          <pc:sldMk cId="1485029570" sldId="568"/>
        </pc:sldMkLst>
        <pc:picChg chg="del">
          <ac:chgData name="GIOVANNI" userId="62ee6892-bc9e-40ab-83d0-a15c5d1c4141" providerId="ADAL" clId="{2EF5456B-3845-4373-8064-23AFB4615618}" dt="2020-09-01T20:49:14.498" v="10" actId="478"/>
          <ac:picMkLst>
            <pc:docMk/>
            <pc:sldMk cId="1485029570" sldId="568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0.889" v="13" actId="478"/>
        <pc:sldMkLst>
          <pc:docMk/>
          <pc:sldMk cId="3842246133" sldId="569"/>
        </pc:sldMkLst>
        <pc:picChg chg="del">
          <ac:chgData name="GIOVANNI" userId="62ee6892-bc9e-40ab-83d0-a15c5d1c4141" providerId="ADAL" clId="{2EF5456B-3845-4373-8064-23AFB4615618}" dt="2020-09-01T20:49:20.889" v="13" actId="478"/>
          <ac:picMkLst>
            <pc:docMk/>
            <pc:sldMk cId="3842246133" sldId="569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3.623" v="14" actId="478"/>
        <pc:sldMkLst>
          <pc:docMk/>
          <pc:sldMk cId="999731012" sldId="570"/>
        </pc:sldMkLst>
        <pc:picChg chg="del">
          <ac:chgData name="GIOVANNI" userId="62ee6892-bc9e-40ab-83d0-a15c5d1c4141" providerId="ADAL" clId="{2EF5456B-3845-4373-8064-23AFB4615618}" dt="2020-09-01T20:49:23.623" v="14" actId="478"/>
          <ac:picMkLst>
            <pc:docMk/>
            <pc:sldMk cId="999731012" sldId="570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5.389" v="15" actId="478"/>
        <pc:sldMkLst>
          <pc:docMk/>
          <pc:sldMk cId="2043574843" sldId="571"/>
        </pc:sldMkLst>
        <pc:picChg chg="del">
          <ac:chgData name="GIOVANNI" userId="62ee6892-bc9e-40ab-83d0-a15c5d1c4141" providerId="ADAL" clId="{2EF5456B-3845-4373-8064-23AFB4615618}" dt="2020-09-01T20:49:25.389" v="15" actId="478"/>
          <ac:picMkLst>
            <pc:docMk/>
            <pc:sldMk cId="2043574843" sldId="571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7.123" v="16" actId="478"/>
        <pc:sldMkLst>
          <pc:docMk/>
          <pc:sldMk cId="193343469" sldId="572"/>
        </pc:sldMkLst>
        <pc:picChg chg="del">
          <ac:chgData name="GIOVANNI" userId="62ee6892-bc9e-40ab-83d0-a15c5d1c4141" providerId="ADAL" clId="{2EF5456B-3845-4373-8064-23AFB4615618}" dt="2020-09-01T20:49:27.123" v="16" actId="478"/>
          <ac:picMkLst>
            <pc:docMk/>
            <pc:sldMk cId="193343469" sldId="572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0.154" v="17" actId="478"/>
        <pc:sldMkLst>
          <pc:docMk/>
          <pc:sldMk cId="2680018385" sldId="573"/>
        </pc:sldMkLst>
        <pc:picChg chg="del">
          <ac:chgData name="GIOVANNI" userId="62ee6892-bc9e-40ab-83d0-a15c5d1c4141" providerId="ADAL" clId="{2EF5456B-3845-4373-8064-23AFB4615618}" dt="2020-09-01T20:49:30.154" v="17" actId="478"/>
          <ac:picMkLst>
            <pc:docMk/>
            <pc:sldMk cId="2680018385" sldId="573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1.982" v="18" actId="478"/>
        <pc:sldMkLst>
          <pc:docMk/>
          <pc:sldMk cId="3686588771" sldId="574"/>
        </pc:sldMkLst>
        <pc:picChg chg="del">
          <ac:chgData name="GIOVANNI" userId="62ee6892-bc9e-40ab-83d0-a15c5d1c4141" providerId="ADAL" clId="{2EF5456B-3845-4373-8064-23AFB4615618}" dt="2020-09-01T20:49:31.982" v="18" actId="478"/>
          <ac:picMkLst>
            <pc:docMk/>
            <pc:sldMk cId="3686588771" sldId="574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3.232" v="19" actId="478"/>
        <pc:sldMkLst>
          <pc:docMk/>
          <pc:sldMk cId="2590706351" sldId="575"/>
        </pc:sldMkLst>
        <pc:picChg chg="del">
          <ac:chgData name="GIOVANNI" userId="62ee6892-bc9e-40ab-83d0-a15c5d1c4141" providerId="ADAL" clId="{2EF5456B-3845-4373-8064-23AFB4615618}" dt="2020-09-01T20:49:33.232" v="19" actId="478"/>
          <ac:picMkLst>
            <pc:docMk/>
            <pc:sldMk cId="2590706351" sldId="575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4.373" v="20" actId="478"/>
        <pc:sldMkLst>
          <pc:docMk/>
          <pc:sldMk cId="1255584491" sldId="576"/>
        </pc:sldMkLst>
        <pc:picChg chg="del">
          <ac:chgData name="GIOVANNI" userId="62ee6892-bc9e-40ab-83d0-a15c5d1c4141" providerId="ADAL" clId="{2EF5456B-3845-4373-8064-23AFB4615618}" dt="2020-09-01T20:49:34.373" v="20" actId="478"/>
          <ac:picMkLst>
            <pc:docMk/>
            <pc:sldMk cId="1255584491" sldId="576"/>
            <ac:picMk id="18" creationId="{C6CD2D4C-9DF7-4C13-AC64-6DC9ACFF1AA9}"/>
          </ac:picMkLst>
        </pc:picChg>
      </pc:sldChg>
      <pc:sldChg chg="addSp delSp modSp add mod delAnim">
        <pc:chgData name="GIOVANNI" userId="62ee6892-bc9e-40ab-83d0-a15c5d1c4141" providerId="ADAL" clId="{2EF5456B-3845-4373-8064-23AFB4615618}" dt="2020-09-01T20:51:48.739" v="35" actId="1076"/>
        <pc:sldMkLst>
          <pc:docMk/>
          <pc:sldMk cId="2259520976" sldId="577"/>
        </pc:sldMkLst>
        <pc:spChg chg="del">
          <ac:chgData name="GIOVANNI" userId="62ee6892-bc9e-40ab-83d0-a15c5d1c4141" providerId="ADAL" clId="{2EF5456B-3845-4373-8064-23AFB4615618}" dt="2020-09-01T20:51:33.209" v="32" actId="478"/>
          <ac:spMkLst>
            <pc:docMk/>
            <pc:sldMk cId="2259520976" sldId="577"/>
            <ac:spMk id="2" creationId="{8C62BDB5-B1BB-41DD-A8F8-B327D125228B}"/>
          </ac:spMkLst>
        </pc:spChg>
        <pc:spChg chg="add mod">
          <ac:chgData name="GIOVANNI" userId="62ee6892-bc9e-40ab-83d0-a15c5d1c4141" providerId="ADAL" clId="{2EF5456B-3845-4373-8064-23AFB4615618}" dt="2020-09-01T20:51:48.739" v="35" actId="1076"/>
          <ac:spMkLst>
            <pc:docMk/>
            <pc:sldMk cId="2259520976" sldId="577"/>
            <ac:spMk id="11" creationId="{01252722-D6D3-4F5B-B4DC-77ECABD0635C}"/>
          </ac:spMkLst>
        </pc:spChg>
        <pc:picChg chg="del">
          <ac:chgData name="GIOVANNI" userId="62ee6892-bc9e-40ab-83d0-a15c5d1c4141" providerId="ADAL" clId="{2EF5456B-3845-4373-8064-23AFB4615618}" dt="2020-09-01T20:51:35.427" v="33" actId="478"/>
          <ac:picMkLst>
            <pc:docMk/>
            <pc:sldMk cId="2259520976" sldId="577"/>
            <ac:picMk id="3" creationId="{6694AE29-1993-4C4C-AEEF-FEC9F069AE39}"/>
          </ac:picMkLst>
        </pc:picChg>
        <pc:picChg chg="del">
          <ac:chgData name="GIOVANNI" userId="62ee6892-bc9e-40ab-83d0-a15c5d1c4141" providerId="ADAL" clId="{2EF5456B-3845-4373-8064-23AFB4615618}" dt="2020-09-01T20:51:33.209" v="32" actId="478"/>
          <ac:picMkLst>
            <pc:docMk/>
            <pc:sldMk cId="2259520976" sldId="577"/>
            <ac:picMk id="4" creationId="{F3F26482-655A-41CA-8907-18A39C2C2111}"/>
          </ac:picMkLst>
        </pc:picChg>
        <pc:picChg chg="del">
          <ac:chgData name="GIOVANNI" userId="62ee6892-bc9e-40ab-83d0-a15c5d1c4141" providerId="ADAL" clId="{2EF5456B-3845-4373-8064-23AFB4615618}" dt="2020-09-01T20:51:33.209" v="32" actId="478"/>
          <ac:picMkLst>
            <pc:docMk/>
            <pc:sldMk cId="2259520976" sldId="577"/>
            <ac:picMk id="5" creationId="{3820C0F5-7815-43AB-AAE8-A81167A47BF8}"/>
          </ac:picMkLst>
        </pc:picChg>
        <pc:picChg chg="del">
          <ac:chgData name="GIOVANNI" userId="62ee6892-bc9e-40ab-83d0-a15c5d1c4141" providerId="ADAL" clId="{2EF5456B-3845-4373-8064-23AFB4615618}" dt="2020-09-01T20:51:33.209" v="32" actId="478"/>
          <ac:picMkLst>
            <pc:docMk/>
            <pc:sldMk cId="2259520976" sldId="577"/>
            <ac:picMk id="6" creationId="{5DA11493-884A-4850-AE9F-32C0F0DC81DD}"/>
          </ac:picMkLst>
        </pc:picChg>
        <pc:picChg chg="add mod">
          <ac:chgData name="GIOVANNI" userId="62ee6892-bc9e-40ab-83d0-a15c5d1c4141" providerId="ADAL" clId="{2EF5456B-3845-4373-8064-23AFB4615618}" dt="2020-09-01T20:51:48.739" v="35" actId="1076"/>
          <ac:picMkLst>
            <pc:docMk/>
            <pc:sldMk cId="2259520976" sldId="577"/>
            <ac:picMk id="12" creationId="{A5A88070-17DF-410F-9CBD-B3913F8A52EF}"/>
          </ac:picMkLst>
        </pc:picChg>
      </pc:sldChg>
      <pc:sldChg chg="addSp delSp modSp add mod">
        <pc:chgData name="GIOVANNI" userId="62ee6892-bc9e-40ab-83d0-a15c5d1c4141" providerId="ADAL" clId="{2EF5456B-3845-4373-8064-23AFB4615618}" dt="2020-09-02T00:04:03.145" v="107" actId="20577"/>
        <pc:sldMkLst>
          <pc:docMk/>
          <pc:sldMk cId="243383210" sldId="578"/>
        </pc:sldMkLst>
        <pc:spChg chg="add mod">
          <ac:chgData name="GIOVANNI" userId="62ee6892-bc9e-40ab-83d0-a15c5d1c4141" providerId="ADAL" clId="{2EF5456B-3845-4373-8064-23AFB4615618}" dt="2020-09-02T00:04:03.145" v="107" actId="20577"/>
          <ac:spMkLst>
            <pc:docMk/>
            <pc:sldMk cId="243383210" sldId="578"/>
            <ac:spMk id="2" creationId="{D80CE6A2-048B-4808-9D69-5370A0292AEE}"/>
          </ac:spMkLst>
        </pc:spChg>
        <pc:spChg chg="add mod">
          <ac:chgData name="GIOVANNI" userId="62ee6892-bc9e-40ab-83d0-a15c5d1c4141" providerId="ADAL" clId="{2EF5456B-3845-4373-8064-23AFB4615618}" dt="2020-09-01T21:00:20.256" v="60" actId="1076"/>
          <ac:spMkLst>
            <pc:docMk/>
            <pc:sldMk cId="243383210" sldId="578"/>
            <ac:spMk id="14" creationId="{EFC8EC49-0262-4749-BCB7-3A8BC8E3635D}"/>
          </ac:spMkLst>
        </pc:spChg>
        <pc:spChg chg="del">
          <ac:chgData name="GIOVANNI" userId="62ee6892-bc9e-40ab-83d0-a15c5d1c4141" providerId="ADAL" clId="{2EF5456B-3845-4373-8064-23AFB4615618}" dt="2020-09-01T20:58:29.929" v="47" actId="478"/>
          <ac:spMkLst>
            <pc:docMk/>
            <pc:sldMk cId="243383210" sldId="578"/>
            <ac:spMk id="3076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0:58:29.929" v="47" actId="478"/>
          <ac:spMkLst>
            <pc:docMk/>
            <pc:sldMk cId="243383210" sldId="578"/>
            <ac:spMk id="3078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0:58:29.929" v="47" actId="478"/>
          <ac:spMkLst>
            <pc:docMk/>
            <pc:sldMk cId="243383210" sldId="578"/>
            <ac:spMk id="10243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0:58:33.429" v="48" actId="478"/>
          <ac:spMkLst>
            <pc:docMk/>
            <pc:sldMk cId="243383210" sldId="578"/>
            <ac:spMk id="10245" creationId="{00000000-0000-0000-0000-000000000000}"/>
          </ac:spMkLst>
        </pc:spChg>
        <pc:picChg chg="del">
          <ac:chgData name="GIOVANNI" userId="62ee6892-bc9e-40ab-83d0-a15c5d1c4141" providerId="ADAL" clId="{2EF5456B-3845-4373-8064-23AFB4615618}" dt="2020-09-01T20:58:29.929" v="47" actId="478"/>
          <ac:picMkLst>
            <pc:docMk/>
            <pc:sldMk cId="243383210" sldId="578"/>
            <ac:picMk id="3" creationId="{DC94C740-642B-441A-BD4B-405ABCF80369}"/>
          </ac:picMkLst>
        </pc:picChg>
        <pc:picChg chg="add">
          <ac:chgData name="GIOVANNI" userId="62ee6892-bc9e-40ab-83d0-a15c5d1c4141" providerId="ADAL" clId="{2EF5456B-3845-4373-8064-23AFB4615618}" dt="2020-09-01T20:58:42.413" v="49" actId="22"/>
          <ac:picMkLst>
            <pc:docMk/>
            <pc:sldMk cId="243383210" sldId="578"/>
            <ac:picMk id="4" creationId="{B25C4C75-0ABD-4A96-BFE4-F073D571D93B}"/>
          </ac:picMkLst>
        </pc:picChg>
      </pc:sldChg>
      <pc:sldChg chg="addSp delSp modSp add mod">
        <pc:chgData name="GIOVANNI" userId="62ee6892-bc9e-40ab-83d0-a15c5d1c4141" providerId="ADAL" clId="{2EF5456B-3845-4373-8064-23AFB4615618}" dt="2020-09-01T20:59:24.459" v="54" actId="1076"/>
        <pc:sldMkLst>
          <pc:docMk/>
          <pc:sldMk cId="3965309748" sldId="579"/>
        </pc:sldMkLst>
        <pc:spChg chg="del">
          <ac:chgData name="GIOVANNI" userId="62ee6892-bc9e-40ab-83d0-a15c5d1c4141" providerId="ADAL" clId="{2EF5456B-3845-4373-8064-23AFB4615618}" dt="2020-09-01T20:59:04.241" v="52" actId="478"/>
          <ac:spMkLst>
            <pc:docMk/>
            <pc:sldMk cId="3965309748" sldId="579"/>
            <ac:spMk id="2" creationId="{D80CE6A2-048B-4808-9D69-5370A0292AEE}"/>
          </ac:spMkLst>
        </pc:spChg>
        <pc:spChg chg="add mod">
          <ac:chgData name="GIOVANNI" userId="62ee6892-bc9e-40ab-83d0-a15c5d1c4141" providerId="ADAL" clId="{2EF5456B-3845-4373-8064-23AFB4615618}" dt="2020-09-01T20:59:24.459" v="54" actId="1076"/>
          <ac:spMkLst>
            <pc:docMk/>
            <pc:sldMk cId="3965309748" sldId="579"/>
            <ac:spMk id="3" creationId="{A8337AD0-8532-44B9-BBD2-082671A03A51}"/>
          </ac:spMkLst>
        </pc:spChg>
        <pc:spChg chg="add mod">
          <ac:chgData name="GIOVANNI" userId="62ee6892-bc9e-40ab-83d0-a15c5d1c4141" providerId="ADAL" clId="{2EF5456B-3845-4373-8064-23AFB4615618}" dt="2020-09-01T20:59:24.459" v="54" actId="1076"/>
          <ac:spMkLst>
            <pc:docMk/>
            <pc:sldMk cId="3965309748" sldId="579"/>
            <ac:spMk id="5" creationId="{D002FF2E-3E3A-403E-9292-E4B541EFD40C}"/>
          </ac:spMkLst>
        </pc:spChg>
        <pc:spChg chg="add mod">
          <ac:chgData name="GIOVANNI" userId="62ee6892-bc9e-40ab-83d0-a15c5d1c4141" providerId="ADAL" clId="{2EF5456B-3845-4373-8064-23AFB4615618}" dt="2020-09-01T20:59:24.459" v="54" actId="1076"/>
          <ac:spMkLst>
            <pc:docMk/>
            <pc:sldMk cId="3965309748" sldId="579"/>
            <ac:spMk id="16" creationId="{F928BC34-0817-47F8-9A18-52333105EFA5}"/>
          </ac:spMkLst>
        </pc:spChg>
        <pc:graphicFrameChg chg="add mod">
          <ac:chgData name="GIOVANNI" userId="62ee6892-bc9e-40ab-83d0-a15c5d1c4141" providerId="ADAL" clId="{2EF5456B-3845-4373-8064-23AFB4615618}" dt="2020-09-01T20:59:24.459" v="54" actId="1076"/>
          <ac:graphicFrameMkLst>
            <pc:docMk/>
            <pc:sldMk cId="3965309748" sldId="579"/>
            <ac:graphicFrameMk id="14" creationId="{C4474B25-384C-4A93-B5FE-9B6617BADA1B}"/>
          </ac:graphicFrameMkLst>
        </pc:graphicFrameChg>
        <pc:graphicFrameChg chg="add mod">
          <ac:chgData name="GIOVANNI" userId="62ee6892-bc9e-40ab-83d0-a15c5d1c4141" providerId="ADAL" clId="{2EF5456B-3845-4373-8064-23AFB4615618}" dt="2020-09-01T20:59:24.459" v="54" actId="1076"/>
          <ac:graphicFrameMkLst>
            <pc:docMk/>
            <pc:sldMk cId="3965309748" sldId="579"/>
            <ac:graphicFrameMk id="18" creationId="{97CCC205-A30B-4EC8-B9DC-ED42DC514FBD}"/>
          </ac:graphicFrameMkLst>
        </pc:graphicFrameChg>
        <pc:picChg chg="del">
          <ac:chgData name="GIOVANNI" userId="62ee6892-bc9e-40ab-83d0-a15c5d1c4141" providerId="ADAL" clId="{2EF5456B-3845-4373-8064-23AFB4615618}" dt="2020-09-01T20:59:04.241" v="52" actId="478"/>
          <ac:picMkLst>
            <pc:docMk/>
            <pc:sldMk cId="3965309748" sldId="579"/>
            <ac:picMk id="4" creationId="{B25C4C75-0ABD-4A96-BFE4-F073D571D93B}"/>
          </ac:picMkLst>
        </pc:picChg>
        <pc:picChg chg="add mod">
          <ac:chgData name="GIOVANNI" userId="62ee6892-bc9e-40ab-83d0-a15c5d1c4141" providerId="ADAL" clId="{2EF5456B-3845-4373-8064-23AFB4615618}" dt="2020-09-01T20:59:24.459" v="54" actId="1076"/>
          <ac:picMkLst>
            <pc:docMk/>
            <pc:sldMk cId="3965309748" sldId="579"/>
            <ac:picMk id="6" creationId="{5348A926-3501-4D9D-906D-BB135F54704F}"/>
          </ac:picMkLst>
        </pc:picChg>
        <pc:picChg chg="add mod">
          <ac:chgData name="GIOVANNI" userId="62ee6892-bc9e-40ab-83d0-a15c5d1c4141" providerId="ADAL" clId="{2EF5456B-3845-4373-8064-23AFB4615618}" dt="2020-09-01T20:59:24.459" v="54" actId="1076"/>
          <ac:picMkLst>
            <pc:docMk/>
            <pc:sldMk cId="3965309748" sldId="579"/>
            <ac:picMk id="20" creationId="{03E59169-F32A-4241-BDE6-AEFAB77C878A}"/>
          </ac:picMkLst>
        </pc:picChg>
      </pc:sldChg>
      <pc:sldChg chg="addSp delSp modSp add mod">
        <pc:chgData name="GIOVANNI" userId="62ee6892-bc9e-40ab-83d0-a15c5d1c4141" providerId="ADAL" clId="{2EF5456B-3845-4373-8064-23AFB4615618}" dt="2020-09-01T20:59:59.772" v="58" actId="1076"/>
        <pc:sldMkLst>
          <pc:docMk/>
          <pc:sldMk cId="871719463" sldId="580"/>
        </pc:sldMkLst>
        <pc:spChg chg="del">
          <ac:chgData name="GIOVANNI" userId="62ee6892-bc9e-40ab-83d0-a15c5d1c4141" providerId="ADAL" clId="{2EF5456B-3845-4373-8064-23AFB4615618}" dt="2020-09-01T20:59:50.491" v="56" actId="478"/>
          <ac:spMkLst>
            <pc:docMk/>
            <pc:sldMk cId="871719463" sldId="580"/>
            <ac:spMk id="3" creationId="{A8337AD0-8532-44B9-BBD2-082671A03A51}"/>
          </ac:spMkLst>
        </pc:spChg>
        <pc:spChg chg="add mod">
          <ac:chgData name="GIOVANNI" userId="62ee6892-bc9e-40ab-83d0-a15c5d1c4141" providerId="ADAL" clId="{2EF5456B-3845-4373-8064-23AFB4615618}" dt="2020-09-01T20:59:59.772" v="58" actId="1076"/>
          <ac:spMkLst>
            <pc:docMk/>
            <pc:sldMk cId="871719463" sldId="580"/>
            <ac:spMk id="4" creationId="{6F3842D3-A0B3-4B57-BEF1-0D136AEFEE9C}"/>
          </ac:spMkLst>
        </pc:spChg>
        <pc:spChg chg="del">
          <ac:chgData name="GIOVANNI" userId="62ee6892-bc9e-40ab-83d0-a15c5d1c4141" providerId="ADAL" clId="{2EF5456B-3845-4373-8064-23AFB4615618}" dt="2020-09-01T20:59:50.491" v="56" actId="478"/>
          <ac:spMkLst>
            <pc:docMk/>
            <pc:sldMk cId="871719463" sldId="580"/>
            <ac:spMk id="5" creationId="{D002FF2E-3E3A-403E-9292-E4B541EFD40C}"/>
          </ac:spMkLst>
        </pc:spChg>
        <pc:spChg chg="add mod">
          <ac:chgData name="GIOVANNI" userId="62ee6892-bc9e-40ab-83d0-a15c5d1c4141" providerId="ADAL" clId="{2EF5456B-3845-4373-8064-23AFB4615618}" dt="2020-09-01T20:59:59.772" v="58" actId="1076"/>
          <ac:spMkLst>
            <pc:docMk/>
            <pc:sldMk cId="871719463" sldId="580"/>
            <ac:spMk id="10" creationId="{83AF63D3-56C9-498C-A568-727BF25F8A55}"/>
          </ac:spMkLst>
        </pc:spChg>
        <pc:spChg chg="del">
          <ac:chgData name="GIOVANNI" userId="62ee6892-bc9e-40ab-83d0-a15c5d1c4141" providerId="ADAL" clId="{2EF5456B-3845-4373-8064-23AFB4615618}" dt="2020-09-01T20:59:50.491" v="56" actId="478"/>
          <ac:spMkLst>
            <pc:docMk/>
            <pc:sldMk cId="871719463" sldId="580"/>
            <ac:spMk id="16" creationId="{F928BC34-0817-47F8-9A18-52333105EFA5}"/>
          </ac:spMkLst>
        </pc:spChg>
        <pc:graphicFrameChg chg="add mod">
          <ac:chgData name="GIOVANNI" userId="62ee6892-bc9e-40ab-83d0-a15c5d1c4141" providerId="ADAL" clId="{2EF5456B-3845-4373-8064-23AFB4615618}" dt="2020-09-01T20:59:59.772" v="58" actId="1076"/>
          <ac:graphicFrameMkLst>
            <pc:docMk/>
            <pc:sldMk cId="871719463" sldId="580"/>
            <ac:graphicFrameMk id="2" creationId="{52EA1BC9-5BB0-4333-9B9F-E36BAF0EB937}"/>
          </ac:graphicFrameMkLst>
        </pc:graphicFrameChg>
        <pc:graphicFrameChg chg="del">
          <ac:chgData name="GIOVANNI" userId="62ee6892-bc9e-40ab-83d0-a15c5d1c4141" providerId="ADAL" clId="{2EF5456B-3845-4373-8064-23AFB4615618}" dt="2020-09-01T20:59:50.491" v="56" actId="478"/>
          <ac:graphicFrameMkLst>
            <pc:docMk/>
            <pc:sldMk cId="871719463" sldId="580"/>
            <ac:graphicFrameMk id="14" creationId="{C4474B25-384C-4A93-B5FE-9B6617BADA1B}"/>
          </ac:graphicFrameMkLst>
        </pc:graphicFrameChg>
        <pc:graphicFrameChg chg="del">
          <ac:chgData name="GIOVANNI" userId="62ee6892-bc9e-40ab-83d0-a15c5d1c4141" providerId="ADAL" clId="{2EF5456B-3845-4373-8064-23AFB4615618}" dt="2020-09-01T20:59:50.491" v="56" actId="478"/>
          <ac:graphicFrameMkLst>
            <pc:docMk/>
            <pc:sldMk cId="871719463" sldId="580"/>
            <ac:graphicFrameMk id="18" creationId="{97CCC205-A30B-4EC8-B9DC-ED42DC514FBD}"/>
          </ac:graphicFrameMkLst>
        </pc:graphicFrameChg>
        <pc:picChg chg="del">
          <ac:chgData name="GIOVANNI" userId="62ee6892-bc9e-40ab-83d0-a15c5d1c4141" providerId="ADAL" clId="{2EF5456B-3845-4373-8064-23AFB4615618}" dt="2020-09-01T20:59:50.491" v="56" actId="478"/>
          <ac:picMkLst>
            <pc:docMk/>
            <pc:sldMk cId="871719463" sldId="580"/>
            <ac:picMk id="6" creationId="{5348A926-3501-4D9D-906D-BB135F54704F}"/>
          </ac:picMkLst>
        </pc:picChg>
        <pc:picChg chg="del">
          <ac:chgData name="GIOVANNI" userId="62ee6892-bc9e-40ab-83d0-a15c5d1c4141" providerId="ADAL" clId="{2EF5456B-3845-4373-8064-23AFB4615618}" dt="2020-09-01T20:59:50.491" v="56" actId="478"/>
          <ac:picMkLst>
            <pc:docMk/>
            <pc:sldMk cId="871719463" sldId="580"/>
            <ac:picMk id="20" creationId="{03E59169-F32A-4241-BDE6-AEFAB77C878A}"/>
          </ac:picMkLst>
        </pc:picChg>
      </pc:sldChg>
      <pc:sldChg chg="addSp delSp modSp add mod">
        <pc:chgData name="GIOVANNI" userId="62ee6892-bc9e-40ab-83d0-a15c5d1c4141" providerId="ADAL" clId="{2EF5456B-3845-4373-8064-23AFB4615618}" dt="2020-09-01T21:45:19.274" v="78" actId="20577"/>
        <pc:sldMkLst>
          <pc:docMk/>
          <pc:sldMk cId="3186850951" sldId="581"/>
        </pc:sldMkLst>
        <pc:spChg chg="add">
          <ac:chgData name="GIOVANNI" userId="62ee6892-bc9e-40ab-83d0-a15c5d1c4141" providerId="ADAL" clId="{2EF5456B-3845-4373-8064-23AFB4615618}" dt="2020-09-01T21:45:01.528" v="68" actId="22"/>
          <ac:spMkLst>
            <pc:docMk/>
            <pc:sldMk cId="3186850951" sldId="581"/>
            <ac:spMk id="2" creationId="{A9849172-AB0A-496E-9082-3CB0D0C1A764}"/>
          </ac:spMkLst>
        </pc:spChg>
        <pc:spChg chg="add mod">
          <ac:chgData name="GIOVANNI" userId="62ee6892-bc9e-40ab-83d0-a15c5d1c4141" providerId="ADAL" clId="{2EF5456B-3845-4373-8064-23AFB4615618}" dt="2020-09-01T21:45:19.274" v="78" actId="20577"/>
          <ac:spMkLst>
            <pc:docMk/>
            <pc:sldMk cId="3186850951" sldId="581"/>
            <ac:spMk id="14" creationId="{6579F859-83DE-40D3-990C-9DD30A945177}"/>
          </ac:spMkLst>
        </pc:spChg>
        <pc:spChg chg="del">
          <ac:chgData name="GIOVANNI" userId="62ee6892-bc9e-40ab-83d0-a15c5d1c4141" providerId="ADAL" clId="{2EF5456B-3845-4373-8064-23AFB4615618}" dt="2020-09-01T21:44:38.717" v="62" actId="478"/>
          <ac:spMkLst>
            <pc:docMk/>
            <pc:sldMk cId="3186850951" sldId="581"/>
            <ac:spMk id="3076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1:44:38.717" v="62" actId="478"/>
          <ac:spMkLst>
            <pc:docMk/>
            <pc:sldMk cId="3186850951" sldId="581"/>
            <ac:spMk id="3078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1:44:38.717" v="62" actId="478"/>
          <ac:spMkLst>
            <pc:docMk/>
            <pc:sldMk cId="3186850951" sldId="581"/>
            <ac:spMk id="10243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1:44:41.859" v="63" actId="478"/>
          <ac:spMkLst>
            <pc:docMk/>
            <pc:sldMk cId="3186850951" sldId="581"/>
            <ac:spMk id="10245" creationId="{00000000-0000-0000-0000-000000000000}"/>
          </ac:spMkLst>
        </pc:spChg>
        <pc:picChg chg="del">
          <ac:chgData name="GIOVANNI" userId="62ee6892-bc9e-40ab-83d0-a15c5d1c4141" providerId="ADAL" clId="{2EF5456B-3845-4373-8064-23AFB4615618}" dt="2020-09-01T21:44:38.717" v="62" actId="478"/>
          <ac:picMkLst>
            <pc:docMk/>
            <pc:sldMk cId="3186850951" sldId="581"/>
            <ac:picMk id="3" creationId="{DC94C740-642B-441A-BD4B-405ABCF80369}"/>
          </ac:picMkLst>
        </pc:picChg>
        <pc:picChg chg="add">
          <ac:chgData name="GIOVANNI" userId="62ee6892-bc9e-40ab-83d0-a15c5d1c4141" providerId="ADAL" clId="{2EF5456B-3845-4373-8064-23AFB4615618}" dt="2020-09-01T21:45:01.528" v="68" actId="22"/>
          <ac:picMkLst>
            <pc:docMk/>
            <pc:sldMk cId="3186850951" sldId="581"/>
            <ac:picMk id="4" creationId="{51DDE3FF-DB0B-4DDB-87B7-642989D999B4}"/>
          </ac:picMkLst>
        </pc:picChg>
      </pc:sldChg>
      <pc:sldChg chg="addSp modSp add mod">
        <pc:chgData name="GIOVANNI" userId="62ee6892-bc9e-40ab-83d0-a15c5d1c4141" providerId="ADAL" clId="{2EF5456B-3845-4373-8064-23AFB4615618}" dt="2020-09-01T21:45:38.533" v="80" actId="1076"/>
        <pc:sldMkLst>
          <pc:docMk/>
          <pc:sldMk cId="985363891" sldId="582"/>
        </pc:sldMkLst>
        <pc:spChg chg="add mod">
          <ac:chgData name="GIOVANNI" userId="62ee6892-bc9e-40ab-83d0-a15c5d1c4141" providerId="ADAL" clId="{2EF5456B-3845-4373-8064-23AFB4615618}" dt="2020-09-01T21:45:38.533" v="80" actId="1076"/>
          <ac:spMkLst>
            <pc:docMk/>
            <pc:sldMk cId="985363891" sldId="582"/>
            <ac:spMk id="2" creationId="{DE9849ED-B113-4E66-B03E-A954147A3866}"/>
          </ac:spMkLst>
        </pc:spChg>
        <pc:spChg chg="add mod">
          <ac:chgData name="GIOVANNI" userId="62ee6892-bc9e-40ab-83d0-a15c5d1c4141" providerId="ADAL" clId="{2EF5456B-3845-4373-8064-23AFB4615618}" dt="2020-09-01T21:45:38.533" v="80" actId="1076"/>
          <ac:spMkLst>
            <pc:docMk/>
            <pc:sldMk cId="985363891" sldId="582"/>
            <ac:spMk id="3" creationId="{159BDD68-A005-4D74-AA01-51674B0E8730}"/>
          </ac:spMkLst>
        </pc:spChg>
        <pc:spChg chg="add mod">
          <ac:chgData name="GIOVANNI" userId="62ee6892-bc9e-40ab-83d0-a15c5d1c4141" providerId="ADAL" clId="{2EF5456B-3845-4373-8064-23AFB4615618}" dt="2020-09-01T21:45:38.533" v="80" actId="1076"/>
          <ac:spMkLst>
            <pc:docMk/>
            <pc:sldMk cId="985363891" sldId="582"/>
            <ac:spMk id="6" creationId="{DA00612A-B59F-4835-8947-FA3A60AC91E4}"/>
          </ac:spMkLst>
        </pc:spChg>
        <pc:picChg chg="add mod">
          <ac:chgData name="GIOVANNI" userId="62ee6892-bc9e-40ab-83d0-a15c5d1c4141" providerId="ADAL" clId="{2EF5456B-3845-4373-8064-23AFB4615618}" dt="2020-09-01T21:45:38.533" v="80" actId="1076"/>
          <ac:picMkLst>
            <pc:docMk/>
            <pc:sldMk cId="985363891" sldId="582"/>
            <ac:picMk id="4" creationId="{072891A4-A454-4B62-BF94-6EBAF5274474}"/>
          </ac:picMkLst>
        </pc:picChg>
        <pc:picChg chg="add mod">
          <ac:chgData name="GIOVANNI" userId="62ee6892-bc9e-40ab-83d0-a15c5d1c4141" providerId="ADAL" clId="{2EF5456B-3845-4373-8064-23AFB4615618}" dt="2020-09-01T21:45:38.533" v="80" actId="1076"/>
          <ac:picMkLst>
            <pc:docMk/>
            <pc:sldMk cId="985363891" sldId="582"/>
            <ac:picMk id="14" creationId="{CA3A3FAA-05C4-46BA-9101-65F8728C7895}"/>
          </ac:picMkLst>
        </pc:picChg>
      </pc:sldChg>
      <pc:sldChg chg="addSp add mod">
        <pc:chgData name="GIOVANNI" userId="62ee6892-bc9e-40ab-83d0-a15c5d1c4141" providerId="ADAL" clId="{2EF5456B-3845-4373-8064-23AFB4615618}" dt="2020-09-01T21:45:50.652" v="81" actId="22"/>
        <pc:sldMkLst>
          <pc:docMk/>
          <pc:sldMk cId="2202583024" sldId="583"/>
        </pc:sldMkLst>
        <pc:spChg chg="add">
          <ac:chgData name="GIOVANNI" userId="62ee6892-bc9e-40ab-83d0-a15c5d1c4141" providerId="ADAL" clId="{2EF5456B-3845-4373-8064-23AFB4615618}" dt="2020-09-01T21:45:50.652" v="81" actId="22"/>
          <ac:spMkLst>
            <pc:docMk/>
            <pc:sldMk cId="2202583024" sldId="583"/>
            <ac:spMk id="2" creationId="{318C5B79-0602-4A28-A992-11ECAD66AF9B}"/>
          </ac:spMkLst>
        </pc:spChg>
        <pc:spChg chg="add">
          <ac:chgData name="GIOVANNI" userId="62ee6892-bc9e-40ab-83d0-a15c5d1c4141" providerId="ADAL" clId="{2EF5456B-3845-4373-8064-23AFB4615618}" dt="2020-09-01T21:45:50.652" v="81" actId="22"/>
          <ac:spMkLst>
            <pc:docMk/>
            <pc:sldMk cId="2202583024" sldId="583"/>
            <ac:spMk id="3" creationId="{488048B9-3913-4406-BCCB-CC18253C8C25}"/>
          </ac:spMkLst>
        </pc:spChg>
        <pc:graphicFrameChg chg="add">
          <ac:chgData name="GIOVANNI" userId="62ee6892-bc9e-40ab-83d0-a15c5d1c4141" providerId="ADAL" clId="{2EF5456B-3845-4373-8064-23AFB4615618}" dt="2020-09-01T21:45:50.652" v="81" actId="22"/>
          <ac:graphicFrameMkLst>
            <pc:docMk/>
            <pc:sldMk cId="2202583024" sldId="583"/>
            <ac:graphicFrameMk id="4" creationId="{CA0D2A10-81F7-4E4E-A0A9-1DBA429AAAD6}"/>
          </ac:graphicFrameMkLst>
        </pc:graphicFrameChg>
        <pc:picChg chg="add">
          <ac:chgData name="GIOVANNI" userId="62ee6892-bc9e-40ab-83d0-a15c5d1c4141" providerId="ADAL" clId="{2EF5456B-3845-4373-8064-23AFB4615618}" dt="2020-09-01T21:45:50.652" v="81" actId="22"/>
          <ac:picMkLst>
            <pc:docMk/>
            <pc:sldMk cId="2202583024" sldId="583"/>
            <ac:picMk id="6" creationId="{7CD199EC-3827-4D2E-9411-2C175B81D314}"/>
          </ac:picMkLst>
        </pc:picChg>
      </pc:sldChg>
      <pc:sldChg chg="addSp modSp add mod">
        <pc:chgData name="GIOVANNI" userId="62ee6892-bc9e-40ab-83d0-a15c5d1c4141" providerId="ADAL" clId="{2EF5456B-3845-4373-8064-23AFB4615618}" dt="2020-09-01T21:46:15.029" v="84" actId="6549"/>
        <pc:sldMkLst>
          <pc:docMk/>
          <pc:sldMk cId="1995694457" sldId="584"/>
        </pc:sldMkLst>
        <pc:spChg chg="add mod">
          <ac:chgData name="GIOVANNI" userId="62ee6892-bc9e-40ab-83d0-a15c5d1c4141" providerId="ADAL" clId="{2EF5456B-3845-4373-8064-23AFB4615618}" dt="2020-09-01T21:46:15.029" v="84" actId="6549"/>
          <ac:spMkLst>
            <pc:docMk/>
            <pc:sldMk cId="1995694457" sldId="584"/>
            <ac:spMk id="5" creationId="{06D0B645-AF12-468F-8CC6-B5600BCEF26A}"/>
          </ac:spMkLst>
        </pc:spChg>
        <pc:spChg chg="add mod">
          <ac:chgData name="GIOVANNI" userId="62ee6892-bc9e-40ab-83d0-a15c5d1c4141" providerId="ADAL" clId="{2EF5456B-3845-4373-8064-23AFB4615618}" dt="2020-09-01T21:46:12.357" v="83" actId="1076"/>
          <ac:spMkLst>
            <pc:docMk/>
            <pc:sldMk cId="1995694457" sldId="584"/>
            <ac:spMk id="6" creationId="{625C3C86-A344-430C-A334-4925678DBB1B}"/>
          </ac:spMkLst>
        </pc:spChg>
        <pc:picChg chg="add mod">
          <ac:chgData name="GIOVANNI" userId="62ee6892-bc9e-40ab-83d0-a15c5d1c4141" providerId="ADAL" clId="{2EF5456B-3845-4373-8064-23AFB4615618}" dt="2020-09-01T21:46:12.357" v="83" actId="1076"/>
          <ac:picMkLst>
            <pc:docMk/>
            <pc:sldMk cId="1995694457" sldId="584"/>
            <ac:picMk id="10" creationId="{FCB97B8E-5DCB-4136-B196-AA01CDB48E65}"/>
          </ac:picMkLst>
        </pc:picChg>
      </pc:sldChg>
      <pc:sldChg chg="addSp modSp add mod">
        <pc:chgData name="GIOVANNI" userId="62ee6892-bc9e-40ab-83d0-a15c5d1c4141" providerId="ADAL" clId="{2EF5456B-3845-4373-8064-23AFB4615618}" dt="2020-09-01T21:46:36.654" v="88" actId="1076"/>
        <pc:sldMkLst>
          <pc:docMk/>
          <pc:sldMk cId="803620261" sldId="585"/>
        </pc:sldMkLst>
        <pc:spChg chg="add mod">
          <ac:chgData name="GIOVANNI" userId="62ee6892-bc9e-40ab-83d0-a15c5d1c4141" providerId="ADAL" clId="{2EF5456B-3845-4373-8064-23AFB4615618}" dt="2020-09-01T21:46:36.654" v="88" actId="1076"/>
          <ac:spMkLst>
            <pc:docMk/>
            <pc:sldMk cId="803620261" sldId="585"/>
            <ac:spMk id="2" creationId="{EBD7A9A8-4042-4918-9252-E2D3C7A91CA6}"/>
          </ac:spMkLst>
        </pc:spChg>
        <pc:spChg chg="add mod">
          <ac:chgData name="GIOVANNI" userId="62ee6892-bc9e-40ab-83d0-a15c5d1c4141" providerId="ADAL" clId="{2EF5456B-3845-4373-8064-23AFB4615618}" dt="2020-09-01T21:46:36.654" v="88" actId="1076"/>
          <ac:spMkLst>
            <pc:docMk/>
            <pc:sldMk cId="803620261" sldId="585"/>
            <ac:spMk id="3" creationId="{B7A79856-3064-4BA4-9BC3-A03E765C3D70}"/>
          </ac:spMkLst>
        </pc:spChg>
        <pc:spChg chg="add mod">
          <ac:chgData name="GIOVANNI" userId="62ee6892-bc9e-40ab-83d0-a15c5d1c4141" providerId="ADAL" clId="{2EF5456B-3845-4373-8064-23AFB4615618}" dt="2020-09-01T21:46:36.654" v="88" actId="1076"/>
          <ac:spMkLst>
            <pc:docMk/>
            <pc:sldMk cId="803620261" sldId="585"/>
            <ac:spMk id="14" creationId="{1831F264-46FB-4CC5-9D33-0240DB70AF01}"/>
          </ac:spMkLst>
        </pc:spChg>
        <pc:graphicFrameChg chg="add mod">
          <ac:chgData name="GIOVANNI" userId="62ee6892-bc9e-40ab-83d0-a15c5d1c4141" providerId="ADAL" clId="{2EF5456B-3845-4373-8064-23AFB4615618}" dt="2020-09-01T21:46:36.654" v="88" actId="1076"/>
          <ac:graphicFrameMkLst>
            <pc:docMk/>
            <pc:sldMk cId="803620261" sldId="585"/>
            <ac:graphicFrameMk id="4" creationId="{FF7BA776-8D40-447A-AD11-059DA41035E5}"/>
          </ac:graphicFrameMkLst>
        </pc:graphicFrameChg>
        <pc:graphicFrameChg chg="add mod">
          <ac:chgData name="GIOVANNI" userId="62ee6892-bc9e-40ab-83d0-a15c5d1c4141" providerId="ADAL" clId="{2EF5456B-3845-4373-8064-23AFB4615618}" dt="2020-09-01T21:46:36.654" v="88" actId="1076"/>
          <ac:graphicFrameMkLst>
            <pc:docMk/>
            <pc:sldMk cId="803620261" sldId="585"/>
            <ac:graphicFrameMk id="16" creationId="{12F657AA-9C54-44C7-8A83-4DAA4E9A424C}"/>
          </ac:graphicFrameMkLst>
        </pc:graphicFrameChg>
        <pc:picChg chg="add mod">
          <ac:chgData name="GIOVANNI" userId="62ee6892-bc9e-40ab-83d0-a15c5d1c4141" providerId="ADAL" clId="{2EF5456B-3845-4373-8064-23AFB4615618}" dt="2020-09-01T21:46:36.654" v="88" actId="1076"/>
          <ac:picMkLst>
            <pc:docMk/>
            <pc:sldMk cId="803620261" sldId="585"/>
            <ac:picMk id="6" creationId="{53B30DF2-EA9E-494B-B293-069E0EC96C3D}"/>
          </ac:picMkLst>
        </pc:picChg>
        <pc:picChg chg="add mod">
          <ac:chgData name="GIOVANNI" userId="62ee6892-bc9e-40ab-83d0-a15c5d1c4141" providerId="ADAL" clId="{2EF5456B-3845-4373-8064-23AFB4615618}" dt="2020-09-01T21:46:36.654" v="88" actId="1076"/>
          <ac:picMkLst>
            <pc:docMk/>
            <pc:sldMk cId="803620261" sldId="585"/>
            <ac:picMk id="18" creationId="{0F6DA9C6-53A0-483C-ABFB-666B49BF8075}"/>
          </ac:picMkLst>
        </pc:picChg>
      </pc:sldChg>
      <pc:sldChg chg="addSp modSp add mod">
        <pc:chgData name="GIOVANNI" userId="62ee6892-bc9e-40ab-83d0-a15c5d1c4141" providerId="ADAL" clId="{2EF5456B-3845-4373-8064-23AFB4615618}" dt="2020-09-01T21:46:53.518" v="90" actId="1076"/>
        <pc:sldMkLst>
          <pc:docMk/>
          <pc:sldMk cId="3556054796" sldId="586"/>
        </pc:sldMkLst>
        <pc:spChg chg="add mod">
          <ac:chgData name="GIOVANNI" userId="62ee6892-bc9e-40ab-83d0-a15c5d1c4141" providerId="ADAL" clId="{2EF5456B-3845-4373-8064-23AFB4615618}" dt="2020-09-01T21:46:53.518" v="90" actId="1076"/>
          <ac:spMkLst>
            <pc:docMk/>
            <pc:sldMk cId="3556054796" sldId="586"/>
            <ac:spMk id="2" creationId="{8DBC2E72-7E02-4321-AAE4-2C719B1CD154}"/>
          </ac:spMkLst>
        </pc:spChg>
        <pc:spChg chg="add mod">
          <ac:chgData name="GIOVANNI" userId="62ee6892-bc9e-40ab-83d0-a15c5d1c4141" providerId="ADAL" clId="{2EF5456B-3845-4373-8064-23AFB4615618}" dt="2020-09-01T21:46:53.518" v="90" actId="1076"/>
          <ac:spMkLst>
            <pc:docMk/>
            <pc:sldMk cId="3556054796" sldId="586"/>
            <ac:spMk id="14" creationId="{9C1CA3EE-4435-4C81-A61A-CBD940B477FD}"/>
          </ac:spMkLst>
        </pc:spChg>
        <pc:graphicFrameChg chg="add mod">
          <ac:chgData name="GIOVANNI" userId="62ee6892-bc9e-40ab-83d0-a15c5d1c4141" providerId="ADAL" clId="{2EF5456B-3845-4373-8064-23AFB4615618}" dt="2020-09-01T21:46:53.518" v="90" actId="1076"/>
          <ac:graphicFrameMkLst>
            <pc:docMk/>
            <pc:sldMk cId="3556054796" sldId="586"/>
            <ac:graphicFrameMk id="3" creationId="{795BF280-A77A-417C-B129-69375E449FFF}"/>
          </ac:graphicFrameMkLst>
        </pc:graphicFrameChg>
        <pc:graphicFrameChg chg="add mod">
          <ac:chgData name="GIOVANNI" userId="62ee6892-bc9e-40ab-83d0-a15c5d1c4141" providerId="ADAL" clId="{2EF5456B-3845-4373-8064-23AFB4615618}" dt="2020-09-01T21:46:53.518" v="90" actId="1076"/>
          <ac:graphicFrameMkLst>
            <pc:docMk/>
            <pc:sldMk cId="3556054796" sldId="586"/>
            <ac:graphicFrameMk id="4" creationId="{C145A792-AAE3-4930-BBB0-8A15C11D4098}"/>
          </ac:graphicFrameMkLst>
        </pc:graphicFrameChg>
        <pc:picChg chg="add mod">
          <ac:chgData name="GIOVANNI" userId="62ee6892-bc9e-40ab-83d0-a15c5d1c4141" providerId="ADAL" clId="{2EF5456B-3845-4373-8064-23AFB4615618}" dt="2020-09-01T21:46:53.518" v="90" actId="1076"/>
          <ac:picMkLst>
            <pc:docMk/>
            <pc:sldMk cId="3556054796" sldId="586"/>
            <ac:picMk id="6" creationId="{93F760BA-4941-4F5E-9E79-61519D9850BD}"/>
          </ac:picMkLst>
        </pc:picChg>
        <pc:picChg chg="add mod">
          <ac:chgData name="GIOVANNI" userId="62ee6892-bc9e-40ab-83d0-a15c5d1c4141" providerId="ADAL" clId="{2EF5456B-3845-4373-8064-23AFB4615618}" dt="2020-09-01T21:46:53.518" v="90" actId="1076"/>
          <ac:picMkLst>
            <pc:docMk/>
            <pc:sldMk cId="3556054796" sldId="586"/>
            <ac:picMk id="16" creationId="{F2490539-B647-4CD9-AA8F-7E96144ED3A5}"/>
          </ac:picMkLst>
        </pc:picChg>
      </pc:sldChg>
      <pc:sldChg chg="add del">
        <pc:chgData name="GIOVANNI" userId="62ee6892-bc9e-40ab-83d0-a15c5d1c4141" providerId="ADAL" clId="{2EF5456B-3845-4373-8064-23AFB4615618}" dt="2020-09-01T21:47:06.978" v="91" actId="47"/>
        <pc:sldMkLst>
          <pc:docMk/>
          <pc:sldMk cId="256870528" sldId="587"/>
        </pc:sldMkLst>
      </pc:sldChg>
    </pc:docChg>
  </pc:docChgLst>
  <pc:docChgLst>
    <pc:chgData name="GIOVANNI PINHEIRO" userId="62ee6892-bc9e-40ab-83d0-a15c5d1c4141" providerId="ADAL" clId="{65A5BFD1-8FA2-40AD-A16E-C246298D323D}"/>
    <pc:docChg chg="undo custSel modSld">
      <pc:chgData name="GIOVANNI PINHEIRO" userId="62ee6892-bc9e-40ab-83d0-a15c5d1c4141" providerId="ADAL" clId="{65A5BFD1-8FA2-40AD-A16E-C246298D323D}" dt="2019-11-01T18:39:08.143" v="12" actId="478"/>
      <pc:docMkLst>
        <pc:docMk/>
      </pc:docMkLst>
      <pc:sldChg chg="modSp">
        <pc:chgData name="GIOVANNI PINHEIRO" userId="62ee6892-bc9e-40ab-83d0-a15c5d1c4141" providerId="ADAL" clId="{65A5BFD1-8FA2-40AD-A16E-C246298D323D}" dt="2019-11-01T18:39:07.575" v="10" actId="20577"/>
        <pc:sldMkLst>
          <pc:docMk/>
          <pc:sldMk cId="936113425" sldId="564"/>
        </pc:sldMkLst>
        <pc:spChg chg="mod">
          <ac:chgData name="GIOVANNI PINHEIRO" userId="62ee6892-bc9e-40ab-83d0-a15c5d1c4141" providerId="ADAL" clId="{65A5BFD1-8FA2-40AD-A16E-C246298D323D}" dt="2019-11-01T18:39:07.575" v="10" actId="20577"/>
          <ac:spMkLst>
            <pc:docMk/>
            <pc:sldMk cId="936113425" sldId="564"/>
            <ac:spMk id="7" creationId="{00000000-0000-0000-0000-000000000000}"/>
          </ac:spMkLst>
        </pc:spChg>
      </pc:sldChg>
      <pc:sldChg chg="addSp delSp addAnim delAnim">
        <pc:chgData name="GIOVANNI PINHEIRO" userId="62ee6892-bc9e-40ab-83d0-a15c5d1c4141" providerId="ADAL" clId="{65A5BFD1-8FA2-40AD-A16E-C246298D323D}" dt="2019-11-01T18:39:08.143" v="12" actId="478"/>
        <pc:sldMkLst>
          <pc:docMk/>
          <pc:sldMk cId="1485029570" sldId="568"/>
        </pc:sldMkLst>
        <pc:spChg chg="add del">
          <ac:chgData name="GIOVANNI PINHEIRO" userId="62ee6892-bc9e-40ab-83d0-a15c5d1c4141" providerId="ADAL" clId="{65A5BFD1-8FA2-40AD-A16E-C246298D323D}" dt="2019-11-01T18:39:08.143" v="12" actId="478"/>
          <ac:spMkLst>
            <pc:docMk/>
            <pc:sldMk cId="1485029570" sldId="568"/>
            <ac:spMk id="2" creationId="{8C62BDB5-B1BB-41DD-A8F8-B327D125228B}"/>
          </ac:spMkLst>
        </pc:sp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3" creationId="{6694AE29-1993-4C4C-AEEF-FEC9F069AE39}"/>
          </ac:picMkLst>
        </pc:pic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4" creationId="{F3F26482-655A-41CA-8907-18A39C2C2111}"/>
          </ac:picMkLst>
        </pc:pic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5" creationId="{3820C0F5-7815-43AB-AAE8-A81167A47BF8}"/>
          </ac:picMkLst>
        </pc:pic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6" creationId="{5DA11493-884A-4850-AE9F-32C0F0DC81DD}"/>
          </ac:picMkLst>
        </pc:picChg>
      </pc:sldChg>
    </pc:docChg>
  </pc:docChgLst>
  <pc:docChgLst>
    <pc:chgData name="GIOVANNI DE SOUZA PINHEIRO" userId="4a6b313a-0032-40da-aef6-08d92335dc46" providerId="ADAL" clId="{E4BA9C00-813B-4E12-8613-4716C958E8A2}"/>
    <pc:docChg chg="custSel modSld">
      <pc:chgData name="GIOVANNI DE SOUZA PINHEIRO" userId="4a6b313a-0032-40da-aef6-08d92335dc46" providerId="ADAL" clId="{E4BA9C00-813B-4E12-8613-4716C958E8A2}" dt="2022-08-25T12:58:34.898" v="108"/>
      <pc:docMkLst>
        <pc:docMk/>
      </pc:docMkLst>
      <pc:sldChg chg="addSp delSp modSp">
        <pc:chgData name="GIOVANNI DE SOUZA PINHEIRO" userId="4a6b313a-0032-40da-aef6-08d92335dc46" providerId="ADAL" clId="{E4BA9C00-813B-4E12-8613-4716C958E8A2}" dt="2022-08-25T12:57:05.689" v="23"/>
        <pc:sldMkLst>
          <pc:docMk/>
          <pc:sldMk cId="117187128" sldId="268"/>
        </pc:sldMkLst>
        <pc:picChg chg="add mod">
          <ac:chgData name="GIOVANNI DE SOUZA PINHEIRO" userId="4a6b313a-0032-40da-aef6-08d92335dc46" providerId="ADAL" clId="{E4BA9C00-813B-4E12-8613-4716C958E8A2}" dt="2022-08-25T12:57:05.689" v="23"/>
          <ac:picMkLst>
            <pc:docMk/>
            <pc:sldMk cId="117187128" sldId="268"/>
            <ac:picMk id="2" creationId="{638A97D3-5E75-1E96-13CC-E976242907AB}"/>
          </ac:picMkLst>
        </pc:picChg>
        <pc:picChg chg="add mod">
          <ac:chgData name="GIOVANNI DE SOUZA PINHEIRO" userId="4a6b313a-0032-40da-aef6-08d92335dc46" providerId="ADAL" clId="{E4BA9C00-813B-4E12-8613-4716C958E8A2}" dt="2022-08-25T12:57:05.689" v="23"/>
          <ac:picMkLst>
            <pc:docMk/>
            <pc:sldMk cId="117187128" sldId="268"/>
            <ac:picMk id="3" creationId="{9CE0D646-2FC2-7C63-999F-9BDD1AF21218}"/>
          </ac:picMkLst>
        </pc:picChg>
        <pc:picChg chg="del mod">
          <ac:chgData name="GIOVANNI DE SOUZA PINHEIRO" userId="4a6b313a-0032-40da-aef6-08d92335dc46" providerId="ADAL" clId="{E4BA9C00-813B-4E12-8613-4716C958E8A2}" dt="2022-08-25T12:57:04.976" v="22" actId="478"/>
          <ac:picMkLst>
            <pc:docMk/>
            <pc:sldMk cId="117187128" sldId="268"/>
            <ac:picMk id="6" creationId="{5AF8E514-7A01-40D7-A9E8-F560F7C16BD6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09.472" v="26"/>
        <pc:sldMkLst>
          <pc:docMk/>
          <pc:sldMk cId="221477153" sldId="269"/>
        </pc:sldMkLst>
        <pc:picChg chg="add mod">
          <ac:chgData name="GIOVANNI DE SOUZA PINHEIRO" userId="4a6b313a-0032-40da-aef6-08d92335dc46" providerId="ADAL" clId="{E4BA9C00-813B-4E12-8613-4716C958E8A2}" dt="2022-08-25T12:57:09.472" v="26"/>
          <ac:picMkLst>
            <pc:docMk/>
            <pc:sldMk cId="221477153" sldId="269"/>
            <ac:picMk id="2" creationId="{52834EB0-DC48-B15F-46D4-65247AC34225}"/>
          </ac:picMkLst>
        </pc:picChg>
        <pc:picChg chg="add mod">
          <ac:chgData name="GIOVANNI DE SOUZA PINHEIRO" userId="4a6b313a-0032-40da-aef6-08d92335dc46" providerId="ADAL" clId="{E4BA9C00-813B-4E12-8613-4716C958E8A2}" dt="2022-08-25T12:57:09.472" v="26"/>
          <ac:picMkLst>
            <pc:docMk/>
            <pc:sldMk cId="221477153" sldId="269"/>
            <ac:picMk id="3" creationId="{BFCCDD07-4CB8-01F2-CED1-BAA31B3B2B4B}"/>
          </ac:picMkLst>
        </pc:picChg>
        <pc:picChg chg="del mod">
          <ac:chgData name="GIOVANNI DE SOUZA PINHEIRO" userId="4a6b313a-0032-40da-aef6-08d92335dc46" providerId="ADAL" clId="{E4BA9C00-813B-4E12-8613-4716C958E8A2}" dt="2022-08-25T12:57:08.979" v="25" actId="478"/>
          <ac:picMkLst>
            <pc:docMk/>
            <pc:sldMk cId="221477153" sldId="269"/>
            <ac:picMk id="12" creationId="{787188CA-6010-4E76-838D-4F04F8E9BB76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14.368" v="28"/>
        <pc:sldMkLst>
          <pc:docMk/>
          <pc:sldMk cId="3395505545" sldId="270"/>
        </pc:sldMkLst>
        <pc:picChg chg="add mod">
          <ac:chgData name="GIOVANNI DE SOUZA PINHEIRO" userId="4a6b313a-0032-40da-aef6-08d92335dc46" providerId="ADAL" clId="{E4BA9C00-813B-4E12-8613-4716C958E8A2}" dt="2022-08-25T12:57:14.368" v="28"/>
          <ac:picMkLst>
            <pc:docMk/>
            <pc:sldMk cId="3395505545" sldId="270"/>
            <ac:picMk id="2" creationId="{A0061074-C790-7D2D-7F38-EE629338463F}"/>
          </ac:picMkLst>
        </pc:picChg>
        <pc:picChg chg="add mod">
          <ac:chgData name="GIOVANNI DE SOUZA PINHEIRO" userId="4a6b313a-0032-40da-aef6-08d92335dc46" providerId="ADAL" clId="{E4BA9C00-813B-4E12-8613-4716C958E8A2}" dt="2022-08-25T12:57:14.368" v="28"/>
          <ac:picMkLst>
            <pc:docMk/>
            <pc:sldMk cId="3395505545" sldId="270"/>
            <ac:picMk id="4" creationId="{515483A6-784F-9100-5FD6-D50F8ABA1603}"/>
          </ac:picMkLst>
        </pc:picChg>
        <pc:picChg chg="del">
          <ac:chgData name="GIOVANNI DE SOUZA PINHEIRO" userId="4a6b313a-0032-40da-aef6-08d92335dc46" providerId="ADAL" clId="{E4BA9C00-813B-4E12-8613-4716C958E8A2}" dt="2022-08-25T12:57:13.469" v="27" actId="478"/>
          <ac:picMkLst>
            <pc:docMk/>
            <pc:sldMk cId="3395505545" sldId="270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3.439" v="84"/>
        <pc:sldMkLst>
          <pc:docMk/>
          <pc:sldMk cId="0" sldId="554"/>
        </pc:sldMkLst>
        <pc:picChg chg="add mod">
          <ac:chgData name="GIOVANNI DE SOUZA PINHEIRO" userId="4a6b313a-0032-40da-aef6-08d92335dc46" providerId="ADAL" clId="{E4BA9C00-813B-4E12-8613-4716C958E8A2}" dt="2022-08-25T12:58:13.439" v="84"/>
          <ac:picMkLst>
            <pc:docMk/>
            <pc:sldMk cId="0" sldId="554"/>
            <ac:picMk id="4" creationId="{90D0159A-9C2D-A71A-C10B-655BF5A86EB1}"/>
          </ac:picMkLst>
        </pc:picChg>
        <pc:picChg chg="add mod">
          <ac:chgData name="GIOVANNI DE SOUZA PINHEIRO" userId="4a6b313a-0032-40da-aef6-08d92335dc46" providerId="ADAL" clId="{E4BA9C00-813B-4E12-8613-4716C958E8A2}" dt="2022-08-25T12:58:13.439" v="84"/>
          <ac:picMkLst>
            <pc:docMk/>
            <pc:sldMk cId="0" sldId="554"/>
            <ac:picMk id="5" creationId="{7B6CF00F-2DAE-3E2D-59D4-642A1BF6315C}"/>
          </ac:picMkLst>
        </pc:picChg>
        <pc:picChg chg="del mod">
          <ac:chgData name="GIOVANNI DE SOUZA PINHEIRO" userId="4a6b313a-0032-40da-aef6-08d92335dc46" providerId="ADAL" clId="{E4BA9C00-813B-4E12-8613-4716C958E8A2}" dt="2022-08-25T12:58:13.084" v="83" actId="478"/>
          <ac:picMkLst>
            <pc:docMk/>
            <pc:sldMk cId="0" sldId="554"/>
            <ac:picMk id="27" creationId="{C77BD202-3DC7-41FB-B3F3-9D0F352EDB83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6.029" v="87"/>
        <pc:sldMkLst>
          <pc:docMk/>
          <pc:sldMk cId="0" sldId="555"/>
        </pc:sldMkLst>
        <pc:picChg chg="add mod">
          <ac:chgData name="GIOVANNI DE SOUZA PINHEIRO" userId="4a6b313a-0032-40da-aef6-08d92335dc46" providerId="ADAL" clId="{E4BA9C00-813B-4E12-8613-4716C958E8A2}" dt="2022-08-25T12:58:16.029" v="87"/>
          <ac:picMkLst>
            <pc:docMk/>
            <pc:sldMk cId="0" sldId="555"/>
            <ac:picMk id="2" creationId="{1CF44130-4012-70B4-CC07-BA44F4A8DB04}"/>
          </ac:picMkLst>
        </pc:picChg>
        <pc:picChg chg="add mod">
          <ac:chgData name="GIOVANNI DE SOUZA PINHEIRO" userId="4a6b313a-0032-40da-aef6-08d92335dc46" providerId="ADAL" clId="{E4BA9C00-813B-4E12-8613-4716C958E8A2}" dt="2022-08-25T12:58:16.029" v="87"/>
          <ac:picMkLst>
            <pc:docMk/>
            <pc:sldMk cId="0" sldId="555"/>
            <ac:picMk id="3" creationId="{FD10B5D1-B88E-D84B-D74B-95B2A92EC815}"/>
          </ac:picMkLst>
        </pc:picChg>
        <pc:picChg chg="del mod">
          <ac:chgData name="GIOVANNI DE SOUZA PINHEIRO" userId="4a6b313a-0032-40da-aef6-08d92335dc46" providerId="ADAL" clId="{E4BA9C00-813B-4E12-8613-4716C958E8A2}" dt="2022-08-25T12:58:15.680" v="86" actId="478"/>
          <ac:picMkLst>
            <pc:docMk/>
            <pc:sldMk cId="0" sldId="555"/>
            <ac:picMk id="35" creationId="{E2034F54-4B34-4FF6-8D7B-30776308618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8.778" v="90"/>
        <pc:sldMkLst>
          <pc:docMk/>
          <pc:sldMk cId="0" sldId="556"/>
        </pc:sldMkLst>
        <pc:picChg chg="add mod">
          <ac:chgData name="GIOVANNI DE SOUZA PINHEIRO" userId="4a6b313a-0032-40da-aef6-08d92335dc46" providerId="ADAL" clId="{E4BA9C00-813B-4E12-8613-4716C958E8A2}" dt="2022-08-25T12:58:18.778" v="90"/>
          <ac:picMkLst>
            <pc:docMk/>
            <pc:sldMk cId="0" sldId="556"/>
            <ac:picMk id="2" creationId="{F5C112A2-3F38-0438-942A-D9D5E7564330}"/>
          </ac:picMkLst>
        </pc:picChg>
        <pc:picChg chg="add mod">
          <ac:chgData name="GIOVANNI DE SOUZA PINHEIRO" userId="4a6b313a-0032-40da-aef6-08d92335dc46" providerId="ADAL" clId="{E4BA9C00-813B-4E12-8613-4716C958E8A2}" dt="2022-08-25T12:58:18.778" v="90"/>
          <ac:picMkLst>
            <pc:docMk/>
            <pc:sldMk cId="0" sldId="556"/>
            <ac:picMk id="3" creationId="{8F7F3284-300C-38EB-5639-A1CDF9C46E43}"/>
          </ac:picMkLst>
        </pc:picChg>
        <pc:picChg chg="del mod">
          <ac:chgData name="GIOVANNI DE SOUZA PINHEIRO" userId="4a6b313a-0032-40da-aef6-08d92335dc46" providerId="ADAL" clId="{E4BA9C00-813B-4E12-8613-4716C958E8A2}" dt="2022-08-25T12:58:18.372" v="89" actId="478"/>
          <ac:picMkLst>
            <pc:docMk/>
            <pc:sldMk cId="0" sldId="556"/>
            <ac:picMk id="18" creationId="{29C4BB90-5EB6-496F-A9D1-44D58A0B8456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1.290" v="93"/>
        <pc:sldMkLst>
          <pc:docMk/>
          <pc:sldMk cId="0" sldId="557"/>
        </pc:sldMkLst>
        <pc:picChg chg="add mod">
          <ac:chgData name="GIOVANNI DE SOUZA PINHEIRO" userId="4a6b313a-0032-40da-aef6-08d92335dc46" providerId="ADAL" clId="{E4BA9C00-813B-4E12-8613-4716C958E8A2}" dt="2022-08-25T12:58:21.290" v="93"/>
          <ac:picMkLst>
            <pc:docMk/>
            <pc:sldMk cId="0" sldId="557"/>
            <ac:picMk id="2" creationId="{9EA066A8-0F97-FE0E-BFC5-484C4FF69B23}"/>
          </ac:picMkLst>
        </pc:picChg>
        <pc:picChg chg="add mod">
          <ac:chgData name="GIOVANNI DE SOUZA PINHEIRO" userId="4a6b313a-0032-40da-aef6-08d92335dc46" providerId="ADAL" clId="{E4BA9C00-813B-4E12-8613-4716C958E8A2}" dt="2022-08-25T12:58:21.290" v="93"/>
          <ac:picMkLst>
            <pc:docMk/>
            <pc:sldMk cId="0" sldId="557"/>
            <ac:picMk id="3" creationId="{636BF038-709D-70B6-155D-85BDE5DF6A0A}"/>
          </ac:picMkLst>
        </pc:picChg>
        <pc:picChg chg="del mod">
          <ac:chgData name="GIOVANNI DE SOUZA PINHEIRO" userId="4a6b313a-0032-40da-aef6-08d92335dc46" providerId="ADAL" clId="{E4BA9C00-813B-4E12-8613-4716C958E8A2}" dt="2022-08-25T12:58:20.902" v="92" actId="478"/>
          <ac:picMkLst>
            <pc:docMk/>
            <pc:sldMk cId="0" sldId="557"/>
            <ac:picMk id="13" creationId="{726D7700-A59E-4C31-ABB9-27EB5B123DBD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4.055" v="96"/>
        <pc:sldMkLst>
          <pc:docMk/>
          <pc:sldMk cId="0" sldId="558"/>
        </pc:sldMkLst>
        <pc:picChg chg="add mod">
          <ac:chgData name="GIOVANNI DE SOUZA PINHEIRO" userId="4a6b313a-0032-40da-aef6-08d92335dc46" providerId="ADAL" clId="{E4BA9C00-813B-4E12-8613-4716C958E8A2}" dt="2022-08-25T12:58:24.055" v="96"/>
          <ac:picMkLst>
            <pc:docMk/>
            <pc:sldMk cId="0" sldId="558"/>
            <ac:picMk id="4" creationId="{080EBCCE-FBB4-214D-8887-D98BFF6D267B}"/>
          </ac:picMkLst>
        </pc:picChg>
        <pc:picChg chg="add mod">
          <ac:chgData name="GIOVANNI DE SOUZA PINHEIRO" userId="4a6b313a-0032-40da-aef6-08d92335dc46" providerId="ADAL" clId="{E4BA9C00-813B-4E12-8613-4716C958E8A2}" dt="2022-08-25T12:58:24.055" v="96"/>
          <ac:picMkLst>
            <pc:docMk/>
            <pc:sldMk cId="0" sldId="558"/>
            <ac:picMk id="5" creationId="{79AAEBEC-39DD-5557-F0FC-5F6F988CA73D}"/>
          </ac:picMkLst>
        </pc:picChg>
        <pc:picChg chg="del mod">
          <ac:chgData name="GIOVANNI DE SOUZA PINHEIRO" userId="4a6b313a-0032-40da-aef6-08d92335dc46" providerId="ADAL" clId="{E4BA9C00-813B-4E12-8613-4716C958E8A2}" dt="2022-08-25T12:58:23.630" v="95" actId="478"/>
          <ac:picMkLst>
            <pc:docMk/>
            <pc:sldMk cId="0" sldId="558"/>
            <ac:picMk id="24" creationId="{D7B8D8E4-A428-4738-9B61-FB89D637984B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6.585" v="99"/>
        <pc:sldMkLst>
          <pc:docMk/>
          <pc:sldMk cId="0" sldId="559"/>
        </pc:sldMkLst>
        <pc:picChg chg="add mod">
          <ac:chgData name="GIOVANNI DE SOUZA PINHEIRO" userId="4a6b313a-0032-40da-aef6-08d92335dc46" providerId="ADAL" clId="{E4BA9C00-813B-4E12-8613-4716C958E8A2}" dt="2022-08-25T12:58:26.585" v="99"/>
          <ac:picMkLst>
            <pc:docMk/>
            <pc:sldMk cId="0" sldId="559"/>
            <ac:picMk id="5" creationId="{CBD64A35-D6C8-EFF1-6E03-ABFF95B95E62}"/>
          </ac:picMkLst>
        </pc:picChg>
        <pc:picChg chg="add mod">
          <ac:chgData name="GIOVANNI DE SOUZA PINHEIRO" userId="4a6b313a-0032-40da-aef6-08d92335dc46" providerId="ADAL" clId="{E4BA9C00-813B-4E12-8613-4716C958E8A2}" dt="2022-08-25T12:58:26.585" v="99"/>
          <ac:picMkLst>
            <pc:docMk/>
            <pc:sldMk cId="0" sldId="559"/>
            <ac:picMk id="6" creationId="{1ECF83DB-D88B-C2D6-49C2-E31E1DCF9917}"/>
          </ac:picMkLst>
        </pc:picChg>
        <pc:picChg chg="del mod">
          <ac:chgData name="GIOVANNI DE SOUZA PINHEIRO" userId="4a6b313a-0032-40da-aef6-08d92335dc46" providerId="ADAL" clId="{E4BA9C00-813B-4E12-8613-4716C958E8A2}" dt="2022-08-25T12:58:26.191" v="98" actId="478"/>
          <ac:picMkLst>
            <pc:docMk/>
            <pc:sldMk cId="0" sldId="559"/>
            <ac:picMk id="33" creationId="{979DDA32-E39A-4E1A-BC83-1A935ED6C969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9.297" v="102"/>
        <pc:sldMkLst>
          <pc:docMk/>
          <pc:sldMk cId="0" sldId="560"/>
        </pc:sldMkLst>
        <pc:picChg chg="add mod">
          <ac:chgData name="GIOVANNI DE SOUZA PINHEIRO" userId="4a6b313a-0032-40da-aef6-08d92335dc46" providerId="ADAL" clId="{E4BA9C00-813B-4E12-8613-4716C958E8A2}" dt="2022-08-25T12:58:29.297" v="102"/>
          <ac:picMkLst>
            <pc:docMk/>
            <pc:sldMk cId="0" sldId="560"/>
            <ac:picMk id="2" creationId="{AADAA5F8-12BC-964C-C7CD-468E69359C93}"/>
          </ac:picMkLst>
        </pc:picChg>
        <pc:picChg chg="add mod">
          <ac:chgData name="GIOVANNI DE SOUZA PINHEIRO" userId="4a6b313a-0032-40da-aef6-08d92335dc46" providerId="ADAL" clId="{E4BA9C00-813B-4E12-8613-4716C958E8A2}" dt="2022-08-25T12:58:29.297" v="102"/>
          <ac:picMkLst>
            <pc:docMk/>
            <pc:sldMk cId="0" sldId="560"/>
            <ac:picMk id="3" creationId="{A27003F5-C311-2403-7CEA-C3179D6411CC}"/>
          </ac:picMkLst>
        </pc:picChg>
        <pc:picChg chg="del mod">
          <ac:chgData name="GIOVANNI DE SOUZA PINHEIRO" userId="4a6b313a-0032-40da-aef6-08d92335dc46" providerId="ADAL" clId="{E4BA9C00-813B-4E12-8613-4716C958E8A2}" dt="2022-08-25T12:58:28.930" v="101" actId="478"/>
          <ac:picMkLst>
            <pc:docMk/>
            <pc:sldMk cId="0" sldId="560"/>
            <ac:picMk id="17" creationId="{D7A5A0AE-B589-4168-AB2A-8EDF6256333B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32.138" v="105"/>
        <pc:sldMkLst>
          <pc:docMk/>
          <pc:sldMk cId="0" sldId="561"/>
        </pc:sldMkLst>
        <pc:picChg chg="add mod">
          <ac:chgData name="GIOVANNI DE SOUZA PINHEIRO" userId="4a6b313a-0032-40da-aef6-08d92335dc46" providerId="ADAL" clId="{E4BA9C00-813B-4E12-8613-4716C958E8A2}" dt="2022-08-25T12:58:32.138" v="105"/>
          <ac:picMkLst>
            <pc:docMk/>
            <pc:sldMk cId="0" sldId="561"/>
            <ac:picMk id="2" creationId="{A515D3F1-8295-F415-8691-DF776584D662}"/>
          </ac:picMkLst>
        </pc:picChg>
        <pc:picChg chg="add mod">
          <ac:chgData name="GIOVANNI DE SOUZA PINHEIRO" userId="4a6b313a-0032-40da-aef6-08d92335dc46" providerId="ADAL" clId="{E4BA9C00-813B-4E12-8613-4716C958E8A2}" dt="2022-08-25T12:58:32.138" v="105"/>
          <ac:picMkLst>
            <pc:docMk/>
            <pc:sldMk cId="0" sldId="561"/>
            <ac:picMk id="3" creationId="{171F2BC9-ED81-2B66-1486-C54D99D93D28}"/>
          </ac:picMkLst>
        </pc:picChg>
        <pc:picChg chg="del mod">
          <ac:chgData name="GIOVANNI DE SOUZA PINHEIRO" userId="4a6b313a-0032-40da-aef6-08d92335dc46" providerId="ADAL" clId="{E4BA9C00-813B-4E12-8613-4716C958E8A2}" dt="2022-08-25T12:58:31.653" v="104" actId="478"/>
          <ac:picMkLst>
            <pc:docMk/>
            <pc:sldMk cId="0" sldId="561"/>
            <ac:picMk id="15" creationId="{2F50E61A-4329-4C8A-B47C-C6B5D2F60A20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34.898" v="108"/>
        <pc:sldMkLst>
          <pc:docMk/>
          <pc:sldMk cId="0" sldId="563"/>
        </pc:sldMkLst>
        <pc:picChg chg="add mod">
          <ac:chgData name="GIOVANNI DE SOUZA PINHEIRO" userId="4a6b313a-0032-40da-aef6-08d92335dc46" providerId="ADAL" clId="{E4BA9C00-813B-4E12-8613-4716C958E8A2}" dt="2022-08-25T12:58:34.898" v="108"/>
          <ac:picMkLst>
            <pc:docMk/>
            <pc:sldMk cId="0" sldId="563"/>
            <ac:picMk id="2" creationId="{BD653A04-576E-29FE-A9A2-88B6C157DF39}"/>
          </ac:picMkLst>
        </pc:picChg>
        <pc:picChg chg="add mod">
          <ac:chgData name="GIOVANNI DE SOUZA PINHEIRO" userId="4a6b313a-0032-40da-aef6-08d92335dc46" providerId="ADAL" clId="{E4BA9C00-813B-4E12-8613-4716C958E8A2}" dt="2022-08-25T12:58:34.898" v="108"/>
          <ac:picMkLst>
            <pc:docMk/>
            <pc:sldMk cId="0" sldId="563"/>
            <ac:picMk id="3" creationId="{4F2C1723-0BF9-03B0-67DE-5BB89D4337C1}"/>
          </ac:picMkLst>
        </pc:picChg>
        <pc:picChg chg="del mod">
          <ac:chgData name="GIOVANNI DE SOUZA PINHEIRO" userId="4a6b313a-0032-40da-aef6-08d92335dc46" providerId="ADAL" clId="{E4BA9C00-813B-4E12-8613-4716C958E8A2}" dt="2022-08-25T12:58:34.394" v="107" actId="478"/>
          <ac:picMkLst>
            <pc:docMk/>
            <pc:sldMk cId="0" sldId="563"/>
            <ac:picMk id="19" creationId="{9334628D-3B42-447B-A4EC-1C160A47D798}"/>
          </ac:picMkLst>
        </pc:picChg>
      </pc:sldChg>
      <pc:sldChg chg="addSp delSp modSp mod">
        <pc:chgData name="GIOVANNI DE SOUZA PINHEIRO" userId="4a6b313a-0032-40da-aef6-08d92335dc46" providerId="ADAL" clId="{E4BA9C00-813B-4E12-8613-4716C958E8A2}" dt="2022-08-25T12:56:14.775" v="6" actId="1076"/>
        <pc:sldMkLst>
          <pc:docMk/>
          <pc:sldMk cId="936113425" sldId="564"/>
        </pc:sldMkLst>
        <pc:spChg chg="mod">
          <ac:chgData name="GIOVANNI DE SOUZA PINHEIRO" userId="4a6b313a-0032-40da-aef6-08d92335dc46" providerId="ADAL" clId="{E4BA9C00-813B-4E12-8613-4716C958E8A2}" dt="2022-08-25T12:56:03.118" v="5" actId="1076"/>
          <ac:spMkLst>
            <pc:docMk/>
            <pc:sldMk cId="936113425" sldId="564"/>
            <ac:spMk id="5" creationId="{00000000-0000-0000-0000-000000000000}"/>
          </ac:spMkLst>
        </pc:spChg>
        <pc:spChg chg="mod">
          <ac:chgData name="GIOVANNI DE SOUZA PINHEIRO" userId="4a6b313a-0032-40da-aef6-08d92335dc46" providerId="ADAL" clId="{E4BA9C00-813B-4E12-8613-4716C958E8A2}" dt="2022-08-25T12:46:02.694" v="3" actId="20577"/>
          <ac:spMkLst>
            <pc:docMk/>
            <pc:sldMk cId="936113425" sldId="564"/>
            <ac:spMk id="6" creationId="{00000000-0000-0000-0000-000000000000}"/>
          </ac:spMkLst>
        </pc:spChg>
        <pc:spChg chg="add mod">
          <ac:chgData name="GIOVANNI DE SOUZA PINHEIRO" userId="4a6b313a-0032-40da-aef6-08d92335dc46" providerId="ADAL" clId="{E4BA9C00-813B-4E12-8613-4716C958E8A2}" dt="2022-08-25T12:55:58.904" v="4"/>
          <ac:spMkLst>
            <pc:docMk/>
            <pc:sldMk cId="936113425" sldId="564"/>
            <ac:spMk id="8" creationId="{BFF11CEF-E735-7E1D-4B2E-117AB5C0244C}"/>
          </ac:spMkLst>
        </pc:spChg>
        <pc:picChg chg="del">
          <ac:chgData name="GIOVANNI DE SOUZA PINHEIRO" userId="4a6b313a-0032-40da-aef6-08d92335dc46" providerId="ADAL" clId="{E4BA9C00-813B-4E12-8613-4716C958E8A2}" dt="2022-08-25T12:45:42.821" v="0" actId="478"/>
          <ac:picMkLst>
            <pc:docMk/>
            <pc:sldMk cId="936113425" sldId="564"/>
            <ac:picMk id="3" creationId="{C84B0D25-DF6D-4E22-AC8C-A9D363B1D3BD}"/>
          </ac:picMkLst>
        </pc:picChg>
        <pc:picChg chg="add mod">
          <ac:chgData name="GIOVANNI DE SOUZA PINHEIRO" userId="4a6b313a-0032-40da-aef6-08d92335dc46" providerId="ADAL" clId="{E4BA9C00-813B-4E12-8613-4716C958E8A2}" dt="2022-08-25T12:56:14.775" v="6" actId="1076"/>
          <ac:picMkLst>
            <pc:docMk/>
            <pc:sldMk cId="936113425" sldId="564"/>
            <ac:picMk id="4" creationId="{047AE052-FD9E-DD48-FE31-E66059D922B3}"/>
          </ac:picMkLst>
        </pc:picChg>
        <pc:picChg chg="add mod">
          <ac:chgData name="GIOVANNI DE SOUZA PINHEIRO" userId="4a6b313a-0032-40da-aef6-08d92335dc46" providerId="ADAL" clId="{E4BA9C00-813B-4E12-8613-4716C958E8A2}" dt="2022-08-25T12:55:58.904" v="4"/>
          <ac:picMkLst>
            <pc:docMk/>
            <pc:sldMk cId="936113425" sldId="564"/>
            <ac:picMk id="9" creationId="{8C9EEC9D-AB45-EC71-001D-533F24F8A406}"/>
          </ac:picMkLst>
        </pc:picChg>
        <pc:picChg chg="del">
          <ac:chgData name="GIOVANNI DE SOUZA PINHEIRO" userId="4a6b313a-0032-40da-aef6-08d92335dc46" providerId="ADAL" clId="{E4BA9C00-813B-4E12-8613-4716C958E8A2}" dt="2022-08-25T12:45:44.729" v="1" actId="478"/>
          <ac:picMkLst>
            <pc:docMk/>
            <pc:sldMk cId="936113425" sldId="564"/>
            <ac:picMk id="1038" creationId="{00000000-0000-0000-0000-000000000000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6:58.427" v="17"/>
        <pc:sldMkLst>
          <pc:docMk/>
          <pc:sldMk cId="1034614395" sldId="565"/>
        </pc:sldMkLst>
        <pc:picChg chg="add mod">
          <ac:chgData name="GIOVANNI DE SOUZA PINHEIRO" userId="4a6b313a-0032-40da-aef6-08d92335dc46" providerId="ADAL" clId="{E4BA9C00-813B-4E12-8613-4716C958E8A2}" dt="2022-08-25T12:56:58.427" v="17"/>
          <ac:picMkLst>
            <pc:docMk/>
            <pc:sldMk cId="1034614395" sldId="565"/>
            <ac:picMk id="2" creationId="{C0F58192-BFE9-7869-AE02-04D91705DDFF}"/>
          </ac:picMkLst>
        </pc:picChg>
        <pc:picChg chg="add mod">
          <ac:chgData name="GIOVANNI DE SOUZA PINHEIRO" userId="4a6b313a-0032-40da-aef6-08d92335dc46" providerId="ADAL" clId="{E4BA9C00-813B-4E12-8613-4716C958E8A2}" dt="2022-08-25T12:56:58.427" v="17"/>
          <ac:picMkLst>
            <pc:docMk/>
            <pc:sldMk cId="1034614395" sldId="565"/>
            <ac:picMk id="3" creationId="{425EE01F-713D-D48A-AD8F-7A5968CE32D9}"/>
          </ac:picMkLst>
        </pc:picChg>
        <pc:picChg chg="del mod">
          <ac:chgData name="GIOVANNI DE SOUZA PINHEIRO" userId="4a6b313a-0032-40da-aef6-08d92335dc46" providerId="ADAL" clId="{E4BA9C00-813B-4E12-8613-4716C958E8A2}" dt="2022-08-25T12:56:57.621" v="16" actId="478"/>
          <ac:picMkLst>
            <pc:docMk/>
            <pc:sldMk cId="1034614395" sldId="565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0.534" v="81"/>
        <pc:sldMkLst>
          <pc:docMk/>
          <pc:sldMk cId="2809403705" sldId="566"/>
        </pc:sldMkLst>
        <pc:picChg chg="add mod">
          <ac:chgData name="GIOVANNI DE SOUZA PINHEIRO" userId="4a6b313a-0032-40da-aef6-08d92335dc46" providerId="ADAL" clId="{E4BA9C00-813B-4E12-8613-4716C958E8A2}" dt="2022-08-25T12:58:10.534" v="81"/>
          <ac:picMkLst>
            <pc:docMk/>
            <pc:sldMk cId="2809403705" sldId="566"/>
            <ac:picMk id="2" creationId="{782D3DB4-070A-B03E-AF80-9D2075B51BD7}"/>
          </ac:picMkLst>
        </pc:picChg>
        <pc:picChg chg="add mod">
          <ac:chgData name="GIOVANNI DE SOUZA PINHEIRO" userId="4a6b313a-0032-40da-aef6-08d92335dc46" providerId="ADAL" clId="{E4BA9C00-813B-4E12-8613-4716C958E8A2}" dt="2022-08-25T12:58:10.534" v="81"/>
          <ac:picMkLst>
            <pc:docMk/>
            <pc:sldMk cId="2809403705" sldId="566"/>
            <ac:picMk id="3" creationId="{A2360F0C-C701-2482-1D1A-40CA7DA0B2BE}"/>
          </ac:picMkLst>
        </pc:picChg>
        <pc:picChg chg="del mod">
          <ac:chgData name="GIOVANNI DE SOUZA PINHEIRO" userId="4a6b313a-0032-40da-aef6-08d92335dc46" providerId="ADAL" clId="{E4BA9C00-813B-4E12-8613-4716C958E8A2}" dt="2022-08-25T12:58:10.206" v="80" actId="478"/>
          <ac:picMkLst>
            <pc:docMk/>
            <pc:sldMk cId="2809403705" sldId="566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02.080" v="20"/>
        <pc:sldMkLst>
          <pc:docMk/>
          <pc:sldMk cId="2696899881" sldId="567"/>
        </pc:sldMkLst>
        <pc:picChg chg="add mod">
          <ac:chgData name="GIOVANNI DE SOUZA PINHEIRO" userId="4a6b313a-0032-40da-aef6-08d92335dc46" providerId="ADAL" clId="{E4BA9C00-813B-4E12-8613-4716C958E8A2}" dt="2022-08-25T12:57:02.080" v="20"/>
          <ac:picMkLst>
            <pc:docMk/>
            <pc:sldMk cId="2696899881" sldId="567"/>
            <ac:picMk id="2" creationId="{9CDAA1A2-C59F-AB82-F631-56DFFF3B075A}"/>
          </ac:picMkLst>
        </pc:picChg>
        <pc:picChg chg="add mod">
          <ac:chgData name="GIOVANNI DE SOUZA PINHEIRO" userId="4a6b313a-0032-40da-aef6-08d92335dc46" providerId="ADAL" clId="{E4BA9C00-813B-4E12-8613-4716C958E8A2}" dt="2022-08-25T12:57:02.080" v="20"/>
          <ac:picMkLst>
            <pc:docMk/>
            <pc:sldMk cId="2696899881" sldId="567"/>
            <ac:picMk id="4" creationId="{8D6A7993-3145-60C6-A946-C80DD8072C59}"/>
          </ac:picMkLst>
        </pc:picChg>
        <pc:picChg chg="del mod">
          <ac:chgData name="GIOVANNI DE SOUZA PINHEIRO" userId="4a6b313a-0032-40da-aef6-08d92335dc46" providerId="ADAL" clId="{E4BA9C00-813B-4E12-8613-4716C958E8A2}" dt="2022-08-25T12:57:01.656" v="19" actId="478"/>
          <ac:picMkLst>
            <pc:docMk/>
            <pc:sldMk cId="2696899881" sldId="567"/>
            <ac:picMk id="19" creationId="{9334628D-3B42-447B-A4EC-1C160A47D798}"/>
          </ac:picMkLst>
        </pc:picChg>
      </pc:sldChg>
      <pc:sldChg chg="addSp delSp modSp mod">
        <pc:chgData name="GIOVANNI DE SOUZA PINHEIRO" userId="4a6b313a-0032-40da-aef6-08d92335dc46" providerId="ADAL" clId="{E4BA9C00-813B-4E12-8613-4716C958E8A2}" dt="2022-08-25T12:56:44.508" v="12" actId="1076"/>
        <pc:sldMkLst>
          <pc:docMk/>
          <pc:sldMk cId="1485029570" sldId="568"/>
        </pc:sldMkLst>
        <pc:picChg chg="add mod">
          <ac:chgData name="GIOVANNI DE SOUZA PINHEIRO" userId="4a6b313a-0032-40da-aef6-08d92335dc46" providerId="ADAL" clId="{E4BA9C00-813B-4E12-8613-4716C958E8A2}" dt="2022-08-25T12:56:44.508" v="12" actId="1076"/>
          <ac:picMkLst>
            <pc:docMk/>
            <pc:sldMk cId="1485029570" sldId="568"/>
            <ac:picMk id="8" creationId="{B9A0CE2D-B3C4-4A82-4C7E-E86C81DA4A54}"/>
          </ac:picMkLst>
        </pc:picChg>
        <pc:picChg chg="add mod">
          <ac:chgData name="GIOVANNI DE SOUZA PINHEIRO" userId="4a6b313a-0032-40da-aef6-08d92335dc46" providerId="ADAL" clId="{E4BA9C00-813B-4E12-8613-4716C958E8A2}" dt="2022-08-25T12:56:44.508" v="12" actId="1076"/>
          <ac:picMkLst>
            <pc:docMk/>
            <pc:sldMk cId="1485029570" sldId="568"/>
            <ac:picMk id="9" creationId="{6A70674A-76A0-F502-C173-10B0CE1E6F07}"/>
          </ac:picMkLst>
        </pc:picChg>
        <pc:picChg chg="del mod">
          <ac:chgData name="GIOVANNI DE SOUZA PINHEIRO" userId="4a6b313a-0032-40da-aef6-08d92335dc46" providerId="ADAL" clId="{E4BA9C00-813B-4E12-8613-4716C958E8A2}" dt="2022-08-25T12:56:24.060" v="8" actId="478"/>
          <ac:picMkLst>
            <pc:docMk/>
            <pc:sldMk cId="1485029570" sldId="568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44.925" v="57"/>
        <pc:sldMkLst>
          <pc:docMk/>
          <pc:sldMk cId="3842246133" sldId="569"/>
        </pc:sldMkLst>
        <pc:picChg chg="add mod">
          <ac:chgData name="GIOVANNI DE SOUZA PINHEIRO" userId="4a6b313a-0032-40da-aef6-08d92335dc46" providerId="ADAL" clId="{E4BA9C00-813B-4E12-8613-4716C958E8A2}" dt="2022-08-25T12:57:44.925" v="57"/>
          <ac:picMkLst>
            <pc:docMk/>
            <pc:sldMk cId="3842246133" sldId="569"/>
            <ac:picMk id="3" creationId="{7EF4BD8A-2C58-0932-EBBB-E85B088972E0}"/>
          </ac:picMkLst>
        </pc:picChg>
        <pc:picChg chg="add mod">
          <ac:chgData name="GIOVANNI DE SOUZA PINHEIRO" userId="4a6b313a-0032-40da-aef6-08d92335dc46" providerId="ADAL" clId="{E4BA9C00-813B-4E12-8613-4716C958E8A2}" dt="2022-08-25T12:57:44.925" v="57"/>
          <ac:picMkLst>
            <pc:docMk/>
            <pc:sldMk cId="3842246133" sldId="569"/>
            <ac:picMk id="4" creationId="{4525EBB4-A7C6-70FC-F6DF-20454021A65B}"/>
          </ac:picMkLst>
        </pc:picChg>
        <pc:picChg chg="del mod">
          <ac:chgData name="GIOVANNI DE SOUZA PINHEIRO" userId="4a6b313a-0032-40da-aef6-08d92335dc46" providerId="ADAL" clId="{E4BA9C00-813B-4E12-8613-4716C958E8A2}" dt="2022-08-25T12:57:44.531" v="56" actId="478"/>
          <ac:picMkLst>
            <pc:docMk/>
            <pc:sldMk cId="3842246133" sldId="569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48.353" v="60"/>
        <pc:sldMkLst>
          <pc:docMk/>
          <pc:sldMk cId="999731012" sldId="570"/>
        </pc:sldMkLst>
        <pc:picChg chg="add mod">
          <ac:chgData name="GIOVANNI DE SOUZA PINHEIRO" userId="4a6b313a-0032-40da-aef6-08d92335dc46" providerId="ADAL" clId="{E4BA9C00-813B-4E12-8613-4716C958E8A2}" dt="2022-08-25T12:57:48.353" v="60"/>
          <ac:picMkLst>
            <pc:docMk/>
            <pc:sldMk cId="999731012" sldId="570"/>
            <ac:picMk id="2" creationId="{1C263035-E4BB-7E35-8651-2F7F032B5519}"/>
          </ac:picMkLst>
        </pc:picChg>
        <pc:picChg chg="add mod">
          <ac:chgData name="GIOVANNI DE SOUZA PINHEIRO" userId="4a6b313a-0032-40da-aef6-08d92335dc46" providerId="ADAL" clId="{E4BA9C00-813B-4E12-8613-4716C958E8A2}" dt="2022-08-25T12:57:48.353" v="60"/>
          <ac:picMkLst>
            <pc:docMk/>
            <pc:sldMk cId="999731012" sldId="570"/>
            <ac:picMk id="3" creationId="{C51C7BD9-AFF7-576F-A6EB-FEAD5468F572}"/>
          </ac:picMkLst>
        </pc:picChg>
        <pc:picChg chg="del mod">
          <ac:chgData name="GIOVANNI DE SOUZA PINHEIRO" userId="4a6b313a-0032-40da-aef6-08d92335dc46" providerId="ADAL" clId="{E4BA9C00-813B-4E12-8613-4716C958E8A2}" dt="2022-08-25T12:57:48.343" v="59" actId="478"/>
          <ac:picMkLst>
            <pc:docMk/>
            <pc:sldMk cId="999731012" sldId="570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51.912" v="63"/>
        <pc:sldMkLst>
          <pc:docMk/>
          <pc:sldMk cId="2043574843" sldId="571"/>
        </pc:sldMkLst>
        <pc:picChg chg="add mod">
          <ac:chgData name="GIOVANNI DE SOUZA PINHEIRO" userId="4a6b313a-0032-40da-aef6-08d92335dc46" providerId="ADAL" clId="{E4BA9C00-813B-4E12-8613-4716C958E8A2}" dt="2022-08-25T12:57:51.912" v="63"/>
          <ac:picMkLst>
            <pc:docMk/>
            <pc:sldMk cId="2043574843" sldId="571"/>
            <ac:picMk id="5" creationId="{2302C2FB-7840-16F2-8236-513EC6E4B45B}"/>
          </ac:picMkLst>
        </pc:picChg>
        <pc:picChg chg="add mod">
          <ac:chgData name="GIOVANNI DE SOUZA PINHEIRO" userId="4a6b313a-0032-40da-aef6-08d92335dc46" providerId="ADAL" clId="{E4BA9C00-813B-4E12-8613-4716C958E8A2}" dt="2022-08-25T12:57:51.912" v="63"/>
          <ac:picMkLst>
            <pc:docMk/>
            <pc:sldMk cId="2043574843" sldId="571"/>
            <ac:picMk id="6" creationId="{C1A7AEAA-70AD-A62F-1451-1CBDAB4AFCC1}"/>
          </ac:picMkLst>
        </pc:picChg>
        <pc:picChg chg="del mod">
          <ac:chgData name="GIOVANNI DE SOUZA PINHEIRO" userId="4a6b313a-0032-40da-aef6-08d92335dc46" providerId="ADAL" clId="{E4BA9C00-813B-4E12-8613-4716C958E8A2}" dt="2022-08-25T12:57:51.511" v="62" actId="478"/>
          <ac:picMkLst>
            <pc:docMk/>
            <pc:sldMk cId="2043574843" sldId="571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54.508" v="66"/>
        <pc:sldMkLst>
          <pc:docMk/>
          <pc:sldMk cId="193343469" sldId="572"/>
        </pc:sldMkLst>
        <pc:picChg chg="add mod">
          <ac:chgData name="GIOVANNI DE SOUZA PINHEIRO" userId="4a6b313a-0032-40da-aef6-08d92335dc46" providerId="ADAL" clId="{E4BA9C00-813B-4E12-8613-4716C958E8A2}" dt="2022-08-25T12:57:54.508" v="66"/>
          <ac:picMkLst>
            <pc:docMk/>
            <pc:sldMk cId="193343469" sldId="572"/>
            <ac:picMk id="2" creationId="{CC9FD358-952D-567A-A594-CC565795793A}"/>
          </ac:picMkLst>
        </pc:picChg>
        <pc:picChg chg="add mod">
          <ac:chgData name="GIOVANNI DE SOUZA PINHEIRO" userId="4a6b313a-0032-40da-aef6-08d92335dc46" providerId="ADAL" clId="{E4BA9C00-813B-4E12-8613-4716C958E8A2}" dt="2022-08-25T12:57:54.508" v="66"/>
          <ac:picMkLst>
            <pc:docMk/>
            <pc:sldMk cId="193343469" sldId="572"/>
            <ac:picMk id="3" creationId="{EDE98616-EF93-4D9D-698D-F5AF2523406B}"/>
          </ac:picMkLst>
        </pc:picChg>
        <pc:picChg chg="del mod">
          <ac:chgData name="GIOVANNI DE SOUZA PINHEIRO" userId="4a6b313a-0032-40da-aef6-08d92335dc46" providerId="ADAL" clId="{E4BA9C00-813B-4E12-8613-4716C958E8A2}" dt="2022-08-25T12:57:54.113" v="65" actId="478"/>
          <ac:picMkLst>
            <pc:docMk/>
            <pc:sldMk cId="193343469" sldId="572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58.050" v="69"/>
        <pc:sldMkLst>
          <pc:docMk/>
          <pc:sldMk cId="2680018385" sldId="573"/>
        </pc:sldMkLst>
        <pc:picChg chg="add mod">
          <ac:chgData name="GIOVANNI DE SOUZA PINHEIRO" userId="4a6b313a-0032-40da-aef6-08d92335dc46" providerId="ADAL" clId="{E4BA9C00-813B-4E12-8613-4716C958E8A2}" dt="2022-08-25T12:57:58.050" v="69"/>
          <ac:picMkLst>
            <pc:docMk/>
            <pc:sldMk cId="2680018385" sldId="573"/>
            <ac:picMk id="2" creationId="{70995D67-FCB5-CDD5-B7B4-8C6B9BED7149}"/>
          </ac:picMkLst>
        </pc:picChg>
        <pc:picChg chg="add mod">
          <ac:chgData name="GIOVANNI DE SOUZA PINHEIRO" userId="4a6b313a-0032-40da-aef6-08d92335dc46" providerId="ADAL" clId="{E4BA9C00-813B-4E12-8613-4716C958E8A2}" dt="2022-08-25T12:57:58.050" v="69"/>
          <ac:picMkLst>
            <pc:docMk/>
            <pc:sldMk cId="2680018385" sldId="573"/>
            <ac:picMk id="3" creationId="{D83C9158-828B-2608-25FE-4E49874613FA}"/>
          </ac:picMkLst>
        </pc:picChg>
        <pc:picChg chg="del mod">
          <ac:chgData name="GIOVANNI DE SOUZA PINHEIRO" userId="4a6b313a-0032-40da-aef6-08d92335dc46" providerId="ADAL" clId="{E4BA9C00-813B-4E12-8613-4716C958E8A2}" dt="2022-08-25T12:57:57.357" v="68" actId="478"/>
          <ac:picMkLst>
            <pc:docMk/>
            <pc:sldMk cId="2680018385" sldId="573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01.034" v="72"/>
        <pc:sldMkLst>
          <pc:docMk/>
          <pc:sldMk cId="3686588771" sldId="574"/>
        </pc:sldMkLst>
        <pc:picChg chg="add mod">
          <ac:chgData name="GIOVANNI DE SOUZA PINHEIRO" userId="4a6b313a-0032-40da-aef6-08d92335dc46" providerId="ADAL" clId="{E4BA9C00-813B-4E12-8613-4716C958E8A2}" dt="2022-08-25T12:58:01.034" v="72"/>
          <ac:picMkLst>
            <pc:docMk/>
            <pc:sldMk cId="3686588771" sldId="574"/>
            <ac:picMk id="3" creationId="{3142D323-1466-15E8-B72B-0FCD112C6FD5}"/>
          </ac:picMkLst>
        </pc:picChg>
        <pc:picChg chg="add mod">
          <ac:chgData name="GIOVANNI DE SOUZA PINHEIRO" userId="4a6b313a-0032-40da-aef6-08d92335dc46" providerId="ADAL" clId="{E4BA9C00-813B-4E12-8613-4716C958E8A2}" dt="2022-08-25T12:58:01.034" v="72"/>
          <ac:picMkLst>
            <pc:docMk/>
            <pc:sldMk cId="3686588771" sldId="574"/>
            <ac:picMk id="4" creationId="{367B7E0A-DD7B-BB8F-B9B5-73B715CED4C6}"/>
          </ac:picMkLst>
        </pc:picChg>
        <pc:picChg chg="del mod">
          <ac:chgData name="GIOVANNI DE SOUZA PINHEIRO" userId="4a6b313a-0032-40da-aef6-08d92335dc46" providerId="ADAL" clId="{E4BA9C00-813B-4E12-8613-4716C958E8A2}" dt="2022-08-25T12:58:00.584" v="71" actId="478"/>
          <ac:picMkLst>
            <pc:docMk/>
            <pc:sldMk cId="3686588771" sldId="574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03.559" v="75"/>
        <pc:sldMkLst>
          <pc:docMk/>
          <pc:sldMk cId="2590706351" sldId="575"/>
        </pc:sldMkLst>
        <pc:picChg chg="add mod">
          <ac:chgData name="GIOVANNI DE SOUZA PINHEIRO" userId="4a6b313a-0032-40da-aef6-08d92335dc46" providerId="ADAL" clId="{E4BA9C00-813B-4E12-8613-4716C958E8A2}" dt="2022-08-25T12:58:03.559" v="75"/>
          <ac:picMkLst>
            <pc:docMk/>
            <pc:sldMk cId="2590706351" sldId="575"/>
            <ac:picMk id="2" creationId="{F895A5BD-DFE8-2021-2AF5-FE391BD651F5}"/>
          </ac:picMkLst>
        </pc:picChg>
        <pc:picChg chg="add mod">
          <ac:chgData name="GIOVANNI DE SOUZA PINHEIRO" userId="4a6b313a-0032-40da-aef6-08d92335dc46" providerId="ADAL" clId="{E4BA9C00-813B-4E12-8613-4716C958E8A2}" dt="2022-08-25T12:58:03.559" v="75"/>
          <ac:picMkLst>
            <pc:docMk/>
            <pc:sldMk cId="2590706351" sldId="575"/>
            <ac:picMk id="4" creationId="{C2E59476-7392-A57A-5CCC-D8075C0A02A1}"/>
          </ac:picMkLst>
        </pc:picChg>
        <pc:picChg chg="del mod">
          <ac:chgData name="GIOVANNI DE SOUZA PINHEIRO" userId="4a6b313a-0032-40da-aef6-08d92335dc46" providerId="ADAL" clId="{E4BA9C00-813B-4E12-8613-4716C958E8A2}" dt="2022-08-25T12:58:03.203" v="74" actId="478"/>
          <ac:picMkLst>
            <pc:docMk/>
            <pc:sldMk cId="2590706351" sldId="575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07.491" v="78"/>
        <pc:sldMkLst>
          <pc:docMk/>
          <pc:sldMk cId="1255584491" sldId="576"/>
        </pc:sldMkLst>
        <pc:picChg chg="add mod">
          <ac:chgData name="GIOVANNI DE SOUZA PINHEIRO" userId="4a6b313a-0032-40da-aef6-08d92335dc46" providerId="ADAL" clId="{E4BA9C00-813B-4E12-8613-4716C958E8A2}" dt="2022-08-25T12:58:07.491" v="78"/>
          <ac:picMkLst>
            <pc:docMk/>
            <pc:sldMk cId="1255584491" sldId="576"/>
            <ac:picMk id="3" creationId="{A4FCA33D-05A1-2D61-023F-D79BDEB8AA0B}"/>
          </ac:picMkLst>
        </pc:picChg>
        <pc:picChg chg="add mod">
          <ac:chgData name="GIOVANNI DE SOUZA PINHEIRO" userId="4a6b313a-0032-40da-aef6-08d92335dc46" providerId="ADAL" clId="{E4BA9C00-813B-4E12-8613-4716C958E8A2}" dt="2022-08-25T12:58:07.491" v="78"/>
          <ac:picMkLst>
            <pc:docMk/>
            <pc:sldMk cId="1255584491" sldId="576"/>
            <ac:picMk id="4" creationId="{18C6AC53-FC52-AFDA-FD29-EF1D5EFA0203}"/>
          </ac:picMkLst>
        </pc:picChg>
        <pc:picChg chg="del mod">
          <ac:chgData name="GIOVANNI DE SOUZA PINHEIRO" userId="4a6b313a-0032-40da-aef6-08d92335dc46" providerId="ADAL" clId="{E4BA9C00-813B-4E12-8613-4716C958E8A2}" dt="2022-08-25T12:58:06.764" v="77" actId="478"/>
          <ac:picMkLst>
            <pc:docMk/>
            <pc:sldMk cId="1255584491" sldId="576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6:54.014" v="14"/>
        <pc:sldMkLst>
          <pc:docMk/>
          <pc:sldMk cId="2259520976" sldId="577"/>
        </pc:sldMkLst>
        <pc:picChg chg="add mod">
          <ac:chgData name="GIOVANNI DE SOUZA PINHEIRO" userId="4a6b313a-0032-40da-aef6-08d92335dc46" providerId="ADAL" clId="{E4BA9C00-813B-4E12-8613-4716C958E8A2}" dt="2022-08-25T12:56:54.014" v="14"/>
          <ac:picMkLst>
            <pc:docMk/>
            <pc:sldMk cId="2259520976" sldId="577"/>
            <ac:picMk id="2" creationId="{BDEB4D0A-CB28-7B4E-ADD2-0F699C1C1EE6}"/>
          </ac:picMkLst>
        </pc:picChg>
        <pc:picChg chg="add mod">
          <ac:chgData name="GIOVANNI DE SOUZA PINHEIRO" userId="4a6b313a-0032-40da-aef6-08d92335dc46" providerId="ADAL" clId="{E4BA9C00-813B-4E12-8613-4716C958E8A2}" dt="2022-08-25T12:56:54.014" v="14"/>
          <ac:picMkLst>
            <pc:docMk/>
            <pc:sldMk cId="2259520976" sldId="577"/>
            <ac:picMk id="3" creationId="{F55D018D-672A-D3C0-E44A-47218F8C8411}"/>
          </ac:picMkLst>
        </pc:picChg>
        <pc:picChg chg="del">
          <ac:chgData name="GIOVANNI DE SOUZA PINHEIRO" userId="4a6b313a-0032-40da-aef6-08d92335dc46" providerId="ADAL" clId="{E4BA9C00-813B-4E12-8613-4716C958E8A2}" dt="2022-08-25T12:56:53.280" v="13" actId="478"/>
          <ac:picMkLst>
            <pc:docMk/>
            <pc:sldMk cId="2259520976" sldId="577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37.215" v="49"/>
        <pc:sldMkLst>
          <pc:docMk/>
          <pc:sldMk cId="243383210" sldId="578"/>
        </pc:sldMkLst>
        <pc:picChg chg="add mod">
          <ac:chgData name="GIOVANNI DE SOUZA PINHEIRO" userId="4a6b313a-0032-40da-aef6-08d92335dc46" providerId="ADAL" clId="{E4BA9C00-813B-4E12-8613-4716C958E8A2}" dt="2022-08-25T12:57:37.215" v="49"/>
          <ac:picMkLst>
            <pc:docMk/>
            <pc:sldMk cId="243383210" sldId="578"/>
            <ac:picMk id="3" creationId="{BCDA999D-18A3-437E-4A58-D4A5C6D7FFE6}"/>
          </ac:picMkLst>
        </pc:picChg>
        <pc:picChg chg="add mod">
          <ac:chgData name="GIOVANNI DE SOUZA PINHEIRO" userId="4a6b313a-0032-40da-aef6-08d92335dc46" providerId="ADAL" clId="{E4BA9C00-813B-4E12-8613-4716C958E8A2}" dt="2022-08-25T12:57:37.215" v="49"/>
          <ac:picMkLst>
            <pc:docMk/>
            <pc:sldMk cId="243383210" sldId="578"/>
            <ac:picMk id="5" creationId="{34031CCE-3681-02BA-F8CB-05E9333019D8}"/>
          </ac:picMkLst>
        </pc:picChg>
        <pc:picChg chg="del mod">
          <ac:chgData name="GIOVANNI DE SOUZA PINHEIRO" userId="4a6b313a-0032-40da-aef6-08d92335dc46" providerId="ADAL" clId="{E4BA9C00-813B-4E12-8613-4716C958E8A2}" dt="2022-08-25T12:57:36.511" v="48" actId="478"/>
          <ac:picMkLst>
            <pc:docMk/>
            <pc:sldMk cId="243383210" sldId="578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39.909" v="51"/>
        <pc:sldMkLst>
          <pc:docMk/>
          <pc:sldMk cId="3965309748" sldId="579"/>
        </pc:sldMkLst>
        <pc:picChg chg="add mod">
          <ac:chgData name="GIOVANNI DE SOUZA PINHEIRO" userId="4a6b313a-0032-40da-aef6-08d92335dc46" providerId="ADAL" clId="{E4BA9C00-813B-4E12-8613-4716C958E8A2}" dt="2022-08-25T12:57:39.909" v="51"/>
          <ac:picMkLst>
            <pc:docMk/>
            <pc:sldMk cId="3965309748" sldId="579"/>
            <ac:picMk id="2" creationId="{B57DE941-E4A9-FF14-5486-9530825154B7}"/>
          </ac:picMkLst>
        </pc:picChg>
        <pc:picChg chg="add mod">
          <ac:chgData name="GIOVANNI DE SOUZA PINHEIRO" userId="4a6b313a-0032-40da-aef6-08d92335dc46" providerId="ADAL" clId="{E4BA9C00-813B-4E12-8613-4716C958E8A2}" dt="2022-08-25T12:57:39.909" v="51"/>
          <ac:picMkLst>
            <pc:docMk/>
            <pc:sldMk cId="3965309748" sldId="579"/>
            <ac:picMk id="4" creationId="{BE3AF713-FBE2-D73E-17B9-DB7306074E7D}"/>
          </ac:picMkLst>
        </pc:picChg>
        <pc:picChg chg="del">
          <ac:chgData name="GIOVANNI DE SOUZA PINHEIRO" userId="4a6b313a-0032-40da-aef6-08d92335dc46" providerId="ADAL" clId="{E4BA9C00-813B-4E12-8613-4716C958E8A2}" dt="2022-08-25T12:57:39.584" v="50" actId="478"/>
          <ac:picMkLst>
            <pc:docMk/>
            <pc:sldMk cId="3965309748" sldId="579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42.443" v="54"/>
        <pc:sldMkLst>
          <pc:docMk/>
          <pc:sldMk cId="871719463" sldId="580"/>
        </pc:sldMkLst>
        <pc:picChg chg="add mod">
          <ac:chgData name="GIOVANNI DE SOUZA PINHEIRO" userId="4a6b313a-0032-40da-aef6-08d92335dc46" providerId="ADAL" clId="{E4BA9C00-813B-4E12-8613-4716C958E8A2}" dt="2022-08-25T12:57:42.443" v="54"/>
          <ac:picMkLst>
            <pc:docMk/>
            <pc:sldMk cId="871719463" sldId="580"/>
            <ac:picMk id="3" creationId="{1DE7ED7A-E53B-0855-15D2-E39CC07BC182}"/>
          </ac:picMkLst>
        </pc:picChg>
        <pc:picChg chg="add mod">
          <ac:chgData name="GIOVANNI DE SOUZA PINHEIRO" userId="4a6b313a-0032-40da-aef6-08d92335dc46" providerId="ADAL" clId="{E4BA9C00-813B-4E12-8613-4716C958E8A2}" dt="2022-08-25T12:57:42.443" v="54"/>
          <ac:picMkLst>
            <pc:docMk/>
            <pc:sldMk cId="871719463" sldId="580"/>
            <ac:picMk id="5" creationId="{025A563B-D12D-CBA2-6FDD-C1C9B714E5A2}"/>
          </ac:picMkLst>
        </pc:picChg>
        <pc:picChg chg="del mod">
          <ac:chgData name="GIOVANNI DE SOUZA PINHEIRO" userId="4a6b313a-0032-40da-aef6-08d92335dc46" providerId="ADAL" clId="{E4BA9C00-813B-4E12-8613-4716C958E8A2}" dt="2022-08-25T12:57:42.091" v="53" actId="478"/>
          <ac:picMkLst>
            <pc:docMk/>
            <pc:sldMk cId="871719463" sldId="580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17.526" v="31"/>
        <pc:sldMkLst>
          <pc:docMk/>
          <pc:sldMk cId="3186850951" sldId="581"/>
        </pc:sldMkLst>
        <pc:picChg chg="add mod">
          <ac:chgData name="GIOVANNI DE SOUZA PINHEIRO" userId="4a6b313a-0032-40da-aef6-08d92335dc46" providerId="ADAL" clId="{E4BA9C00-813B-4E12-8613-4716C958E8A2}" dt="2022-08-25T12:57:17.526" v="31"/>
          <ac:picMkLst>
            <pc:docMk/>
            <pc:sldMk cId="3186850951" sldId="581"/>
            <ac:picMk id="3" creationId="{4CA5C7AC-BBA8-7584-C9D9-A98DFB40A755}"/>
          </ac:picMkLst>
        </pc:picChg>
        <pc:picChg chg="add mod">
          <ac:chgData name="GIOVANNI DE SOUZA PINHEIRO" userId="4a6b313a-0032-40da-aef6-08d92335dc46" providerId="ADAL" clId="{E4BA9C00-813B-4E12-8613-4716C958E8A2}" dt="2022-08-25T12:57:17.526" v="31"/>
          <ac:picMkLst>
            <pc:docMk/>
            <pc:sldMk cId="3186850951" sldId="581"/>
            <ac:picMk id="5" creationId="{B1875DEA-0D34-43A0-1873-3EC9B0D6BC36}"/>
          </ac:picMkLst>
        </pc:picChg>
        <pc:picChg chg="del mod">
          <ac:chgData name="GIOVANNI DE SOUZA PINHEIRO" userId="4a6b313a-0032-40da-aef6-08d92335dc46" providerId="ADAL" clId="{E4BA9C00-813B-4E12-8613-4716C958E8A2}" dt="2022-08-25T12:57:17.155" v="30" actId="478"/>
          <ac:picMkLst>
            <pc:docMk/>
            <pc:sldMk cId="3186850951" sldId="581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0.336" v="34"/>
        <pc:sldMkLst>
          <pc:docMk/>
          <pc:sldMk cId="985363891" sldId="582"/>
        </pc:sldMkLst>
        <pc:picChg chg="add mod">
          <ac:chgData name="GIOVANNI DE SOUZA PINHEIRO" userId="4a6b313a-0032-40da-aef6-08d92335dc46" providerId="ADAL" clId="{E4BA9C00-813B-4E12-8613-4716C958E8A2}" dt="2022-08-25T12:57:20.336" v="34"/>
          <ac:picMkLst>
            <pc:docMk/>
            <pc:sldMk cId="985363891" sldId="582"/>
            <ac:picMk id="5" creationId="{D8FED8EA-169C-C64A-696D-4871ECC8831D}"/>
          </ac:picMkLst>
        </pc:picChg>
        <pc:picChg chg="del mod">
          <ac:chgData name="GIOVANNI DE SOUZA PINHEIRO" userId="4a6b313a-0032-40da-aef6-08d92335dc46" providerId="ADAL" clId="{E4BA9C00-813B-4E12-8613-4716C958E8A2}" dt="2022-08-25T12:57:19.792" v="33" actId="478"/>
          <ac:picMkLst>
            <pc:docMk/>
            <pc:sldMk cId="985363891" sldId="582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20.336" v="34"/>
          <ac:picMkLst>
            <pc:docMk/>
            <pc:sldMk cId="985363891" sldId="582"/>
            <ac:picMk id="10" creationId="{B20B8605-142F-870B-D270-AD7D869956AE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3.218" v="37"/>
        <pc:sldMkLst>
          <pc:docMk/>
          <pc:sldMk cId="2202583024" sldId="583"/>
        </pc:sldMkLst>
        <pc:picChg chg="add mod">
          <ac:chgData name="GIOVANNI DE SOUZA PINHEIRO" userId="4a6b313a-0032-40da-aef6-08d92335dc46" providerId="ADAL" clId="{E4BA9C00-813B-4E12-8613-4716C958E8A2}" dt="2022-08-25T12:57:23.218" v="37"/>
          <ac:picMkLst>
            <pc:docMk/>
            <pc:sldMk cId="2202583024" sldId="583"/>
            <ac:picMk id="5" creationId="{80ECA860-6F2D-3EB9-9DCD-B6A5F3D35564}"/>
          </ac:picMkLst>
        </pc:picChg>
        <pc:picChg chg="del mod">
          <ac:chgData name="GIOVANNI DE SOUZA PINHEIRO" userId="4a6b313a-0032-40da-aef6-08d92335dc46" providerId="ADAL" clId="{E4BA9C00-813B-4E12-8613-4716C958E8A2}" dt="2022-08-25T12:57:22.843" v="36" actId="478"/>
          <ac:picMkLst>
            <pc:docMk/>
            <pc:sldMk cId="2202583024" sldId="583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23.218" v="37"/>
          <ac:picMkLst>
            <pc:docMk/>
            <pc:sldMk cId="2202583024" sldId="583"/>
            <ac:picMk id="10" creationId="{86BA2C2B-813B-AC99-EDF4-B817C6F09803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6.167" v="40"/>
        <pc:sldMkLst>
          <pc:docMk/>
          <pc:sldMk cId="1995694457" sldId="584"/>
        </pc:sldMkLst>
        <pc:picChg chg="add mod">
          <ac:chgData name="GIOVANNI DE SOUZA PINHEIRO" userId="4a6b313a-0032-40da-aef6-08d92335dc46" providerId="ADAL" clId="{E4BA9C00-813B-4E12-8613-4716C958E8A2}" dt="2022-08-25T12:57:26.167" v="40"/>
          <ac:picMkLst>
            <pc:docMk/>
            <pc:sldMk cId="1995694457" sldId="584"/>
            <ac:picMk id="2" creationId="{07EAB824-78FD-9179-9264-79AAFE12EA13}"/>
          </ac:picMkLst>
        </pc:picChg>
        <pc:picChg chg="add mod">
          <ac:chgData name="GIOVANNI DE SOUZA PINHEIRO" userId="4a6b313a-0032-40da-aef6-08d92335dc46" providerId="ADAL" clId="{E4BA9C00-813B-4E12-8613-4716C958E8A2}" dt="2022-08-25T12:57:26.167" v="40"/>
          <ac:picMkLst>
            <pc:docMk/>
            <pc:sldMk cId="1995694457" sldId="584"/>
            <ac:picMk id="3" creationId="{9D75BFA6-62D9-EC38-962A-EF73F32B5BA1}"/>
          </ac:picMkLst>
        </pc:picChg>
        <pc:picChg chg="del mod">
          <ac:chgData name="GIOVANNI DE SOUZA PINHEIRO" userId="4a6b313a-0032-40da-aef6-08d92335dc46" providerId="ADAL" clId="{E4BA9C00-813B-4E12-8613-4716C958E8A2}" dt="2022-08-25T12:57:25.815" v="39" actId="478"/>
          <ac:picMkLst>
            <pc:docMk/>
            <pc:sldMk cId="1995694457" sldId="584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9.611" v="43"/>
        <pc:sldMkLst>
          <pc:docMk/>
          <pc:sldMk cId="803620261" sldId="585"/>
        </pc:sldMkLst>
        <pc:picChg chg="add mod">
          <ac:chgData name="GIOVANNI DE SOUZA PINHEIRO" userId="4a6b313a-0032-40da-aef6-08d92335dc46" providerId="ADAL" clId="{E4BA9C00-813B-4E12-8613-4716C958E8A2}" dt="2022-08-25T12:57:29.611" v="43"/>
          <ac:picMkLst>
            <pc:docMk/>
            <pc:sldMk cId="803620261" sldId="585"/>
            <ac:picMk id="5" creationId="{015E0BBD-A194-A8FC-C589-D47CAA3A02D4}"/>
          </ac:picMkLst>
        </pc:picChg>
        <pc:picChg chg="del mod">
          <ac:chgData name="GIOVANNI DE SOUZA PINHEIRO" userId="4a6b313a-0032-40da-aef6-08d92335dc46" providerId="ADAL" clId="{E4BA9C00-813B-4E12-8613-4716C958E8A2}" dt="2022-08-25T12:57:29.280" v="42" actId="478"/>
          <ac:picMkLst>
            <pc:docMk/>
            <pc:sldMk cId="803620261" sldId="585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29.611" v="43"/>
          <ac:picMkLst>
            <pc:docMk/>
            <pc:sldMk cId="803620261" sldId="585"/>
            <ac:picMk id="10" creationId="{20FB2E99-BBCF-6438-EDFA-A10C0BF5118A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34.062" v="46"/>
        <pc:sldMkLst>
          <pc:docMk/>
          <pc:sldMk cId="3556054796" sldId="586"/>
        </pc:sldMkLst>
        <pc:picChg chg="add mod">
          <ac:chgData name="GIOVANNI DE SOUZA PINHEIRO" userId="4a6b313a-0032-40da-aef6-08d92335dc46" providerId="ADAL" clId="{E4BA9C00-813B-4E12-8613-4716C958E8A2}" dt="2022-08-25T12:57:34.062" v="46"/>
          <ac:picMkLst>
            <pc:docMk/>
            <pc:sldMk cId="3556054796" sldId="586"/>
            <ac:picMk id="5" creationId="{0A804F3B-9CF2-74FB-8F81-FA1487B4E3E0}"/>
          </ac:picMkLst>
        </pc:picChg>
        <pc:picChg chg="del mod">
          <ac:chgData name="GIOVANNI DE SOUZA PINHEIRO" userId="4a6b313a-0032-40da-aef6-08d92335dc46" providerId="ADAL" clId="{E4BA9C00-813B-4E12-8613-4716C958E8A2}" dt="2022-08-25T12:57:33.733" v="45" actId="478"/>
          <ac:picMkLst>
            <pc:docMk/>
            <pc:sldMk cId="3556054796" sldId="586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34.062" v="46"/>
          <ac:picMkLst>
            <pc:docMk/>
            <pc:sldMk cId="3556054796" sldId="586"/>
            <ac:picMk id="10" creationId="{861CFD60-07B3-32B3-F965-F5C084621B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84F2B1F-5FB0-4D68-AFEC-F8EE3FFBE8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F2E5EBB4-A803-49F9-AA9E-5BC8D90BF8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EE28B98-9A1D-44CF-9806-DCDAA5A604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11D6312D-1C5A-458F-9EBA-98EF8F2703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7A5BA457-CF8F-46F4-B28E-4915B1FB8B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9CF1D88D-CA2F-4859-85F9-4762F4FB1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D1CFCAD-00B1-4333-BB10-59E2131E4A7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215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23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972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24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47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25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61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26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74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3BE75BC-B127-4236-9CC6-5A163108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B44A30-F435-4091-BE4B-22D614935A0D}" type="slidenum">
              <a:rPr lang="pt-BR" altLang="pt-BR" sz="1200"/>
              <a:pPr/>
              <a:t>27</a:t>
            </a:fld>
            <a:endParaRPr lang="pt-BR" altLang="pt-BR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C1280AB-25CA-4CC2-8DF8-7A5365B4E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B08E3A7-6CC2-444C-A2D1-DB87CE94B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CB1C80-5DF0-42A1-8DDC-6C507867C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DFCDE31-3A21-4EAD-8229-9B28BB83397A}" type="slidenum">
              <a:rPr lang="pt-BR" altLang="pt-BR" sz="1200"/>
              <a:pPr/>
              <a:t>28</a:t>
            </a:fld>
            <a:endParaRPr lang="pt-BR" altLang="pt-B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E632331-B56F-4156-A522-E85B639E0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BF3355B-79FE-4E1C-A598-92331C8F4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0AC6957-B0B7-4F03-BEB4-78AF568BA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0F509AE-BADA-4AFC-BA9B-0366C18ED4BF}" type="slidenum">
              <a:rPr lang="pt-BR" altLang="pt-BR" sz="1200"/>
              <a:pPr/>
              <a:t>29</a:t>
            </a:fld>
            <a:endParaRPr lang="pt-BR" altLang="pt-BR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FB8F11F-6740-4686-B25B-9496A9A0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3D67909-3E98-4CC1-9DA1-D62186F1D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1469A01-B23E-4390-AAA5-E584BB429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D0411E-450E-4443-B563-78D206AB7AE3}" type="slidenum">
              <a:rPr lang="pt-BR" altLang="pt-BR" sz="1200"/>
              <a:pPr/>
              <a:t>30</a:t>
            </a:fld>
            <a:endParaRPr lang="pt-BR" altLang="pt-BR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75ED59D-BC0F-4DA1-B2FE-0041D3541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B656F0D-BD7D-42FB-96D6-185728772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278CD27-B50F-434E-B11A-0812BF502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CCE36F-662D-49AB-99DC-CB042B3B0D46}" type="slidenum">
              <a:rPr lang="pt-BR" altLang="pt-BR" sz="1200"/>
              <a:pPr/>
              <a:t>31</a:t>
            </a:fld>
            <a:endParaRPr lang="pt-BR" altLang="pt-BR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2AFA94C-7288-4B47-A334-5ACA6F93A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3D54C4-999E-4642-AA43-D243007D7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ED5E24-B2B5-4980-AA2C-C592FC210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D18DF3B-4AF0-4BE4-B2CD-A5D84B0E627E}" type="slidenum">
              <a:rPr lang="pt-BR" altLang="pt-BR" sz="1200"/>
              <a:pPr/>
              <a:t>32</a:t>
            </a:fld>
            <a:endParaRPr lang="pt-BR" altLang="pt-BR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F0D99C2-4381-41C3-99A0-D2BE98B3B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747C8EC-D224-4D60-AE7A-53EF3E059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668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2E5CBCF-1428-4D67-9A41-C504B8730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3EA95C-FB9B-48EE-B8C2-6ADB98EFC23C}" type="slidenum">
              <a:rPr lang="pt-BR" altLang="pt-BR" sz="1200"/>
              <a:pPr/>
              <a:t>33</a:t>
            </a:fld>
            <a:endParaRPr lang="pt-BR" altLang="pt-BR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6BB443D-7810-41A1-8405-5E3863A0C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14A00B-2F75-49D2-80CA-6215DFCF2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C68DE76-AD64-4CFF-BFE8-F8223D9EE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D24F2F-DAC9-4068-BF69-0F1E050EF25E}" type="slidenum">
              <a:rPr lang="pt-BR" altLang="pt-BR" sz="1200"/>
              <a:pPr/>
              <a:t>34</a:t>
            </a:fld>
            <a:endParaRPr lang="pt-BR" altLang="pt-BR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A014E15-D7E8-4E0C-A7DA-ACC3D167A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E6B30FA-CDA6-48C0-90BF-2869F37FF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35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547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5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750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18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339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19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854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20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569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21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839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22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51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A03A22-AA11-499F-B515-DB6764AB3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9AE0FC-2157-4956-B147-ED162EABC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DB0AEC-7CDD-4654-9DB0-8710B1494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9B2CF-141D-4947-88E5-69DFE3D387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39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93DFA5-4D26-4224-A1D0-0693E3F75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7ED410-6C2E-47E2-A66D-CF1588CAE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3532D1-B015-4939-8A38-111C12633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5FD30-C778-4F89-BE1E-6A6EE802ED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63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A51E9-8887-45B3-8BF2-562A85B85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6293F-3521-4AF8-9087-305BBBB32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66632D-6EA5-42FE-BE9E-F134CDD68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79B92-ED8A-4B9D-B06B-E9F2D9F118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75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91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09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8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22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12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7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15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FD5D8F-CEB5-4960-9066-00A4CD4BE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722C0-0E4E-4204-8B87-E642ACCFF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E82E7-B63C-4AFD-ACB7-48DF186EA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E30B-B189-4F94-82C8-667F029EC86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3040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2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22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0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E1584D-1B2B-41C9-9793-2E05020669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E550E-CB5A-46EF-A7FB-73B4038D4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67FAB5-E87F-450D-9EBA-6DAADBD3C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0717C-12F7-4C1F-93F9-6114F1CC63B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56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E358-24D8-4432-AAE0-065A1778B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BBE56-A911-4ECF-8F29-CC88DF462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9B34E-BABC-4FB3-B690-A4C7CF704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EDD23-4779-423B-8A00-19481331E40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75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598F5C-D062-4946-8E8A-1E00AEA12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45B54A-3BB9-4025-A58B-D1DB7FB33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740D49-D015-4C3A-8BBB-2B0931959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A27BF-B6FA-4E7E-ADB6-A2406A64B6A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044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801318-AF5A-4867-A20C-B28ECAB9E8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0E4722-C477-4C58-BF40-E96447240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A20418-61E0-458C-9E9C-FDBBA05A6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7C24-0EA2-468E-8547-1D172EFF54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525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AAB268-0417-48EE-B4C9-5378C03862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CC6BC26-1921-4E80-ACF5-3EB038791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3A419A-CCBD-4E4D-A334-FFDC952901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507B5-F549-4344-B995-B45BF16229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054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E2B65-0E6F-4DD0-B353-B567851F1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1E3A8-7B03-4FB4-B3FC-25A0261452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53EAD-D2AF-4B21-9EE2-19DBAD55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5D5C8-4CA6-4F1E-A957-8C324F257EF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81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53F73-FAC6-4407-A0D1-EB968D80D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E3483-B37D-4975-8BD7-F7D7FA0BF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5EA3C-9B0A-4362-B619-AE27BDF87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4395A-0E32-4556-A869-8FE77FBD1D0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72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AAFF71-D5D3-4612-BC4B-74984C921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D2217AC-6457-48F4-B283-B521E8B7B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50C3DC-9915-41D4-B4F7-345DC513D9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CC0123-023C-434C-A174-B026F6AA98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71A4C5-AEDB-40CD-A84E-0C55211C4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40B5475-1C67-416C-8B82-2A0730CB75E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8FC4-BE7C-4F19-AB83-1163EC1EC7C9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wmf"/><Relationship Id="rId7" Type="http://schemas.openxmlformats.org/officeDocument/2006/relationships/image" Target="../media/image24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Relationship Id="rId9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3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wmf"/><Relationship Id="rId9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.jpeg"/><Relationship Id="rId4" Type="http://schemas.openxmlformats.org/officeDocument/2006/relationships/image" Target="../media/image37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58.wmf"/><Relationship Id="rId3" Type="http://schemas.openxmlformats.org/officeDocument/2006/relationships/image" Target="../media/image52.png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1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57.wmf"/><Relationship Id="rId5" Type="http://schemas.openxmlformats.org/officeDocument/2006/relationships/image" Target="../media/image54.png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53.png"/><Relationship Id="rId9" Type="http://schemas.openxmlformats.org/officeDocument/2006/relationships/image" Target="../media/image56.wmf"/><Relationship Id="rId1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.jpeg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2.png"/><Relationship Id="rId3" Type="http://schemas.openxmlformats.org/officeDocument/2006/relationships/image" Target="../media/image52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7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72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7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80.wmf"/><Relationship Id="rId18" Type="http://schemas.openxmlformats.org/officeDocument/2006/relationships/image" Target="../media/image2.png"/><Relationship Id="rId3" Type="http://schemas.openxmlformats.org/officeDocument/2006/relationships/image" Target="../media/image74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82.wmf"/><Relationship Id="rId2" Type="http://schemas.openxmlformats.org/officeDocument/2006/relationships/notesSlide" Target="../notesSlides/notesSlide18.xml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79.wmf"/><Relationship Id="rId5" Type="http://schemas.openxmlformats.org/officeDocument/2006/relationships/image" Target="../media/image55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.jpe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76.png"/><Relationship Id="rId21" Type="http://schemas.openxmlformats.org/officeDocument/2006/relationships/image" Target="../media/image3.jpe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88.wmf"/><Relationship Id="rId2" Type="http://schemas.openxmlformats.org/officeDocument/2006/relationships/notesSlide" Target="../notesSlides/notesSlide19.xml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85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94.wmf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2.png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9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64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6.wmf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103.wmf"/><Relationship Id="rId19" Type="http://schemas.openxmlformats.org/officeDocument/2006/relationships/image" Target="../media/image2.png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.jpeg"/><Relationship Id="rId4" Type="http://schemas.openxmlformats.org/officeDocument/2006/relationships/image" Target="../media/image12.wmf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79769" y="2644170"/>
            <a:ext cx="6784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ELEMENTOS DE MÁQUINAS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96505" y="5971055"/>
            <a:ext cx="131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BELÉM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2022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23860" y="5294997"/>
            <a:ext cx="4896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Prof. Me. Eng. Giovanni de Souza Pinheiro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79769" y="4510692"/>
            <a:ext cx="7352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Análise de esforços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7AE052-FD9E-DD48-FE31-E66059D9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429930"/>
            <a:ext cx="1293247" cy="158764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FF11CEF-E735-7E1D-4B2E-117AB5C0244C}"/>
              </a:ext>
            </a:extLst>
          </p:cNvPr>
          <p:cNvSpPr/>
          <p:nvPr/>
        </p:nvSpPr>
        <p:spPr>
          <a:xfrm>
            <a:off x="1981810" y="710674"/>
            <a:ext cx="4944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Universidade Federal do Pará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Instituto de Tecnologia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Faculdade de Engenharia Mecânica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" name="Imagem 8" descr="GVA1.jpg">
            <a:extLst>
              <a:ext uri="{FF2B5EF4-FFF2-40B4-BE49-F238E27FC236}">
                <a16:creationId xmlns:a16="http://schemas.microsoft.com/office/drawing/2014/main" id="{8C9EEC9D-AB45-EC71-001D-533F24F8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3036" y="757626"/>
            <a:ext cx="1847088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E9849ED-B113-4E66-B03E-A954147A3866}"/>
              </a:ext>
            </a:extLst>
          </p:cNvPr>
          <p:cNvSpPr>
            <a:spLocks/>
          </p:cNvSpPr>
          <p:nvPr/>
        </p:nvSpPr>
        <p:spPr bwMode="auto">
          <a:xfrm>
            <a:off x="545307" y="1597868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59BDD68-A005-4D74-AA01-51674B0E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7" y="1955056"/>
            <a:ext cx="841533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latin typeface="Arial" panose="020B0604020202020204" pitchFamily="34" charset="0"/>
              </a:rPr>
              <a:t>Por inspeção, as forças internas axiais são constantes, mas têm valores diferentes.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72891A4-A454-4B62-BF94-6EBAF527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9" y="2799606"/>
            <a:ext cx="48514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DA00612A-B59F-4835-8947-FA3A60AC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7" y="4883993"/>
            <a:ext cx="8424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800" b="0">
                <a:latin typeface="Arial" panose="020B0604020202020204" pitchFamily="34" charset="0"/>
              </a:rPr>
              <a:t>Graficamente, o diagrama da força normal é como mostrado abaixo: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CA3A3FAA-05C4-46BA-9101-65F8728C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11082" r="14246"/>
          <a:stretch>
            <a:fillRect/>
          </a:stretch>
        </p:blipFill>
        <p:spPr bwMode="auto">
          <a:xfrm>
            <a:off x="2267744" y="5433268"/>
            <a:ext cx="408463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FED8EA-169C-C64A-696D-4871ECC883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B20B8605-142F-870B-D270-AD7D8699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6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18C5B79-0602-4A28-A992-11ECAD66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6925"/>
            <a:ext cx="4675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800" b="0" dirty="0">
                <a:latin typeface="Arial" panose="020B0604020202020204" pitchFamily="34" charset="0"/>
              </a:rPr>
              <a:t>Por inspeção, a maior carga é na região </a:t>
            </a:r>
            <a:r>
              <a:rPr lang="pt-PT" altLang="pt-BR" sz="1800" b="0" i="1" dirty="0">
                <a:latin typeface="Arial" panose="020B0604020202020204" pitchFamily="34" charset="0"/>
              </a:rPr>
              <a:t>BC</a:t>
            </a:r>
            <a:r>
              <a:rPr lang="pt-PT" altLang="pt-BR" sz="1800" b="0" dirty="0">
                <a:latin typeface="Arial" panose="020B0604020202020204" pitchFamily="34" charset="0"/>
              </a:rPr>
              <a:t>, onde 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488048B9-3913-4406-BCCB-CC18253C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16313"/>
            <a:ext cx="5389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800" b="0">
                <a:latin typeface="Arial" panose="020B0604020202020204" pitchFamily="34" charset="0"/>
              </a:rPr>
              <a:t>Visto que a área da seção transversal da barra</a:t>
            </a:r>
            <a:br>
              <a:rPr lang="pt-PT" altLang="pt-BR" sz="1800" b="0">
                <a:latin typeface="Arial" panose="020B0604020202020204" pitchFamily="34" charset="0"/>
              </a:rPr>
            </a:br>
            <a:r>
              <a:rPr lang="pt-PT" altLang="pt-BR" sz="1800" b="0">
                <a:latin typeface="Arial" panose="020B0604020202020204" pitchFamily="34" charset="0"/>
              </a:rPr>
              <a:t> é </a:t>
            </a:r>
            <a:r>
              <a:rPr lang="pt-PT" altLang="pt-BR" sz="1800" b="0" i="1">
                <a:latin typeface="Arial" panose="020B0604020202020204" pitchFamily="34" charset="0"/>
              </a:rPr>
              <a:t>constante</a:t>
            </a:r>
            <a:r>
              <a:rPr lang="pt-PT" altLang="pt-BR" sz="1800" b="0">
                <a:latin typeface="Arial" panose="020B0604020202020204" pitchFamily="34" charset="0"/>
              </a:rPr>
              <a:t>, a maior tensão normal média é</a:t>
            </a:r>
          </a:p>
        </p:txBody>
      </p:sp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CA0D2A10-81F7-4E4E-A0A9-1DBA429AA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4451350"/>
          <a:ext cx="471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3035300" imgH="444500" progId="Equation.3">
                  <p:embed/>
                </p:oleObj>
              </mc:Choice>
              <mc:Fallback>
                <p:oleObj name="Equação" r:id="rId2" imgW="3035300" imgH="444500" progId="Equation.3">
                  <p:embed/>
                  <p:pic>
                    <p:nvPicPr>
                      <p:cNvPr id="4" name="Object 18">
                        <a:extLst>
                          <a:ext uri="{FF2B5EF4-FFF2-40B4-BE49-F238E27FC236}">
                            <a16:creationId xmlns:a16="http://schemas.microsoft.com/office/drawing/2014/main" id="{CA0D2A10-81F7-4E4E-A0A9-1DBA429AA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451350"/>
                        <a:ext cx="47180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7CD199EC-3827-4D2E-9411-2C175B81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357438"/>
            <a:ext cx="34988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ECA860-6F2D-3EB9-9DCD-B6A5F3D355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86BA2C2B-813B-AC99-EDF4-B817C6F0980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D0B645-AF12-468F-8CC6-B5600BC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9" y="1259582"/>
            <a:ext cx="8247062" cy="10001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en-AU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25C3C86-A344-430C-A334-4925678D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59" y="2199382"/>
            <a:ext cx="8424862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O elemento inclinado está submetido a uma força de compressão de 3.000 N. Determine  a tensão de compressão  média ao longo das áreas de contato lisas definidas por </a:t>
            </a:r>
            <a:r>
              <a:rPr lang="pt-BR" altLang="pt-BR" sz="1800" b="0" i="1">
                <a:latin typeface="Arial" panose="020B0604020202020204" pitchFamily="34" charset="0"/>
              </a:rPr>
              <a:t>AB </a:t>
            </a:r>
            <a:r>
              <a:rPr lang="pt-BR" altLang="pt-BR" sz="1800" b="0">
                <a:latin typeface="Arial" panose="020B0604020202020204" pitchFamily="34" charset="0"/>
              </a:rPr>
              <a:t>e </a:t>
            </a:r>
            <a:r>
              <a:rPr lang="pt-BR" altLang="pt-BR" sz="1800" b="0" i="1">
                <a:latin typeface="Arial" panose="020B0604020202020204" pitchFamily="34" charset="0"/>
              </a:rPr>
              <a:t>BC</a:t>
            </a:r>
            <a:r>
              <a:rPr lang="pt-BR" altLang="pt-BR" sz="1800" b="0">
                <a:latin typeface="Arial" panose="020B0604020202020204" pitchFamily="34" charset="0"/>
              </a:rPr>
              <a:t> e a tensão de cisalhamento média ao longo do plano horizontal definido por </a:t>
            </a:r>
            <a:r>
              <a:rPr lang="pt-BR" altLang="pt-BR" sz="1800" b="0" i="1">
                <a:latin typeface="Arial" panose="020B0604020202020204" pitchFamily="34" charset="0"/>
              </a:rPr>
              <a:t>EDB</a:t>
            </a:r>
            <a:r>
              <a:rPr lang="pt-BR" altLang="pt-BR" sz="1800" b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97B8E-5DCB-4136-B196-AA01CDB4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46" y="4099620"/>
            <a:ext cx="33464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7EAB824-78FD-9179-9264-79AAFE12EA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9D75BFA6-62D9-EC38-962A-EF73F32B5B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BD7A9A8-4042-4918-9252-E2D3C7A91CA6}"/>
              </a:ext>
            </a:extLst>
          </p:cNvPr>
          <p:cNvSpPr>
            <a:spLocks/>
          </p:cNvSpPr>
          <p:nvPr/>
        </p:nvSpPr>
        <p:spPr bwMode="auto">
          <a:xfrm>
            <a:off x="601638" y="1397688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7A79856-3064-4BA4-9BC3-A03E765C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88" y="2004113"/>
            <a:ext cx="7129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As forças de compressão agindo nas áreas de contato são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F7BA776-8D40-447A-AD11-059DA4103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26041"/>
              </p:ext>
            </p:extLst>
          </p:nvPr>
        </p:nvGraphicFramePr>
        <p:xfrm>
          <a:off x="730226" y="2928038"/>
          <a:ext cx="50752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3263900" imgH="533400" progId="Equation.3">
                  <p:embed/>
                </p:oleObj>
              </mc:Choice>
              <mc:Fallback>
                <p:oleObj name="Equação" r:id="rId2" imgW="3263900" imgH="5334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FF7BA776-8D40-447A-AD11-059DA4103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26" y="2928038"/>
                        <a:ext cx="507523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>
            <a:extLst>
              <a:ext uri="{FF2B5EF4-FFF2-40B4-BE49-F238E27FC236}">
                <a16:creationId xmlns:a16="http://schemas.microsoft.com/office/drawing/2014/main" id="{53B30DF2-EA9E-494B-B293-069E0EC9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388" y="2099363"/>
            <a:ext cx="2286000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1831F264-46FB-4CC5-9D33-0240DB70A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51" y="4544113"/>
            <a:ext cx="8424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pt-BR" sz="1800" b="0">
                <a:latin typeface="Arial" panose="020B0604020202020204" pitchFamily="34" charset="0"/>
              </a:rPr>
              <a:t>A força de cisalhamento agindo no plano  horizontal secionado </a:t>
            </a:r>
            <a:r>
              <a:rPr lang="en-AU" altLang="pt-BR" sz="1800" b="0" i="1">
                <a:latin typeface="Arial" panose="020B0604020202020204" pitchFamily="34" charset="0"/>
              </a:rPr>
              <a:t>EDB </a:t>
            </a:r>
            <a:r>
              <a:rPr lang="en-AU" altLang="pt-BR" sz="1800" b="0">
                <a:latin typeface="Arial" panose="020B0604020202020204" pitchFamily="34" charset="0"/>
              </a:rPr>
              <a:t>é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12F657AA-9C54-44C7-8A83-4DAA4E9A4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19872"/>
              </p:ext>
            </p:extLst>
          </p:nvPr>
        </p:nvGraphicFramePr>
        <p:xfrm>
          <a:off x="1763688" y="5191813"/>
          <a:ext cx="28844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854200" imgH="254000" progId="Equation.3">
                  <p:embed/>
                </p:oleObj>
              </mc:Choice>
              <mc:Fallback>
                <p:oleObj name="Equação" r:id="rId5" imgW="1854200" imgH="254000" progId="Equation.3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12F657AA-9C54-44C7-8A83-4DAA4E9A4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191813"/>
                        <a:ext cx="28844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1">
            <a:extLst>
              <a:ext uri="{FF2B5EF4-FFF2-40B4-BE49-F238E27FC236}">
                <a16:creationId xmlns:a16="http://schemas.microsoft.com/office/drawing/2014/main" id="{0F6DA9C6-53A0-483C-ABFB-666B49BF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1" y="4912413"/>
            <a:ext cx="2538412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5E0BBD-A194-A8FC-C589-D47CAA3A02D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20FB2E99-BBCF-6438-EDFA-A10C0BF5118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8DBC2E72-7E02-4321-AAE4-2C719B1C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86" y="1569690"/>
            <a:ext cx="8208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pt-BR" sz="1800" b="0" dirty="0">
                <a:latin typeface="Arial" panose="020B0604020202020204" pitchFamily="34" charset="0"/>
              </a:rPr>
              <a:t>As </a:t>
            </a:r>
            <a:r>
              <a:rPr lang="en-AU" altLang="pt-BR" sz="1800" b="0" dirty="0" err="1">
                <a:latin typeface="Arial" panose="020B0604020202020204" pitchFamily="34" charset="0"/>
              </a:rPr>
              <a:t>tensões</a:t>
            </a:r>
            <a:r>
              <a:rPr lang="en-AU" altLang="pt-BR" sz="1800" b="0" dirty="0">
                <a:latin typeface="Arial" panose="020B0604020202020204" pitchFamily="34" charset="0"/>
              </a:rPr>
              <a:t> de </a:t>
            </a:r>
            <a:r>
              <a:rPr lang="en-AU" altLang="pt-BR" sz="1800" b="0" dirty="0" err="1">
                <a:latin typeface="Arial" panose="020B0604020202020204" pitchFamily="34" charset="0"/>
              </a:rPr>
              <a:t>compressão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médias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ao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longo</a:t>
            </a:r>
            <a:r>
              <a:rPr lang="en-AU" altLang="pt-BR" sz="1800" b="0" dirty="0">
                <a:latin typeface="Arial" panose="020B0604020202020204" pitchFamily="34" charset="0"/>
              </a:rPr>
              <a:t> dos </a:t>
            </a:r>
            <a:r>
              <a:rPr lang="en-AU" altLang="pt-BR" sz="1800" b="0" dirty="0" err="1">
                <a:latin typeface="Arial" panose="020B0604020202020204" pitchFamily="34" charset="0"/>
              </a:rPr>
              <a:t>planos</a:t>
            </a:r>
            <a:r>
              <a:rPr lang="en-AU" altLang="pt-BR" sz="1800" b="0" dirty="0">
                <a:latin typeface="Arial" panose="020B0604020202020204" pitchFamily="34" charset="0"/>
              </a:rPr>
              <a:t> horizontal e vertical do </a:t>
            </a:r>
            <a:r>
              <a:rPr lang="en-AU" altLang="pt-BR" sz="1800" b="0" dirty="0" err="1">
                <a:latin typeface="Arial" panose="020B0604020202020204" pitchFamily="34" charset="0"/>
              </a:rPr>
              <a:t>elemento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inclinado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são</a:t>
            </a:r>
            <a:endParaRPr lang="en-AU" altLang="pt-BR" sz="1800" b="0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795BF280-A77A-417C-B129-69375E449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98870"/>
              </p:ext>
            </p:extLst>
          </p:nvPr>
        </p:nvGraphicFramePr>
        <p:xfrm>
          <a:off x="1313036" y="2234852"/>
          <a:ext cx="39481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2540000" imgH="863600" progId="Equation.3">
                  <p:embed/>
                </p:oleObj>
              </mc:Choice>
              <mc:Fallback>
                <p:oleObj name="Equação" r:id="rId2" imgW="2540000" imgH="863600" progId="Equation.3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795BF280-A77A-417C-B129-69375E449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036" y="2234852"/>
                        <a:ext cx="394811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C145A792-AAE3-4930-BBB0-8A15C11D4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18281"/>
              </p:ext>
            </p:extLst>
          </p:nvPr>
        </p:nvGraphicFramePr>
        <p:xfrm>
          <a:off x="1187624" y="4893915"/>
          <a:ext cx="3987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2565400" imgH="419100" progId="Equation.3">
                  <p:embed/>
                </p:oleObj>
              </mc:Choice>
              <mc:Fallback>
                <p:oleObj name="Equação" r:id="rId4" imgW="2565400" imgH="419100" progId="Equation.3">
                  <p:embed/>
                  <p:pic>
                    <p:nvPicPr>
                      <p:cNvPr id="4" name="Object 18">
                        <a:extLst>
                          <a:ext uri="{FF2B5EF4-FFF2-40B4-BE49-F238E27FC236}">
                            <a16:creationId xmlns:a16="http://schemas.microsoft.com/office/drawing/2014/main" id="{C145A792-AAE3-4930-BBB0-8A15C11D4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93915"/>
                        <a:ext cx="3987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9">
            <a:extLst>
              <a:ext uri="{FF2B5EF4-FFF2-40B4-BE49-F238E27FC236}">
                <a16:creationId xmlns:a16="http://schemas.microsoft.com/office/drawing/2014/main" id="{93F760BA-4941-4F5E-9E79-61519D98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11" y="1895127"/>
            <a:ext cx="2262188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9C1CA3EE-4435-4C81-A61A-CBD940B4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49" y="4174777"/>
            <a:ext cx="5818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pt-BR" sz="1800" b="0">
                <a:latin typeface="Arial" panose="020B0604020202020204" pitchFamily="34" charset="0"/>
              </a:rPr>
              <a:t>A tensão de cisalhamento média que age no plano horizontal definido por BD é</a:t>
            </a:r>
          </a:p>
        </p:txBody>
      </p:sp>
      <p:pic>
        <p:nvPicPr>
          <p:cNvPr id="16" name="Picture 21">
            <a:extLst>
              <a:ext uri="{FF2B5EF4-FFF2-40B4-BE49-F238E27FC236}">
                <a16:creationId xmlns:a16="http://schemas.microsoft.com/office/drawing/2014/main" id="{F2490539-B647-4CD9-AA8F-7E96144E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74" y="4662140"/>
            <a:ext cx="232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804F3B-9CF2-74FB-8F81-FA1487B4E3E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861CFD60-07B3-32B3-F965-F5C084621BC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25C4C75-0ABD-4A96-BFE4-F073D57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717925"/>
            <a:ext cx="40211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FC8EC49-0262-4749-BCB7-3A8BC8E3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313210"/>
            <a:ext cx="8229600" cy="714375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pt-BR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80CE6A2-048B-4808-9D69-5370A029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844824"/>
            <a:ext cx="8424862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 dirty="0">
                <a:latin typeface="Arial" panose="020B0604020202020204" pitchFamily="34" charset="0"/>
              </a:rPr>
              <a:t>O braço de controle está submetido ao carregamento mostrado na figura abaixo. Determine, com aproximação de 5 mm, o diâmetro exigido para o pino de aço em  </a:t>
            </a:r>
            <a:r>
              <a:rPr lang="pt-BR" altLang="pt-BR" sz="1800" b="0" i="1" dirty="0">
                <a:latin typeface="Arial" panose="020B0604020202020204" pitchFamily="34" charset="0"/>
              </a:rPr>
              <a:t>C</a:t>
            </a:r>
            <a:r>
              <a:rPr lang="pt-BR" altLang="pt-BR" sz="1800" b="0" dirty="0">
                <a:latin typeface="Arial" panose="020B0604020202020204" pitchFamily="34" charset="0"/>
              </a:rPr>
              <a:t> se a tensão de cisalhamento admissível para o aço for 55MPa.  Note na figura que o pino está sujeito a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b="0" dirty="0">
                <a:latin typeface="Arial" panose="020B0604020202020204" pitchFamily="34" charset="0"/>
              </a:rPr>
              <a:t>cisalhamento duplo.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DA999D-18A3-437E-4A58-D4A5C6D7FF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34031CCE-3681-02BA-F8CB-05E9333019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8337AD0-8532-44B9-BBD2-082671A03A51}"/>
              </a:ext>
            </a:extLst>
          </p:cNvPr>
          <p:cNvSpPr>
            <a:spLocks/>
          </p:cNvSpPr>
          <p:nvPr/>
        </p:nvSpPr>
        <p:spPr bwMode="auto">
          <a:xfrm>
            <a:off x="609823" y="1388034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02FF2E-3E3A-403E-9292-E4B541EF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3" y="2245284"/>
            <a:ext cx="712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Para equilíbrio, temos: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348A926-3501-4D9D-906D-BB135F54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48" y="2173847"/>
            <a:ext cx="2446338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C4474B25-384C-4A93-B5FE-9B6617BAD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89608"/>
              </p:ext>
            </p:extLst>
          </p:nvPr>
        </p:nvGraphicFramePr>
        <p:xfrm>
          <a:off x="703486" y="2891397"/>
          <a:ext cx="56276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4419600" imgH="825500" progId="Equation.3">
                  <p:embed/>
                </p:oleObj>
              </mc:Choice>
              <mc:Fallback>
                <p:oleObj name="Equação" r:id="rId3" imgW="4419600" imgH="825500" progId="Equation.3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C4474B25-384C-4A93-B5FE-9B6617BA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86" y="2891397"/>
                        <a:ext cx="56276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F928BC34-0817-47F8-9A18-52333105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6" y="4928159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O pino em </a:t>
            </a:r>
            <a:r>
              <a:rPr lang="pt-BR" altLang="pt-BR" sz="1800" b="0" i="1">
                <a:latin typeface="Arial" panose="020B0604020202020204" pitchFamily="34" charset="0"/>
              </a:rPr>
              <a:t>C </a:t>
            </a:r>
            <a:r>
              <a:rPr lang="pt-BR" altLang="pt-BR" sz="1800" b="0">
                <a:latin typeface="Arial" panose="020B0604020202020204" pitchFamily="34" charset="0"/>
              </a:rPr>
              <a:t>resiste à força resultante em </a:t>
            </a:r>
            <a:r>
              <a:rPr lang="pt-BR" altLang="pt-BR" sz="1800" b="0" i="1">
                <a:latin typeface="Arial" panose="020B0604020202020204" pitchFamily="34" charset="0"/>
              </a:rPr>
              <a:t>C</a:t>
            </a:r>
            <a:r>
              <a:rPr lang="pt-BR" altLang="pt-BR" sz="1800" b="0">
                <a:latin typeface="Arial" panose="020B0604020202020204" pitchFamily="34" charset="0"/>
              </a:rPr>
              <a:t>. Portanto,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97CCC205-A30B-4EC8-B9DC-ED42DC514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1811"/>
              </p:ext>
            </p:extLst>
          </p:nvPr>
        </p:nvGraphicFramePr>
        <p:xfrm>
          <a:off x="2195736" y="5398059"/>
          <a:ext cx="3286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841500" imgH="292100" progId="Equation.3">
                  <p:embed/>
                </p:oleObj>
              </mc:Choice>
              <mc:Fallback>
                <p:oleObj name="Equação" r:id="rId5" imgW="1841500" imgH="292100" progId="Equation.3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97CCC205-A30B-4EC8-B9DC-ED42DC514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98059"/>
                        <a:ext cx="3286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9">
            <a:extLst>
              <a:ext uri="{FF2B5EF4-FFF2-40B4-BE49-F238E27FC236}">
                <a16:creationId xmlns:a16="http://schemas.microsoft.com/office/drawing/2014/main" id="{03E59169-F32A-4241-BDE6-AEFAB77C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6" y="5072622"/>
            <a:ext cx="24145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7DE941-E4A9-FF14-5486-9530825154B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BE3AF713-FBE2-D73E-17B9-DB7306074E7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52EA1BC9-5BB0-4333-9B9F-E36BAF0EB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24191"/>
              </p:ext>
            </p:extLst>
          </p:nvPr>
        </p:nvGraphicFramePr>
        <p:xfrm>
          <a:off x="2801806" y="3547517"/>
          <a:ext cx="36322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2349500" imgH="1143000" progId="Equation.3">
                  <p:embed/>
                </p:oleObj>
              </mc:Choice>
              <mc:Fallback>
                <p:oleObj name="Equação" r:id="rId2" imgW="2349500" imgH="1143000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52EA1BC9-5BB0-4333-9B9F-E36BAF0EB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806" y="3547517"/>
                        <a:ext cx="36322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>
            <a:extLst>
              <a:ext uri="{FF2B5EF4-FFF2-40B4-BE49-F238E27FC236}">
                <a16:creationId xmlns:a16="http://schemas.microsoft.com/office/drawing/2014/main" id="{6F3842D3-A0B3-4B57-BEF1-0D136AEF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9" y="1556792"/>
            <a:ext cx="88201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 dirty="0">
                <a:latin typeface="Arial" panose="020B0604020202020204" pitchFamily="34" charset="0"/>
              </a:rPr>
              <a:t>O pino está sujeito a cisalhamento duplo, uma força de cisalhamento de 15,205 </a:t>
            </a:r>
            <a:r>
              <a:rPr lang="pt-BR" altLang="pt-BR" sz="1800" b="0" dirty="0" err="1">
                <a:latin typeface="Arial" panose="020B0604020202020204" pitchFamily="34" charset="0"/>
              </a:rPr>
              <a:t>kN</a:t>
            </a:r>
            <a:r>
              <a:rPr lang="pt-BR" altLang="pt-BR" sz="1800" b="0" dirty="0">
                <a:latin typeface="Arial" panose="020B0604020202020204" pitchFamily="34" charset="0"/>
              </a:rPr>
              <a:t>  age sobre sua área da seção transversal </a:t>
            </a:r>
            <a:r>
              <a:rPr lang="pt-BR" altLang="pt-BR" sz="1800" b="0" i="1" dirty="0">
                <a:latin typeface="Arial" panose="020B0604020202020204" pitchFamily="34" charset="0"/>
              </a:rPr>
              <a:t>entre </a:t>
            </a:r>
            <a:r>
              <a:rPr lang="pt-BR" altLang="pt-BR" sz="1800" b="0" dirty="0">
                <a:latin typeface="Arial" panose="020B0604020202020204" pitchFamily="34" charset="0"/>
              </a:rPr>
              <a:t>o braço e cada orelha de apoio do pino.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 dirty="0">
                <a:latin typeface="Arial" panose="020B0604020202020204" pitchFamily="34" charset="0"/>
              </a:rPr>
              <a:t>A área exigida é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83AF63D3-56C9-498C-A568-727BF25F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9" y="5620792"/>
            <a:ext cx="66770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Use um pino com um diâmetro </a:t>
            </a:r>
            <a:r>
              <a:rPr lang="pt-BR" altLang="pt-BR" sz="1800" b="0" i="1">
                <a:latin typeface="Arial" panose="020B0604020202020204" pitchFamily="34" charset="0"/>
              </a:rPr>
              <a:t>d</a:t>
            </a:r>
            <a:r>
              <a:rPr lang="pt-BR" altLang="pt-BR" sz="1800" b="0">
                <a:latin typeface="Arial" panose="020B0604020202020204" pitchFamily="34" charset="0"/>
              </a:rPr>
              <a:t> = 20 mm. (Resposta)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E7ED7A-E53B-0855-15D2-E39CC07BC1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025A563B-D12D-CBA2-6FDD-C1C9B714E5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8BE6100-178A-411C-838F-AA7A9A193DED}"/>
              </a:ext>
            </a:extLst>
          </p:cNvPr>
          <p:cNvSpPr txBox="1"/>
          <p:nvPr/>
        </p:nvSpPr>
        <p:spPr>
          <a:xfrm>
            <a:off x="871991" y="1700807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Determine as forças nas peças do conjunto da alavanca do freio de bicicleta,  mostrado na figura,  durante a frenagem.</a:t>
            </a:r>
          </a:p>
          <a:p>
            <a:pPr algn="just"/>
            <a:r>
              <a:rPr lang="pt-BR" dirty="0"/>
              <a:t>A geometria de cada elemento é conhecida. Considere que a mão humana comum possa gerar uma força de aperto em torno de 267 N na posição da alavanca mostrada, as acelerações são desprezíveis e todas as forças são coplanares e bidimensionais.  </a:t>
            </a:r>
          </a:p>
          <a:p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7D8D4A-C5D0-4DF3-867C-07434A97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92" y="4492277"/>
            <a:ext cx="4362450" cy="2105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F4BD8A-2C58-0932-EBBB-E85B088972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4525EBB4-A7C6-70FC-F6DF-20454021A65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3DAFB5-7A65-4DB1-B426-5C24A2BF1CD6}"/>
              </a:ext>
            </a:extLst>
          </p:cNvPr>
          <p:cNvSpPr/>
          <p:nvPr/>
        </p:nvSpPr>
        <p:spPr>
          <a:xfrm>
            <a:off x="651006" y="1784796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Diagrama de corpo livre da peça 2: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CAC063-DDA2-4EDB-B1B6-FAE6AECB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0" y="2196827"/>
            <a:ext cx="4501814" cy="16247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E3D3E0-5746-4524-A927-40E07862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70" y="5355555"/>
            <a:ext cx="5335115" cy="7499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468C98-2E99-4369-84D6-D7B804EE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849" y="2374240"/>
            <a:ext cx="4303151" cy="13750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A1A2E4-ED0D-4034-83EF-914F6A165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294" y="4344256"/>
            <a:ext cx="1400175" cy="371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30D536A-CEE1-4836-A04A-2BA6A33E5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382" y="3843822"/>
            <a:ext cx="6858000" cy="42862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70417B0-F453-48FD-B108-0183FBEB7781}"/>
              </a:ext>
            </a:extLst>
          </p:cNvPr>
          <p:cNvSpPr/>
          <p:nvPr/>
        </p:nvSpPr>
        <p:spPr>
          <a:xfrm>
            <a:off x="651006" y="462351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Diagrama de corpo livre da peça 3: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C16E38-1C4A-4BCD-B1BE-EC6263490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8848" y="5266767"/>
            <a:ext cx="2895600" cy="1019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263035-E4BB-7E35-8651-2F7F032B551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C51C7BD9-AFF7-576F-A6EB-FEAD5468F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62BDB5-B1BB-41DD-A8F8-B327D125228B}"/>
              </a:ext>
            </a:extLst>
          </p:cNvPr>
          <p:cNvSpPr txBox="1"/>
          <p:nvPr/>
        </p:nvSpPr>
        <p:spPr>
          <a:xfrm>
            <a:off x="871991" y="1700807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esforços em um elemento é realizada através das 3 leis de Newton: a lei da inércia, a lei da força e a lei de ação e reação;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Para uma análise tridimensional: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Sendo: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94AE29-1993-4C4C-AEEF-FEC9F069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97" y="2862389"/>
            <a:ext cx="3467100" cy="5810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F26482-655A-41CA-8907-18A39C2C2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09" y="3910546"/>
            <a:ext cx="4943475" cy="533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820C0F5-7815-43AB-AAE8-A81167A4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023" y="4568293"/>
            <a:ext cx="2743200" cy="4381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A11493-884A-4850-AE9F-32C0F0DC8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011" y="5220404"/>
            <a:ext cx="2943225" cy="15430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817D0C5-04AC-40D4-A6F2-6C6A08A376FE}"/>
              </a:ext>
            </a:extLst>
          </p:cNvPr>
          <p:cNvSpPr/>
          <p:nvPr/>
        </p:nvSpPr>
        <p:spPr>
          <a:xfrm>
            <a:off x="651006" y="1302966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A0CE2D-B3C4-4A82-4C7E-E86C81DA4A5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9" name="Imagem 8" descr="GVA1.jpg">
            <a:extLst>
              <a:ext uri="{FF2B5EF4-FFF2-40B4-BE49-F238E27FC236}">
                <a16:creationId xmlns:a16="http://schemas.microsoft.com/office/drawing/2014/main" id="{6A70674A-76A0-F502-C173-10B0CE1E6F0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3DAFB5-7A65-4DB1-B426-5C24A2BF1CD6}"/>
              </a:ext>
            </a:extLst>
          </p:cNvPr>
          <p:cNvSpPr/>
          <p:nvPr/>
        </p:nvSpPr>
        <p:spPr>
          <a:xfrm>
            <a:off x="651006" y="1784796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Diagrama de corpo livre da peça 1: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FBC402-8775-4BAC-97A5-E09BB8F7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3" y="2279404"/>
            <a:ext cx="5534073" cy="202234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F53111-B85B-4EEA-BE34-F0487B08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3" y="4334693"/>
            <a:ext cx="7229475" cy="14097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22F32D-90DD-490A-89BB-D3DEEF40E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3" y="5804596"/>
            <a:ext cx="7124700" cy="962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02C2FB-7840-16F2-8236-513EC6E4B45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C1A7AEAA-70AD-A62F-1451-1CBDAB4AFCC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3DAFB5-7A65-4DB1-B426-5C24A2BF1CD6}"/>
              </a:ext>
            </a:extLst>
          </p:cNvPr>
          <p:cNvSpPr/>
          <p:nvPr/>
        </p:nvSpPr>
        <p:spPr>
          <a:xfrm>
            <a:off x="651007" y="1784796"/>
            <a:ext cx="7953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O número total de incógnitas registradas até o momento são 21 e apenas 9 equações, restando 12 equações para resolver o sistema. Essas equações podem ser obtidas a partir da terceira lei de Newton, aplicada aos elementos em contato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E4E9B9-924A-499F-80D8-63B6D97C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77" y="3717031"/>
            <a:ext cx="3721885" cy="166136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C9FD358-952D-567A-A594-CC56579579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EDE98616-EF93-4D9D-698D-F5AF252340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C605AA36-F987-4BE4-BA6B-19FAE057483E}"/>
              </a:ext>
            </a:extLst>
          </p:cNvPr>
          <p:cNvSpPr/>
          <p:nvPr/>
        </p:nvSpPr>
        <p:spPr>
          <a:xfrm>
            <a:off x="651006" y="1911847"/>
            <a:ext cx="8254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As demais equações, obtém-se assumindo que as duas forças provenientes da mão do ciclista, na alavanca do freio e no guidão da bicicleta, possuem o mesmo valor e sentido contrário. Além disso, a força do cabo e a força da capa, são forças horizontais, portanto, sua componentes em y são nulas, assim como a força F31x: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F4BBCD-5C68-427C-867F-20ED6F0B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87" y="4512659"/>
            <a:ext cx="1577224" cy="9638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1D3509-7729-4576-A189-1E81A6DD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071" y="4750494"/>
            <a:ext cx="2879057" cy="4881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97386F-2A9A-438F-A47F-E4955F3E3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788" y="4750494"/>
            <a:ext cx="1114072" cy="51322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0995D67-FCB5-CDD5-B7B4-8C6B9BED71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D83C9158-828B-2608-25FE-4E49874613F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C605AA36-F987-4BE4-BA6B-19FAE057483E}"/>
              </a:ext>
            </a:extLst>
          </p:cNvPr>
          <p:cNvSpPr/>
          <p:nvPr/>
        </p:nvSpPr>
        <p:spPr>
          <a:xfrm>
            <a:off x="651006" y="1911847"/>
            <a:ext cx="82541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Realizando se as substituições obtém-se oito equações para oito incógnitas: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0582E9-9AF1-4650-B894-AB33B1E8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9" y="2924944"/>
            <a:ext cx="7534275" cy="274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142D323-1466-15E8-B72B-0FCD112C6F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367B7E0A-DD7B-BB8F-B9B5-73B715CED4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8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AD807F-BE38-4009-8252-4D40C7C0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9134475" cy="27717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26ABC70-F64C-404A-9D2E-03751C54CDD2}"/>
              </a:ext>
            </a:extLst>
          </p:cNvPr>
          <p:cNvSpPr/>
          <p:nvPr/>
        </p:nvSpPr>
        <p:spPr>
          <a:xfrm>
            <a:off x="651006" y="1911847"/>
            <a:ext cx="8254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As oito equações podem ser convenientemente organizadas na forma matricial permitindo se assim uma solução simultânea das equações: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95A5BD-DFE8-2021-2AF5-FE391BD651F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C2E59476-7392-A57A-5CCC-D8075C0A02A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0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C605AA36-F987-4BE4-BA6B-19FAE057483E}"/>
              </a:ext>
            </a:extLst>
          </p:cNvPr>
          <p:cNvSpPr/>
          <p:nvPr/>
        </p:nvSpPr>
        <p:spPr>
          <a:xfrm>
            <a:off x="651006" y="1911847"/>
            <a:ext cx="8254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Substituindo se os valores conhecidos, tense: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5C98DB-E2C9-4FE1-BABA-52BE91AC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20728"/>
            <a:ext cx="5878104" cy="23290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FCA33D-05A1-2D61-023F-D79BDEB8AA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18C6AC53-FC52-AFDA-FD29-EF1D5EFA02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CaixaDeTexto 5">
            <a:extLst>
              <a:ext uri="{FF2B5EF4-FFF2-40B4-BE49-F238E27FC236}">
                <a16:creationId xmlns:a16="http://schemas.microsoft.com/office/drawing/2014/main" id="{3E3DB3EF-B272-49C1-83F8-942EEEF6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47" y="3861048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ANÁLISE DINÂMICA EM MECANISMOS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2D3DB4-070A-B03E-AF80-9D2075B51B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A2360F0C-C701-2482-1D1A-40CA7DA0B2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0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5">
            <a:extLst>
              <a:ext uri="{FF2B5EF4-FFF2-40B4-BE49-F238E27FC236}">
                <a16:creationId xmlns:a16="http://schemas.microsoft.com/office/drawing/2014/main" id="{5AF7FD08-D0C2-4467-9242-6B08C9C5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916113"/>
            <a:ext cx="3568701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170C67-9B64-4CCC-A171-BF25C29C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341438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Barra em Rotação Pura: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C672C4-A1E1-46CB-B61A-44EE57D6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05263"/>
            <a:ext cx="2592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Diagrama Cinemático</a:t>
            </a:r>
          </a:p>
        </p:txBody>
      </p:sp>
      <p:pic>
        <p:nvPicPr>
          <p:cNvPr id="68615" name="Picture 7">
            <a:extLst>
              <a:ext uri="{FF2B5EF4-FFF2-40B4-BE49-F238E27FC236}">
                <a16:creationId xmlns:a16="http://schemas.microsoft.com/office/drawing/2014/main" id="{3F44039F-9DB2-4AFC-B092-887E8A5E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763838"/>
            <a:ext cx="2303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8">
            <a:extLst>
              <a:ext uri="{FF2B5EF4-FFF2-40B4-BE49-F238E27FC236}">
                <a16:creationId xmlns:a16="http://schemas.microsoft.com/office/drawing/2014/main" id="{B0E2A4FE-0F59-4524-9341-472B3792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112963"/>
            <a:ext cx="3313112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C0B36B88-BF3F-4035-9B8A-D61F14CF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05263"/>
            <a:ext cx="367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Diagramas de Corpo Livre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19F44F-A008-46C7-B69E-D032D1A6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475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Arial" panose="020B0604020202020204" pitchFamily="34" charset="0"/>
              </a:rPr>
              <a:t>Na forma vetorial podemos escrever:</a:t>
            </a:r>
          </a:p>
        </p:txBody>
      </p:sp>
      <p:graphicFrame>
        <p:nvGraphicFramePr>
          <p:cNvPr id="30" name="Object 9">
            <a:extLst>
              <a:ext uri="{FF2B5EF4-FFF2-40B4-BE49-F238E27FC236}">
                <a16:creationId xmlns:a16="http://schemas.microsoft.com/office/drawing/2014/main" id="{A5EB433E-9F51-4F35-B66C-D570E73A6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5013325"/>
          <a:ext cx="1587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799920" imgH="253800" progId="Equation.3">
                  <p:embed/>
                </p:oleObj>
              </mc:Choice>
              <mc:Fallback>
                <p:oleObj name="Equação" r:id="rId6" imgW="799920" imgH="253800" progId="Equation.3">
                  <p:embed/>
                  <p:pic>
                    <p:nvPicPr>
                      <p:cNvPr id="30" name="Object 9">
                        <a:extLst>
                          <a:ext uri="{FF2B5EF4-FFF2-40B4-BE49-F238E27FC236}">
                            <a16:creationId xmlns:a16="http://schemas.microsoft.com/office/drawing/2014/main" id="{A5EB433E-9F51-4F35-B66C-D570E73A6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013325"/>
                        <a:ext cx="1587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8354D8BD-5336-4210-B1AD-46341CD0B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0488" y="5876925"/>
          <a:ext cx="1411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711000" imgH="253800" progId="Equation.3">
                  <p:embed/>
                </p:oleObj>
              </mc:Choice>
              <mc:Fallback>
                <p:oleObj name="Equação" r:id="rId8" imgW="711000" imgH="253800" progId="Equation.3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8354D8BD-5336-4210-B1AD-46341CD0B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876925"/>
                        <a:ext cx="1411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BFD3F9E-7C8F-473A-8968-BDF6F6AFD3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5300663"/>
            <a:ext cx="790575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ED5B674-76A1-46F9-A8CB-3C501E501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6092825"/>
            <a:ext cx="790575" cy="158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upo 40">
            <a:extLst>
              <a:ext uri="{FF2B5EF4-FFF2-40B4-BE49-F238E27FC236}">
                <a16:creationId xmlns:a16="http://schemas.microsoft.com/office/drawing/2014/main" id="{04C4FC90-DCDF-46B6-B4A2-79425331A61F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5013325"/>
            <a:ext cx="2159000" cy="576263"/>
            <a:chOff x="4283968" y="5012879"/>
            <a:chExt cx="2160240" cy="576361"/>
          </a:xfrm>
        </p:grpSpPr>
        <p:graphicFrame>
          <p:nvGraphicFramePr>
            <p:cNvPr id="1029" name="Object 11">
              <a:extLst>
                <a:ext uri="{FF2B5EF4-FFF2-40B4-BE49-F238E27FC236}">
                  <a16:creationId xmlns:a16="http://schemas.microsoft.com/office/drawing/2014/main" id="{3117741D-6D25-4A5A-88BC-8E7FD4502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0267" y="5012879"/>
            <a:ext cx="19399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977760" imgH="253800" progId="Equation.3">
                    <p:embed/>
                  </p:oleObj>
                </mc:Choice>
                <mc:Fallback>
                  <p:oleObj name="Equação" r:id="rId10" imgW="977760" imgH="253800" progId="Equation.3">
                    <p:embed/>
                    <p:pic>
                      <p:nvPicPr>
                        <p:cNvPr id="1029" name="Object 11">
                          <a:extLst>
                            <a:ext uri="{FF2B5EF4-FFF2-40B4-BE49-F238E27FC236}">
                              <a16:creationId xmlns:a16="http://schemas.microsoft.com/office/drawing/2014/main" id="{3117741D-6D25-4A5A-88BC-8E7FD4502C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267" y="5012879"/>
                          <a:ext cx="19399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Retângulo 36">
              <a:extLst>
                <a:ext uri="{FF2B5EF4-FFF2-40B4-BE49-F238E27FC236}">
                  <a16:creationId xmlns:a16="http://schemas.microsoft.com/office/drawing/2014/main" id="{2B8D0FE2-CA24-48A8-BB8C-FAF378B77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5013176"/>
              <a:ext cx="2160240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3" name="Grupo 39">
            <a:extLst>
              <a:ext uri="{FF2B5EF4-FFF2-40B4-BE49-F238E27FC236}">
                <a16:creationId xmlns:a16="http://schemas.microsoft.com/office/drawing/2014/main" id="{E0962439-FC2E-47B1-BCDF-4D518BB6111B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5805488"/>
            <a:ext cx="3960812" cy="647700"/>
            <a:chOff x="4211960" y="5805264"/>
            <a:chExt cx="3960440" cy="648072"/>
          </a:xfrm>
        </p:grpSpPr>
        <p:graphicFrame>
          <p:nvGraphicFramePr>
            <p:cNvPr id="1028" name="Object 12">
              <a:extLst>
                <a:ext uri="{FF2B5EF4-FFF2-40B4-BE49-F238E27FC236}">
                  <a16:creationId xmlns:a16="http://schemas.microsoft.com/office/drawing/2014/main" id="{574E8B9C-0EC5-42EA-862F-93CA65A0F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338" y="5876479"/>
            <a:ext cx="3929062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981080" imgH="253800" progId="Equation.3">
                    <p:embed/>
                  </p:oleObj>
                </mc:Choice>
                <mc:Fallback>
                  <p:oleObj name="Equação" r:id="rId12" imgW="1981080" imgH="253800" progId="Equation.3">
                    <p:embed/>
                    <p:pic>
                      <p:nvPicPr>
                        <p:cNvPr id="1028" name="Object 12">
                          <a:extLst>
                            <a:ext uri="{FF2B5EF4-FFF2-40B4-BE49-F238E27FC236}">
                              <a16:creationId xmlns:a16="http://schemas.microsoft.com/office/drawing/2014/main" id="{574E8B9C-0EC5-42EA-862F-93CA65A0F9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338" y="5876479"/>
                          <a:ext cx="3929062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Retângulo 38">
              <a:extLst>
                <a:ext uri="{FF2B5EF4-FFF2-40B4-BE49-F238E27FC236}">
                  <a16:creationId xmlns:a16="http://schemas.microsoft.com/office/drawing/2014/main" id="{0506F2E6-52E0-48F0-8543-A5A473CC7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960" y="5805264"/>
              <a:ext cx="3960440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DA3BA71-8DDC-4B54-985A-36067A7AA3CB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EB22A8-99C8-4313-B668-77547A1A9AE4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D0159A-9C2D-A71A-C10B-655BF5A86EB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7B6CF00F-2DAE-3E2D-59D4-642A1BF6315C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rupo 6">
            <a:extLst>
              <a:ext uri="{FF2B5EF4-FFF2-40B4-BE49-F238E27FC236}">
                <a16:creationId xmlns:a16="http://schemas.microsoft.com/office/drawing/2014/main" id="{19974DA7-60CB-4D92-B213-E5AF2978F23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989138"/>
            <a:ext cx="2160587" cy="576262"/>
            <a:chOff x="4283968" y="5012879"/>
            <a:chExt cx="2160240" cy="576361"/>
          </a:xfrm>
        </p:grpSpPr>
        <p:graphicFrame>
          <p:nvGraphicFramePr>
            <p:cNvPr id="2061" name="Object 2">
              <a:extLst>
                <a:ext uri="{FF2B5EF4-FFF2-40B4-BE49-F238E27FC236}">
                  <a16:creationId xmlns:a16="http://schemas.microsoft.com/office/drawing/2014/main" id="{896F3456-FE36-4976-9B61-170B14AADF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0267" y="5012879"/>
            <a:ext cx="19399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" imgW="977760" imgH="253800" progId="Equation.3">
                    <p:embed/>
                  </p:oleObj>
                </mc:Choice>
                <mc:Fallback>
                  <p:oleObj name="Equação" r:id="rId3" imgW="977760" imgH="253800" progId="Equation.3">
                    <p:embed/>
                    <p:pic>
                      <p:nvPicPr>
                        <p:cNvPr id="2061" name="Object 2">
                          <a:extLst>
                            <a:ext uri="{FF2B5EF4-FFF2-40B4-BE49-F238E27FC236}">
                              <a16:creationId xmlns:a16="http://schemas.microsoft.com/office/drawing/2014/main" id="{896F3456-FE36-4976-9B61-170B14AADF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267" y="5012879"/>
                          <a:ext cx="19399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" name="Retângulo 8">
              <a:extLst>
                <a:ext uri="{FF2B5EF4-FFF2-40B4-BE49-F238E27FC236}">
                  <a16:creationId xmlns:a16="http://schemas.microsoft.com/office/drawing/2014/main" id="{57F29791-4AE5-4543-A041-85709A93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5013176"/>
              <a:ext cx="2160240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2066" name="Grupo 9">
            <a:extLst>
              <a:ext uri="{FF2B5EF4-FFF2-40B4-BE49-F238E27FC236}">
                <a16:creationId xmlns:a16="http://schemas.microsoft.com/office/drawing/2014/main" id="{9685ED45-51B2-4042-AD26-C9C3F657FCC4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916113"/>
            <a:ext cx="3960812" cy="649287"/>
            <a:chOff x="4211960" y="5805264"/>
            <a:chExt cx="3960440" cy="648072"/>
          </a:xfrm>
        </p:grpSpPr>
        <p:graphicFrame>
          <p:nvGraphicFramePr>
            <p:cNvPr id="2060" name="Object 3">
              <a:extLst>
                <a:ext uri="{FF2B5EF4-FFF2-40B4-BE49-F238E27FC236}">
                  <a16:creationId xmlns:a16="http://schemas.microsoft.com/office/drawing/2014/main" id="{58AC6905-03D5-473D-8CDC-1867264B2D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338" y="5876479"/>
            <a:ext cx="3929062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" imgW="1981080" imgH="253800" progId="Equation.3">
                    <p:embed/>
                  </p:oleObj>
                </mc:Choice>
                <mc:Fallback>
                  <p:oleObj name="Equação" r:id="rId5" imgW="1981080" imgH="253800" progId="Equation.3">
                    <p:embed/>
                    <p:pic>
                      <p:nvPicPr>
                        <p:cNvPr id="2060" name="Object 3">
                          <a:extLst>
                            <a:ext uri="{FF2B5EF4-FFF2-40B4-BE49-F238E27FC236}">
                              <a16:creationId xmlns:a16="http://schemas.microsoft.com/office/drawing/2014/main" id="{58AC6905-03D5-473D-8CDC-1867264B2D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338" y="5876479"/>
                          <a:ext cx="3929062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" name="Retângulo 11">
              <a:extLst>
                <a:ext uri="{FF2B5EF4-FFF2-40B4-BE49-F238E27FC236}">
                  <a16:creationId xmlns:a16="http://schemas.microsoft.com/office/drawing/2014/main" id="{04DD91EA-11D7-4AA7-9EC2-692842996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960" y="5805264"/>
              <a:ext cx="3960440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sp>
        <p:nvSpPr>
          <p:cNvPr id="2067" name="CaixaDeTexto 12">
            <a:extLst>
              <a:ext uri="{FF2B5EF4-FFF2-40B4-BE49-F238E27FC236}">
                <a16:creationId xmlns:a16="http://schemas.microsoft.com/office/drawing/2014/main" id="{43BA6631-92C4-45C7-A6B7-0B1186F73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268413"/>
            <a:ext cx="3743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Barra em Rotação Pura: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2A9A8D2A-65C8-4228-9082-78575E9F3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24175"/>
          <a:ext cx="2217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1117440" imgH="241200" progId="Equation.3">
                  <p:embed/>
                </p:oleObj>
              </mc:Choice>
              <mc:Fallback>
                <p:oleObj name="Equação" r:id="rId7" imgW="1117440" imgH="241200" progId="Equation.3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2A9A8D2A-65C8-4228-9082-78575E9F3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22177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408A9958-2E00-4567-B818-6A2670022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0" y="2924175"/>
          <a:ext cx="2216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1117440" imgH="253800" progId="Equation.3">
                  <p:embed/>
                </p:oleObj>
              </mc:Choice>
              <mc:Fallback>
                <p:oleObj name="Equação" r:id="rId9" imgW="1117440" imgH="25380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408A9958-2E00-4567-B818-6A2670022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924175"/>
                        <a:ext cx="22161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9104D5DC-3532-4076-B249-54467396F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502025"/>
          <a:ext cx="599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3022560" imgH="253800" progId="Equation.3">
                  <p:embed/>
                </p:oleObj>
              </mc:Choice>
              <mc:Fallback>
                <p:oleObj name="Equação" r:id="rId11" imgW="3022560" imgH="253800" progId="Equation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9104D5DC-3532-4076-B249-54467396F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502025"/>
                        <a:ext cx="5994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A8F59CA-9854-4C66-A7A5-E9F509B4E8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75582" y="2780506"/>
            <a:ext cx="431800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97FB663-4ED9-42B1-98D3-0EC543248B4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96306" y="2061369"/>
            <a:ext cx="503238" cy="1511300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Conector angulado 23">
            <a:extLst>
              <a:ext uri="{FF2B5EF4-FFF2-40B4-BE49-F238E27FC236}">
                <a16:creationId xmlns:a16="http://schemas.microsoft.com/office/drawing/2014/main" id="{02CD0EBF-E47A-4486-A63F-C7285F793F5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588125" y="2565400"/>
            <a:ext cx="1655763" cy="115093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8B6E12-3775-4807-AC5B-517C8238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475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Arial" panose="020B0604020202020204" pitchFamily="34" charset="0"/>
              </a:rPr>
              <a:t>Arrumando as equações, temos:</a:t>
            </a:r>
          </a:p>
        </p:txBody>
      </p:sp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BE3F3D59-AD18-457A-9435-57860343C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4724400"/>
          <a:ext cx="41576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2095200" imgH="253800" progId="Equation.3">
                  <p:embed/>
                </p:oleObj>
              </mc:Choice>
              <mc:Fallback>
                <p:oleObj name="Equação" r:id="rId13" imgW="2095200" imgH="253800" progId="Equation.3">
                  <p:embed/>
                  <p:pic>
                    <p:nvPicPr>
                      <p:cNvPr id="69639" name="Object 7">
                        <a:extLst>
                          <a:ext uri="{FF2B5EF4-FFF2-40B4-BE49-F238E27FC236}">
                            <a16:creationId xmlns:a16="http://schemas.microsoft.com/office/drawing/2014/main" id="{BE3F3D59-AD18-457A-9435-57860343C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724400"/>
                        <a:ext cx="41576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8195DA33-4D1F-49C5-89C3-CC9D3B7BF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5372100"/>
          <a:ext cx="41576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2095200" imgH="253800" progId="Equation.3">
                  <p:embed/>
                </p:oleObj>
              </mc:Choice>
              <mc:Fallback>
                <p:oleObj name="Equação" r:id="rId15" imgW="2095200" imgH="253800" progId="Equation.3">
                  <p:embed/>
                  <p:pic>
                    <p:nvPicPr>
                      <p:cNvPr id="69640" name="Object 8">
                        <a:extLst>
                          <a:ext uri="{FF2B5EF4-FFF2-40B4-BE49-F238E27FC236}">
                            <a16:creationId xmlns:a16="http://schemas.microsoft.com/office/drawing/2014/main" id="{8195DA33-4D1F-49C5-89C3-CC9D3B7BF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5372100"/>
                        <a:ext cx="41576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DF5BE746-5321-4A00-BC12-520510C35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6040438"/>
          <a:ext cx="5832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7" imgW="3060360" imgH="253800" progId="Equation.3">
                  <p:embed/>
                </p:oleObj>
              </mc:Choice>
              <mc:Fallback>
                <p:oleObj name="Equação" r:id="rId17" imgW="3060360" imgH="253800" progId="Equation.3">
                  <p:embed/>
                  <p:pic>
                    <p:nvPicPr>
                      <p:cNvPr id="69641" name="Object 9">
                        <a:extLst>
                          <a:ext uri="{FF2B5EF4-FFF2-40B4-BE49-F238E27FC236}">
                            <a16:creationId xmlns:a16="http://schemas.microsoft.com/office/drawing/2014/main" id="{DF5BE746-5321-4A00-BC12-520510C35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040438"/>
                        <a:ext cx="58324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0">
            <a:extLst>
              <a:ext uri="{FF2B5EF4-FFF2-40B4-BE49-F238E27FC236}">
                <a16:creationId xmlns:a16="http://schemas.microsoft.com/office/drawing/2014/main" id="{97E2675C-468E-4E90-BA2C-C12D10D39BC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084763"/>
            <a:ext cx="1657350" cy="576262"/>
            <a:chOff x="6588224" y="5013176"/>
            <a:chExt cx="1656184" cy="576064"/>
          </a:xfrm>
        </p:grpSpPr>
        <p:graphicFrame>
          <p:nvGraphicFramePr>
            <p:cNvPr id="2059" name="Object 10">
              <a:extLst>
                <a:ext uri="{FF2B5EF4-FFF2-40B4-BE49-F238E27FC236}">
                  <a16:creationId xmlns:a16="http://schemas.microsoft.com/office/drawing/2014/main" id="{3726884F-E1E8-4917-B329-C21E35C53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56388" y="5122863"/>
            <a:ext cx="15367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9" imgW="774360" imgH="215640" progId="Equation.3">
                    <p:embed/>
                  </p:oleObj>
                </mc:Choice>
                <mc:Fallback>
                  <p:oleObj name="Equação" r:id="rId19" imgW="774360" imgH="215640" progId="Equation.3">
                    <p:embed/>
                    <p:pic>
                      <p:nvPicPr>
                        <p:cNvPr id="2059" name="Object 10">
                          <a:extLst>
                            <a:ext uri="{FF2B5EF4-FFF2-40B4-BE49-F238E27FC236}">
                              <a16:creationId xmlns:a16="http://schemas.microsoft.com/office/drawing/2014/main" id="{3726884F-E1E8-4917-B329-C21E35C53F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6388" y="5122863"/>
                          <a:ext cx="15367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7" name="Retângulo 29">
              <a:extLst>
                <a:ext uri="{FF2B5EF4-FFF2-40B4-BE49-F238E27FC236}">
                  <a16:creationId xmlns:a16="http://schemas.microsoft.com/office/drawing/2014/main" id="{A5204CE4-FDEC-4EAB-B409-7F175DDD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224" y="5013176"/>
              <a:ext cx="1656184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F37B0A21-9269-4F7A-BBA1-39CBF6234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3600" y="3860800"/>
          <a:ext cx="18224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1" imgW="1498320" imgH="761760" progId="Equation.3">
                  <p:embed/>
                </p:oleObj>
              </mc:Choice>
              <mc:Fallback>
                <p:oleObj name="Equação" r:id="rId21" imgW="1498320" imgH="761760" progId="Equation.3">
                  <p:embed/>
                  <p:pic>
                    <p:nvPicPr>
                      <p:cNvPr id="32" name="Object 11">
                        <a:extLst>
                          <a:ext uri="{FF2B5EF4-FFF2-40B4-BE49-F238E27FC236}">
                            <a16:creationId xmlns:a16="http://schemas.microsoft.com/office/drawing/2014/main" id="{F37B0A21-9269-4F7A-BBA1-39CBF6234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3860800"/>
                        <a:ext cx="18224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9BC3A272-B033-4A37-9C92-72FCF8F03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4940300"/>
          <a:ext cx="911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3" imgW="749160" imgH="711000" progId="Equation.3">
                  <p:embed/>
                </p:oleObj>
              </mc:Choice>
              <mc:Fallback>
                <p:oleObj name="Equação" r:id="rId23" imgW="749160" imgH="711000" progId="Equation.3">
                  <p:embed/>
                  <p:pic>
                    <p:nvPicPr>
                      <p:cNvPr id="69644" name="Object 12">
                        <a:extLst>
                          <a:ext uri="{FF2B5EF4-FFF2-40B4-BE49-F238E27FC236}">
                            <a16:creationId xmlns:a16="http://schemas.microsoft.com/office/drawing/2014/main" id="{9BC3A272-B033-4A37-9C92-72FCF8F03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940300"/>
                        <a:ext cx="9112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8A0D784C-75C5-4F0B-824E-97BD1A5E7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0" y="5815013"/>
          <a:ext cx="23479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5" imgW="1930320" imgH="761760" progId="Equation.3">
                  <p:embed/>
                </p:oleObj>
              </mc:Choice>
              <mc:Fallback>
                <p:oleObj name="Equação" r:id="rId25" imgW="1930320" imgH="761760" progId="Equation.3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8A0D784C-75C5-4F0B-824E-97BD1A5E7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5815013"/>
                        <a:ext cx="23479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67E8D07-E629-4BD6-BAFA-C08C7E7DCD11}"/>
              </a:ext>
            </a:extLst>
          </p:cNvPr>
          <p:cNvCxnSpPr>
            <a:cxnSpLocks noChangeShapeType="1"/>
            <a:stCxn id="2077" idx="3"/>
          </p:cNvCxnSpPr>
          <p:nvPr/>
        </p:nvCxnSpPr>
        <p:spPr bwMode="auto">
          <a:xfrm flipV="1">
            <a:off x="6516688" y="4437063"/>
            <a:ext cx="719137" cy="9366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366EA6D-6843-41FE-B753-8DF270BC7CE0}"/>
              </a:ext>
            </a:extLst>
          </p:cNvPr>
          <p:cNvCxnSpPr>
            <a:cxnSpLocks noChangeShapeType="1"/>
            <a:stCxn id="2077" idx="3"/>
          </p:cNvCxnSpPr>
          <p:nvPr/>
        </p:nvCxnSpPr>
        <p:spPr bwMode="auto">
          <a:xfrm>
            <a:off x="6516688" y="5373688"/>
            <a:ext cx="287337" cy="792162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68DA2C2-84DB-40FD-9FE7-1AB43EF1F962}"/>
              </a:ext>
            </a:extLst>
          </p:cNvPr>
          <p:cNvCxnSpPr>
            <a:cxnSpLocks noChangeShapeType="1"/>
            <a:stCxn id="2077" idx="3"/>
          </p:cNvCxnSpPr>
          <p:nvPr/>
        </p:nvCxnSpPr>
        <p:spPr bwMode="auto">
          <a:xfrm>
            <a:off x="6516688" y="5373688"/>
            <a:ext cx="1295400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DC3FD1-61C0-4362-A1F7-498352A93693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712448E-BE99-4AC1-B975-C752FB39943E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F44130-4012-70B4-CC07-BA44F4A8DB04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FD10B5D1-B88E-D84B-D74B-95B2A92EC815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5">
            <a:extLst>
              <a:ext uri="{FF2B5EF4-FFF2-40B4-BE49-F238E27FC236}">
                <a16:creationId xmlns:a16="http://schemas.microsoft.com/office/drawing/2014/main" id="{1CFA4EBB-0B5A-412B-A052-C443ADE0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91025"/>
            <a:ext cx="3529012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1B9B1801-B9ED-46B7-AEB8-A490015B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535488"/>
            <a:ext cx="340836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CaixaDeTexto 5">
            <a:extLst>
              <a:ext uri="{FF2B5EF4-FFF2-40B4-BE49-F238E27FC236}">
                <a16:creationId xmlns:a16="http://schemas.microsoft.com/office/drawing/2014/main" id="{71CB78CD-0243-4CEA-B4CE-11E93199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rgbClr val="FF0000"/>
                </a:solidFill>
                <a:latin typeface="Arial" panose="020B0604020202020204" pitchFamily="34" charset="0"/>
              </a:rPr>
              <a:t>ANÁLISE DINÂMICA EM MECANISMOS</a:t>
            </a:r>
          </a:p>
        </p:txBody>
      </p:sp>
      <p:grpSp>
        <p:nvGrpSpPr>
          <p:cNvPr id="3084" name="Grupo 11">
            <a:extLst>
              <a:ext uri="{FF2B5EF4-FFF2-40B4-BE49-F238E27FC236}">
                <a16:creationId xmlns:a16="http://schemas.microsoft.com/office/drawing/2014/main" id="{E3299879-9DF8-4D18-9DC4-60DA6BC8FAB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687513"/>
            <a:ext cx="8569325" cy="2678112"/>
            <a:chOff x="395536" y="1772816"/>
            <a:chExt cx="8568952" cy="2677656"/>
          </a:xfrm>
        </p:grpSpPr>
        <p:sp>
          <p:nvSpPr>
            <p:cNvPr id="3087" name="CaixaDeTexto 6">
              <a:extLst>
                <a:ext uri="{FF2B5EF4-FFF2-40B4-BE49-F238E27FC236}">
                  <a16:creationId xmlns:a16="http://schemas.microsoft.com/office/drawing/2014/main" id="{1353B969-F3D9-494A-B47B-D6038217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772816"/>
              <a:ext cx="8568952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Arial" panose="020B0604020202020204" pitchFamily="34" charset="0"/>
                </a:rPr>
                <a:t>EXEMPLO</a:t>
              </a: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A barra de comprimento 250 mm mostrada tem massa de 2 kg. Seu C.G está sobre a linha de centro no ponto 125 mm. Seu momento de inércia de massa em relação ao CG é de 0,011 kg.m</a:t>
              </a:r>
              <a:r>
                <a:rPr lang="pt-BR" altLang="pt-BR" sz="1800" b="1" baseline="30000">
                  <a:latin typeface="Arial" panose="020B0604020202020204" pitchFamily="34" charset="0"/>
                </a:rPr>
                <a:t>2</a:t>
              </a:r>
              <a:r>
                <a:rPr lang="pt-BR" altLang="pt-BR" sz="1800" b="1">
                  <a:latin typeface="Arial" panose="020B0604020202020204" pitchFamily="34" charset="0"/>
                </a:rPr>
                <a:t>. Os dados cinéticos são:</a:t>
              </a: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Encontre a força na junta pinada e o torque de acionamento necessário para manter o movimento com aceleração dada para a posição instantânea da barra, se a força externa de 200 N a 0</a:t>
              </a:r>
              <a:r>
                <a:rPr lang="pt-BR" altLang="pt-BR" sz="1800" b="1" baseline="30000">
                  <a:latin typeface="Arial" panose="020B0604020202020204" pitchFamily="34" charset="0"/>
                </a:rPr>
                <a:t>o</a:t>
              </a:r>
              <a:r>
                <a:rPr lang="pt-BR" altLang="pt-BR" sz="1800" b="1">
                  <a:latin typeface="Arial" panose="020B0604020202020204" pitchFamily="34" charset="0"/>
                </a:rPr>
                <a:t> é aplicada no ponto P.</a:t>
              </a:r>
            </a:p>
          </p:txBody>
        </p:sp>
        <p:graphicFrame>
          <p:nvGraphicFramePr>
            <p:cNvPr id="3074" name="Object 2">
              <a:extLst>
                <a:ext uri="{FF2B5EF4-FFF2-40B4-BE49-F238E27FC236}">
                  <a16:creationId xmlns:a16="http://schemas.microsoft.com/office/drawing/2014/main" id="{B9032D38-FF0C-46BF-B7B6-4EBA313FF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560" y="3068960"/>
            <a:ext cx="1084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" imgW="545760" imgH="228600" progId="Equation.3">
                    <p:embed/>
                  </p:oleObj>
                </mc:Choice>
                <mc:Fallback>
                  <p:oleObj name="Equação" r:id="rId5" imgW="545760" imgH="228600" progId="Equation.3">
                    <p:embed/>
                    <p:pic>
                      <p:nvPicPr>
                        <p:cNvPr id="3074" name="Object 2">
                          <a:extLst>
                            <a:ext uri="{FF2B5EF4-FFF2-40B4-BE49-F238E27FC236}">
                              <a16:creationId xmlns:a16="http://schemas.microsoft.com/office/drawing/2014/main" id="{B9032D38-FF0C-46BF-B7B6-4EBA313FF0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3068960"/>
                          <a:ext cx="108426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>
              <a:extLst>
                <a:ext uri="{FF2B5EF4-FFF2-40B4-BE49-F238E27FC236}">
                  <a16:creationId xmlns:a16="http://schemas.microsoft.com/office/drawing/2014/main" id="{19C7A250-66E7-4FA1-8F82-3336618EC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3728" y="3068960"/>
            <a:ext cx="16129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" imgW="812520" imgH="215640" progId="Equation.3">
                    <p:embed/>
                  </p:oleObj>
                </mc:Choice>
                <mc:Fallback>
                  <p:oleObj name="Equação" r:id="rId7" imgW="812520" imgH="215640" progId="Equation.3">
                    <p:embed/>
                    <p:pic>
                      <p:nvPicPr>
                        <p:cNvPr id="3075" name="Object 3">
                          <a:extLst>
                            <a:ext uri="{FF2B5EF4-FFF2-40B4-BE49-F238E27FC236}">
                              <a16:creationId xmlns:a16="http://schemas.microsoft.com/office/drawing/2014/main" id="{19C7A250-66E7-4FA1-8F82-3336618EC3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068960"/>
                          <a:ext cx="1612900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>
              <a:extLst>
                <a:ext uri="{FF2B5EF4-FFF2-40B4-BE49-F238E27FC236}">
                  <a16:creationId xmlns:a16="http://schemas.microsoft.com/office/drawing/2014/main" id="{69A306B3-AB73-4EA0-BA74-58D58DD37B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9952" y="3068960"/>
            <a:ext cx="171450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" imgW="863280" imgH="228600" progId="Equation.3">
                    <p:embed/>
                  </p:oleObj>
                </mc:Choice>
                <mc:Fallback>
                  <p:oleObj name="Equação" r:id="rId9" imgW="863280" imgH="228600" progId="Equation.3">
                    <p:embed/>
                    <p:pic>
                      <p:nvPicPr>
                        <p:cNvPr id="3076" name="Object 4">
                          <a:extLst>
                            <a:ext uri="{FF2B5EF4-FFF2-40B4-BE49-F238E27FC236}">
                              <a16:creationId xmlns:a16="http://schemas.microsoft.com/office/drawing/2014/main" id="{69A306B3-AB73-4EA0-BA74-58D58DD37B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3068960"/>
                          <a:ext cx="1714500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>
              <a:extLst>
                <a:ext uri="{FF2B5EF4-FFF2-40B4-BE49-F238E27FC236}">
                  <a16:creationId xmlns:a16="http://schemas.microsoft.com/office/drawing/2014/main" id="{ABC64A32-CEAB-4BA4-AA5D-5E2850D5F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8184" y="2996952"/>
            <a:ext cx="262255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1" imgW="1320480" imgH="253800" progId="Equation.3">
                    <p:embed/>
                  </p:oleObj>
                </mc:Choice>
                <mc:Fallback>
                  <p:oleObj name="Equação" r:id="rId11" imgW="1320480" imgH="253800" progId="Equation.3">
                    <p:embed/>
                    <p:pic>
                      <p:nvPicPr>
                        <p:cNvPr id="3077" name="Object 5">
                          <a:extLst>
                            <a:ext uri="{FF2B5EF4-FFF2-40B4-BE49-F238E27FC236}">
                              <a16:creationId xmlns:a16="http://schemas.microsoft.com/office/drawing/2014/main" id="{ABC64A32-CEAB-4BA4-AA5D-5E2850D5F4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996952"/>
                          <a:ext cx="262255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Seta para a direita 18">
            <a:extLst>
              <a:ext uri="{FF2B5EF4-FFF2-40B4-BE49-F238E27FC236}">
                <a16:creationId xmlns:a16="http://schemas.microsoft.com/office/drawing/2014/main" id="{8B60FC17-AF41-48C6-89B1-87AAAB1D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229225"/>
            <a:ext cx="936625" cy="503238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B651BAA-8642-4329-B42F-5508D31FA675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6E0BEF-3E72-4EF5-9984-4DC4E42E7C80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C112A2-3F38-0438-942A-D9D5E756433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8F7F3284-300C-38EB-5639-A1CDF9C46E43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17D0C5-04AC-40D4-A6F2-6C6A08A376FE}"/>
              </a:ext>
            </a:extLst>
          </p:cNvPr>
          <p:cNvSpPr/>
          <p:nvPr/>
        </p:nvSpPr>
        <p:spPr>
          <a:xfrm>
            <a:off x="651006" y="1302966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1252722-D6D3-4F5B-B4DC-77ECABD0635C}"/>
              </a:ext>
            </a:extLst>
          </p:cNvPr>
          <p:cNvSpPr txBox="1">
            <a:spLocks/>
          </p:cNvSpPr>
          <p:nvPr/>
        </p:nvSpPr>
        <p:spPr>
          <a:xfrm>
            <a:off x="547818" y="1753443"/>
            <a:ext cx="8229600" cy="4824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pt-BR" altLang="pt-BR" sz="1800" b="1"/>
              <a:t>Reações</a:t>
            </a:r>
          </a:p>
          <a:p>
            <a:pPr fontAlgn="auto">
              <a:spcAft>
                <a:spcPts val="0"/>
              </a:spcAft>
            </a:pPr>
            <a:r>
              <a:rPr lang="pt-BR" altLang="pt-BR" sz="1800"/>
              <a:t>Forças de superfície desenvolvidas nos apoios ou pontos de contato entre corpos.</a:t>
            </a:r>
            <a:endParaRPr lang="pt-BR" altLang="zh-CN" sz="1800" i="1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5A88070-17DF-410F-9CBD-B3913F8A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6"/>
          <a:stretch>
            <a:fillRect/>
          </a:stretch>
        </p:blipFill>
        <p:spPr bwMode="auto">
          <a:xfrm>
            <a:off x="651006" y="2771030"/>
            <a:ext cx="79279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EB4D0A-CB28-7B4E-ADD2-0F699C1C1E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F55D018D-672A-D3C0-E44A-47218F8C841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CaixaDeTexto 6">
            <a:extLst>
              <a:ext uri="{FF2B5EF4-FFF2-40B4-BE49-F238E27FC236}">
                <a16:creationId xmlns:a16="http://schemas.microsoft.com/office/drawing/2014/main" id="{05279259-3EE7-4EFE-B680-9B542658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pic>
        <p:nvPicPr>
          <p:cNvPr id="71682" name="Picture 2">
            <a:extLst>
              <a:ext uri="{FF2B5EF4-FFF2-40B4-BE49-F238E27FC236}">
                <a16:creationId xmlns:a16="http://schemas.microsoft.com/office/drawing/2014/main" id="{5AE07D8E-0C98-4563-9017-22A740F11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941888"/>
            <a:ext cx="228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>
            <a:extLst>
              <a:ext uri="{FF2B5EF4-FFF2-40B4-BE49-F238E27FC236}">
                <a16:creationId xmlns:a16="http://schemas.microsoft.com/office/drawing/2014/main" id="{5078E236-1999-459A-AC11-2B644B57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060575"/>
            <a:ext cx="15430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>
            <a:extLst>
              <a:ext uri="{FF2B5EF4-FFF2-40B4-BE49-F238E27FC236}">
                <a16:creationId xmlns:a16="http://schemas.microsoft.com/office/drawing/2014/main" id="{46FB46CB-9E53-4798-A549-A4A8BBB0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1800"/>
            <a:ext cx="30670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5">
            <a:extLst>
              <a:ext uri="{FF2B5EF4-FFF2-40B4-BE49-F238E27FC236}">
                <a16:creationId xmlns:a16="http://schemas.microsoft.com/office/drawing/2014/main" id="{CB912E42-2679-4FD5-B49B-462E92C3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08163"/>
            <a:ext cx="32480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9D1E618-8DB6-4866-839E-D3EC7A48E532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A54FB384-6EFE-4E38-A3BA-06C8ED035DBE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A066A8-0F97-FE0E-BFC5-484C4FF6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636BF038-709D-70B6-155D-85BDE5DF6A0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CaixaDeTexto 6">
            <a:extLst>
              <a:ext uri="{FF2B5EF4-FFF2-40B4-BE49-F238E27FC236}">
                <a16:creationId xmlns:a16="http://schemas.microsoft.com/office/drawing/2014/main" id="{C1AFBDFA-D986-4FD1-8696-F10329E7A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pic>
        <p:nvPicPr>
          <p:cNvPr id="4110" name="Picture 2">
            <a:extLst>
              <a:ext uri="{FF2B5EF4-FFF2-40B4-BE49-F238E27FC236}">
                <a16:creationId xmlns:a16="http://schemas.microsoft.com/office/drawing/2014/main" id="{8B71BAAA-C396-4AAF-B83B-A84A444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773238"/>
            <a:ext cx="228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084D9BC-6525-4785-80E3-71673A88E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1989138"/>
          <a:ext cx="158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799920" imgH="253800" progId="Equation.3">
                  <p:embed/>
                </p:oleObj>
              </mc:Choice>
              <mc:Fallback>
                <p:oleObj name="Equação" r:id="rId4" imgW="799920" imgH="2538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A084D9BC-6525-4785-80E3-71673A88E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9138"/>
                        <a:ext cx="158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70955C42-5E82-4723-BB76-0CF34A044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852738"/>
          <a:ext cx="1411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711000" imgH="253800" progId="Equation.3">
                  <p:embed/>
                </p:oleObj>
              </mc:Choice>
              <mc:Fallback>
                <p:oleObj name="Equação" r:id="rId6" imgW="711000" imgH="25380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70955C42-5E82-4723-BB76-0CF34A044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52738"/>
                        <a:ext cx="1411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31983A7-1173-4289-9C9B-479CE3D407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4300" y="2276475"/>
            <a:ext cx="647700" cy="158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070D07D-E77F-4EF9-86AC-6E14B3E18C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4300" y="3068638"/>
            <a:ext cx="647700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upo 12">
            <a:extLst>
              <a:ext uri="{FF2B5EF4-FFF2-40B4-BE49-F238E27FC236}">
                <a16:creationId xmlns:a16="http://schemas.microsoft.com/office/drawing/2014/main" id="{DE7BC626-AD9F-4F23-8A49-A65678A3E00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989138"/>
            <a:ext cx="2160588" cy="576262"/>
            <a:chOff x="4283968" y="5013176"/>
            <a:chExt cx="2160240" cy="576064"/>
          </a:xfrm>
        </p:grpSpPr>
        <p:graphicFrame>
          <p:nvGraphicFramePr>
            <p:cNvPr id="4104" name="Object 4">
              <a:extLst>
                <a:ext uri="{FF2B5EF4-FFF2-40B4-BE49-F238E27FC236}">
                  <a16:creationId xmlns:a16="http://schemas.microsoft.com/office/drawing/2014/main" id="{ECA022E6-2B54-4EF3-9EBF-6B1439499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2267" y="5013474"/>
            <a:ext cx="2016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015920" imgH="253800" progId="Equation.3">
                    <p:embed/>
                  </p:oleObj>
                </mc:Choice>
                <mc:Fallback>
                  <p:oleObj name="Equação" r:id="rId8" imgW="1015920" imgH="253800" progId="Equation.3">
                    <p:embed/>
                    <p:pic>
                      <p:nvPicPr>
                        <p:cNvPr id="4104" name="Object 4">
                          <a:extLst>
                            <a:ext uri="{FF2B5EF4-FFF2-40B4-BE49-F238E27FC236}">
                              <a16:creationId xmlns:a16="http://schemas.microsoft.com/office/drawing/2014/main" id="{ECA022E6-2B54-4EF3-9EBF-6B14394990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267" y="5013474"/>
                          <a:ext cx="2016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Retângulo 14">
              <a:extLst>
                <a:ext uri="{FF2B5EF4-FFF2-40B4-BE49-F238E27FC236}">
                  <a16:creationId xmlns:a16="http://schemas.microsoft.com/office/drawing/2014/main" id="{A1C1533C-967D-4F50-860E-D7E6B667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5013176"/>
              <a:ext cx="2160240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3" name="Grupo 15">
            <a:extLst>
              <a:ext uri="{FF2B5EF4-FFF2-40B4-BE49-F238E27FC236}">
                <a16:creationId xmlns:a16="http://schemas.microsoft.com/office/drawing/2014/main" id="{D8EB1CEC-BA6D-45CF-AD28-4CBCC900187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781300"/>
            <a:ext cx="4321175" cy="647700"/>
            <a:chOff x="4067944" y="5805264"/>
            <a:chExt cx="4320480" cy="648072"/>
          </a:xfrm>
        </p:grpSpPr>
        <p:graphicFrame>
          <p:nvGraphicFramePr>
            <p:cNvPr id="4103" name="Object 5">
              <a:extLst>
                <a:ext uri="{FF2B5EF4-FFF2-40B4-BE49-F238E27FC236}">
                  <a16:creationId xmlns:a16="http://schemas.microsoft.com/office/drawing/2014/main" id="{B07D9B49-D4DB-4CFF-887B-AD9883EFEA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2079" y="5864374"/>
            <a:ext cx="42322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2133360" imgH="266400" progId="Equation.3">
                    <p:embed/>
                  </p:oleObj>
                </mc:Choice>
                <mc:Fallback>
                  <p:oleObj name="Equação" r:id="rId10" imgW="2133360" imgH="266400" progId="Equation.3">
                    <p:embed/>
                    <p:pic>
                      <p:nvPicPr>
                        <p:cNvPr id="4103" name="Object 5">
                          <a:extLst>
                            <a:ext uri="{FF2B5EF4-FFF2-40B4-BE49-F238E27FC236}">
                              <a16:creationId xmlns:a16="http://schemas.microsoft.com/office/drawing/2014/main" id="{B07D9B49-D4DB-4CFF-887B-AD9883EFEA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079" y="5864374"/>
                          <a:ext cx="423227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Retângulo 17">
              <a:extLst>
                <a:ext uri="{FF2B5EF4-FFF2-40B4-BE49-F238E27FC236}">
                  <a16:creationId xmlns:a16="http://schemas.microsoft.com/office/drawing/2014/main" id="{D0780118-B4B6-4545-AD7F-55602877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5805264"/>
              <a:ext cx="4320480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D6D57CB3-9E87-4D8C-8CD3-E27C86C66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221163"/>
          <a:ext cx="2393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206360" imgH="241200" progId="Equation.3">
                  <p:embed/>
                </p:oleObj>
              </mc:Choice>
              <mc:Fallback>
                <p:oleObj name="Equação" r:id="rId12" imgW="1206360" imgH="24120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D6D57CB3-9E87-4D8C-8CD3-E27C86C66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21163"/>
                        <a:ext cx="2393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7526E03E-8AE5-47C7-9C71-94E1B6FA9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4867275"/>
          <a:ext cx="23923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206360" imgH="253800" progId="Equation.3">
                  <p:embed/>
                </p:oleObj>
              </mc:Choice>
              <mc:Fallback>
                <p:oleObj name="Equação" r:id="rId14" imgW="1206360" imgH="253800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7526E03E-8AE5-47C7-9C71-94E1B6FA9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867275"/>
                        <a:ext cx="23923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D9E86A36-EC33-40B9-97DE-04D89222C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5661025"/>
          <a:ext cx="65230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3288960" imgH="253800" progId="Equation.3">
                  <p:embed/>
                </p:oleObj>
              </mc:Choice>
              <mc:Fallback>
                <p:oleObj name="Equação" r:id="rId16" imgW="3288960" imgH="253800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D9E86A36-EC33-40B9-97DE-04D89222C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661025"/>
                        <a:ext cx="65230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Chave esquerda 22">
            <a:extLst>
              <a:ext uri="{FF2B5EF4-FFF2-40B4-BE49-F238E27FC236}">
                <a16:creationId xmlns:a16="http://schemas.microsoft.com/office/drawing/2014/main" id="{691FBCEE-CB41-451F-99F7-81868118D4A9}"/>
              </a:ext>
            </a:extLst>
          </p:cNvPr>
          <p:cNvSpPr>
            <a:spLocks/>
          </p:cNvSpPr>
          <p:nvPr/>
        </p:nvSpPr>
        <p:spPr bwMode="auto">
          <a:xfrm>
            <a:off x="1908175" y="4149725"/>
            <a:ext cx="360363" cy="1943100"/>
          </a:xfrm>
          <a:prstGeom prst="leftBrace">
            <a:avLst>
              <a:gd name="adj1" fmla="val 8313"/>
              <a:gd name="adj2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CC383C-77FA-44D9-879C-6DEC0C62D316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18868B2-1978-4317-90C6-E6F6EC126AD7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0EBCCE-FBB4-214D-8887-D98BFF6D267B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79AAEBEC-39DD-5557-F0FC-5F6F988CA73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CaixaDeTexto 6">
            <a:extLst>
              <a:ext uri="{FF2B5EF4-FFF2-40B4-BE49-F238E27FC236}">
                <a16:creationId xmlns:a16="http://schemas.microsoft.com/office/drawing/2014/main" id="{65A0A978-27AF-4731-85DD-8E92F877B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36D280B-6E51-4845-A626-86DD2A45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268413"/>
            <a:ext cx="256857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3C24C66-E288-4D3D-B296-389FE85FA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1976438"/>
          <a:ext cx="1663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838080" imgH="266400" progId="Equation.3">
                  <p:embed/>
                </p:oleObj>
              </mc:Choice>
              <mc:Fallback>
                <p:oleObj name="Equação" r:id="rId4" imgW="838080" imgH="2664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03C24C66-E288-4D3D-B296-389FE85FA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976438"/>
                        <a:ext cx="16637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1327C6F-0B54-4669-9DFA-A6953E637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852738"/>
          <a:ext cx="1411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711000" imgH="253800" progId="Equation.3">
                  <p:embed/>
                </p:oleObj>
              </mc:Choice>
              <mc:Fallback>
                <p:oleObj name="Equação" r:id="rId6" imgW="711000" imgH="25380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B1327C6F-0B54-4669-9DFA-A6953E637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52738"/>
                        <a:ext cx="1411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FABB0EEB-9C6B-4905-A107-6C2C36FB94D8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976438"/>
            <a:ext cx="2808288" cy="588962"/>
            <a:chOff x="3905102" y="5000774"/>
            <a:chExt cx="2808312" cy="588466"/>
          </a:xfrm>
        </p:grpSpPr>
        <p:graphicFrame>
          <p:nvGraphicFramePr>
            <p:cNvPr id="5129" name="Object 4">
              <a:extLst>
                <a:ext uri="{FF2B5EF4-FFF2-40B4-BE49-F238E27FC236}">
                  <a16:creationId xmlns:a16="http://schemas.microsoft.com/office/drawing/2014/main" id="{0FE448D9-576C-44F1-9955-E3DE91FB6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0443" y="5000774"/>
            <a:ext cx="26209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320480" imgH="266400" progId="Equation.3">
                    <p:embed/>
                  </p:oleObj>
                </mc:Choice>
                <mc:Fallback>
                  <p:oleObj name="Equação" r:id="rId8" imgW="1320480" imgH="266400" progId="Equation.3">
                    <p:embed/>
                    <p:pic>
                      <p:nvPicPr>
                        <p:cNvPr id="5129" name="Object 4">
                          <a:extLst>
                            <a:ext uri="{FF2B5EF4-FFF2-40B4-BE49-F238E27FC236}">
                              <a16:creationId xmlns:a16="http://schemas.microsoft.com/office/drawing/2014/main" id="{0FE448D9-576C-44F1-9955-E3DE91FB65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443" y="5000774"/>
                          <a:ext cx="26209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Retângulo 14">
              <a:extLst>
                <a:ext uri="{FF2B5EF4-FFF2-40B4-BE49-F238E27FC236}">
                  <a16:creationId xmlns:a16="http://schemas.microsoft.com/office/drawing/2014/main" id="{31D0FA8C-4854-4451-809A-6D62A63E3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102" y="5013176"/>
              <a:ext cx="2808312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3" name="Grupo 15">
            <a:extLst>
              <a:ext uri="{FF2B5EF4-FFF2-40B4-BE49-F238E27FC236}">
                <a16:creationId xmlns:a16="http://schemas.microsoft.com/office/drawing/2014/main" id="{1C5D4F62-FFE6-4E86-BA8F-AF1D80299E5E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781300"/>
            <a:ext cx="4895850" cy="647700"/>
            <a:chOff x="3777432" y="5805264"/>
            <a:chExt cx="4896544" cy="648072"/>
          </a:xfrm>
        </p:grpSpPr>
        <p:graphicFrame>
          <p:nvGraphicFramePr>
            <p:cNvPr id="5128" name="Object 5">
              <a:extLst>
                <a:ext uri="{FF2B5EF4-FFF2-40B4-BE49-F238E27FC236}">
                  <a16:creationId xmlns:a16="http://schemas.microsoft.com/office/drawing/2014/main" id="{96D0EE98-6649-439E-949D-060C956FF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7432" y="5864374"/>
            <a:ext cx="4862512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2450880" imgH="266400" progId="Equation.3">
                    <p:embed/>
                  </p:oleObj>
                </mc:Choice>
                <mc:Fallback>
                  <p:oleObj name="Equação" r:id="rId10" imgW="2450880" imgH="266400" progId="Equation.3">
                    <p:embed/>
                    <p:pic>
                      <p:nvPicPr>
                        <p:cNvPr id="5128" name="Object 5">
                          <a:extLst>
                            <a:ext uri="{FF2B5EF4-FFF2-40B4-BE49-F238E27FC236}">
                              <a16:creationId xmlns:a16="http://schemas.microsoft.com/office/drawing/2014/main" id="{96D0EE98-6649-439E-949D-060C956FFA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432" y="5864374"/>
                          <a:ext cx="4862512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Retângulo 17">
              <a:extLst>
                <a:ext uri="{FF2B5EF4-FFF2-40B4-BE49-F238E27FC236}">
                  <a16:creationId xmlns:a16="http://schemas.microsoft.com/office/drawing/2014/main" id="{3C5D0F42-0BBF-404F-915A-A26368B1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912" y="5805264"/>
              <a:ext cx="4894064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B3800A04-563E-4DF4-AAE7-134554A8F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4149725"/>
          <a:ext cx="2998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11280" imgH="241200" progId="Equation.3">
                  <p:embed/>
                </p:oleObj>
              </mc:Choice>
              <mc:Fallback>
                <p:oleObj name="Equação" r:id="rId12" imgW="1511280" imgH="241200" progId="Equation.3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B3800A04-563E-4DF4-AAE7-134554A8F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149725"/>
                        <a:ext cx="29987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67C63D75-19E9-482D-ADDB-EACCBDF94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867275"/>
          <a:ext cx="2971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498320" imgH="253800" progId="Equation.3">
                  <p:embed/>
                </p:oleObj>
              </mc:Choice>
              <mc:Fallback>
                <p:oleObj name="Equação" r:id="rId14" imgW="1498320" imgH="253800" progId="Equation.3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67C63D75-19E9-482D-ADDB-EACCBDF94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7275"/>
                        <a:ext cx="2971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7A9EC3DD-D292-4959-8899-772A6852A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5661025"/>
          <a:ext cx="8085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4076640" imgH="253800" progId="Equation.3">
                  <p:embed/>
                </p:oleObj>
              </mc:Choice>
              <mc:Fallback>
                <p:oleObj name="Equação" r:id="rId16" imgW="4076640" imgH="253800" progId="Equation.3">
                  <p:embed/>
                  <p:pic>
                    <p:nvPicPr>
                      <p:cNvPr id="22" name="Object 8">
                        <a:extLst>
                          <a:ext uri="{FF2B5EF4-FFF2-40B4-BE49-F238E27FC236}">
                            <a16:creationId xmlns:a16="http://schemas.microsoft.com/office/drawing/2014/main" id="{7A9EC3DD-D292-4959-8899-772A6852A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5661025"/>
                        <a:ext cx="8085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Chave esquerda 22">
            <a:extLst>
              <a:ext uri="{FF2B5EF4-FFF2-40B4-BE49-F238E27FC236}">
                <a16:creationId xmlns:a16="http://schemas.microsoft.com/office/drawing/2014/main" id="{BE5E1139-E191-4510-B4B3-EC883EBF0797}"/>
              </a:ext>
            </a:extLst>
          </p:cNvPr>
          <p:cNvSpPr>
            <a:spLocks/>
          </p:cNvSpPr>
          <p:nvPr/>
        </p:nvSpPr>
        <p:spPr bwMode="auto">
          <a:xfrm>
            <a:off x="539750" y="4149725"/>
            <a:ext cx="360363" cy="1943100"/>
          </a:xfrm>
          <a:prstGeom prst="leftBrace">
            <a:avLst>
              <a:gd name="adj1" fmla="val 8313"/>
              <a:gd name="adj2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grpSp>
        <p:nvGrpSpPr>
          <p:cNvPr id="4" name="Grupo 24">
            <a:extLst>
              <a:ext uri="{FF2B5EF4-FFF2-40B4-BE49-F238E27FC236}">
                <a16:creationId xmlns:a16="http://schemas.microsoft.com/office/drawing/2014/main" id="{890359F0-6EA8-4B48-AC9F-2232421E911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437063"/>
            <a:ext cx="1727200" cy="720725"/>
            <a:chOff x="5508104" y="4437112"/>
            <a:chExt cx="1728192" cy="720080"/>
          </a:xfrm>
        </p:grpSpPr>
        <p:graphicFrame>
          <p:nvGraphicFramePr>
            <p:cNvPr id="5127" name="Object 9">
              <a:extLst>
                <a:ext uri="{FF2B5EF4-FFF2-40B4-BE49-F238E27FC236}">
                  <a16:creationId xmlns:a16="http://schemas.microsoft.com/office/drawing/2014/main" id="{7505CE75-B0DA-4153-B62A-B9FF41E3B1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0075" y="4581947"/>
            <a:ext cx="1411288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8" imgW="711000" imgH="253800" progId="Equation.3">
                    <p:embed/>
                  </p:oleObj>
                </mc:Choice>
                <mc:Fallback>
                  <p:oleObj name="Equação" r:id="rId18" imgW="711000" imgH="253800" progId="Equation.3">
                    <p:embed/>
                    <p:pic>
                      <p:nvPicPr>
                        <p:cNvPr id="5127" name="Object 9">
                          <a:extLst>
                            <a:ext uri="{FF2B5EF4-FFF2-40B4-BE49-F238E27FC236}">
                              <a16:creationId xmlns:a16="http://schemas.microsoft.com/office/drawing/2014/main" id="{7505CE75-B0DA-4153-B62A-B9FF41E3B1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075" y="4581947"/>
                          <a:ext cx="1411288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Retângulo 23">
              <a:extLst>
                <a:ext uri="{FF2B5EF4-FFF2-40B4-BE49-F238E27FC236}">
                  <a16:creationId xmlns:a16="http://schemas.microsoft.com/office/drawing/2014/main" id="{206D83BD-0E03-48E7-B809-A10B2DCF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04" y="4437112"/>
              <a:ext cx="1728192" cy="720080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779A4C4-A57C-487F-9323-D59EC650563B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210B17-7E8C-47C4-A20A-6C18CDF71D01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D64A35-D6C8-EFF1-6E03-ABFF95B95E6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1ECF83DB-D88B-C2D6-49C2-E31E1DCF9917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CaixaDeTexto 6">
            <a:extLst>
              <a:ext uri="{FF2B5EF4-FFF2-40B4-BE49-F238E27FC236}">
                <a16:creationId xmlns:a16="http://schemas.microsoft.com/office/drawing/2014/main" id="{7B14E843-1DFE-4E59-9E19-CBB06B99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18E305CF-8C2B-4879-9D6A-168714814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2060575"/>
          <a:ext cx="6324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3187440" imgH="253800" progId="Equation.3">
                  <p:embed/>
                </p:oleObj>
              </mc:Choice>
              <mc:Fallback>
                <p:oleObj name="Equação" r:id="rId3" imgW="3187440" imgH="2538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18E305CF-8C2B-4879-9D6A-168714814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060575"/>
                        <a:ext cx="6324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DBB7343-1BD0-484E-AC1B-616C17719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3355975"/>
          <a:ext cx="75326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3797280" imgH="253800" progId="Equation.3">
                  <p:embed/>
                </p:oleObj>
              </mc:Choice>
              <mc:Fallback>
                <p:oleObj name="Equação" r:id="rId5" imgW="3797280" imgH="253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DDBB7343-1BD0-484E-AC1B-616C17719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355975"/>
                        <a:ext cx="75326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8AEFC3DC-9E3D-478F-ADFE-CA27BA2E1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2708275"/>
          <a:ext cx="6324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3187440" imgH="253800" progId="Equation.3">
                  <p:embed/>
                </p:oleObj>
              </mc:Choice>
              <mc:Fallback>
                <p:oleObj name="Equação" r:id="rId7" imgW="3187440" imgH="253800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8AEFC3DC-9E3D-478F-ADFE-CA27BA2E1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708275"/>
                        <a:ext cx="6324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9D8320DA-C08A-48B8-8CC8-4DCD90D82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6931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3492360" imgH="253800" progId="Equation.3">
                  <p:embed/>
                </p:oleObj>
              </mc:Choice>
              <mc:Fallback>
                <p:oleObj name="Equação" r:id="rId9" imgW="3492360" imgH="253800" progId="Equation.3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9D8320DA-C08A-48B8-8CC8-4DCD90D82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6931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4248EE3C-DAA4-48E9-B1DF-6EE800D2F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738" y="5372100"/>
          <a:ext cx="77835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3924000" imgH="507960" progId="Equation.3">
                  <p:embed/>
                </p:oleObj>
              </mc:Choice>
              <mc:Fallback>
                <p:oleObj name="Equação" r:id="rId11" imgW="3924000" imgH="507960" progId="Equation.3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4248EE3C-DAA4-48E9-B1DF-6EE800D2F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372100"/>
                        <a:ext cx="77835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08C5C58A-6167-4DEC-8980-9EFF33FAC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54550"/>
          <a:ext cx="7005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3530520" imgH="253800" progId="Equation.3">
                  <p:embed/>
                </p:oleObj>
              </mc:Choice>
              <mc:Fallback>
                <p:oleObj name="Equação" r:id="rId13" imgW="3530520" imgH="253800" progId="Equation.3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08C5C58A-6167-4DEC-8980-9EFF33FAC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4550"/>
                        <a:ext cx="7005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Chave esquerda 18">
            <a:extLst>
              <a:ext uri="{FF2B5EF4-FFF2-40B4-BE49-F238E27FC236}">
                <a16:creationId xmlns:a16="http://schemas.microsoft.com/office/drawing/2014/main" id="{F01E7893-5383-4745-977C-268AEC6759B1}"/>
              </a:ext>
            </a:extLst>
          </p:cNvPr>
          <p:cNvSpPr>
            <a:spLocks/>
          </p:cNvSpPr>
          <p:nvPr/>
        </p:nvSpPr>
        <p:spPr bwMode="auto">
          <a:xfrm>
            <a:off x="323850" y="2060575"/>
            <a:ext cx="576263" cy="3889375"/>
          </a:xfrm>
          <a:prstGeom prst="leftBrace">
            <a:avLst>
              <a:gd name="adj1" fmla="val 8343"/>
              <a:gd name="adj2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6614FBE-EFFE-4BD0-A071-F83B2A213955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606FCE-F777-4BC7-B430-E7DC359A228B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DAA5F8-12BC-964C-C7CD-468E69359C93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A27003F5-C311-2403-7CEA-C3179D6411CC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CaixaDeTexto 6">
            <a:extLst>
              <a:ext uri="{FF2B5EF4-FFF2-40B4-BE49-F238E27FC236}">
                <a16:creationId xmlns:a16="http://schemas.microsoft.com/office/drawing/2014/main" id="{C758FCB6-4150-490C-8906-B08EA7D1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grpSp>
        <p:nvGrpSpPr>
          <p:cNvPr id="7179" name="Grupo 7">
            <a:extLst>
              <a:ext uri="{FF2B5EF4-FFF2-40B4-BE49-F238E27FC236}">
                <a16:creationId xmlns:a16="http://schemas.microsoft.com/office/drawing/2014/main" id="{541A9629-7443-4EC6-B119-2D6A49B0786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500438"/>
            <a:ext cx="1655762" cy="576262"/>
            <a:chOff x="6588224" y="5013176"/>
            <a:chExt cx="1656184" cy="576064"/>
          </a:xfrm>
        </p:grpSpPr>
        <p:graphicFrame>
          <p:nvGraphicFramePr>
            <p:cNvPr id="7173" name="Object 2">
              <a:extLst>
                <a:ext uri="{FF2B5EF4-FFF2-40B4-BE49-F238E27FC236}">
                  <a16:creationId xmlns:a16="http://schemas.microsoft.com/office/drawing/2014/main" id="{8029BC33-4EEF-4652-8BB0-248F7D0E7F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56388" y="5122863"/>
            <a:ext cx="15367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" imgW="774360" imgH="215640" progId="Equation.3">
                    <p:embed/>
                  </p:oleObj>
                </mc:Choice>
                <mc:Fallback>
                  <p:oleObj name="Equação" r:id="rId3" imgW="774360" imgH="215640" progId="Equation.3">
                    <p:embed/>
                    <p:pic>
                      <p:nvPicPr>
                        <p:cNvPr id="7173" name="Object 2">
                          <a:extLst>
                            <a:ext uri="{FF2B5EF4-FFF2-40B4-BE49-F238E27FC236}">
                              <a16:creationId xmlns:a16="http://schemas.microsoft.com/office/drawing/2014/main" id="{8029BC33-4EEF-4652-8BB0-248F7D0E7F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6388" y="5122863"/>
                          <a:ext cx="15367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Retângulo 9">
              <a:extLst>
                <a:ext uri="{FF2B5EF4-FFF2-40B4-BE49-F238E27FC236}">
                  <a16:creationId xmlns:a16="http://schemas.microsoft.com/office/drawing/2014/main" id="{BCB1F609-7692-43AE-A010-DBAFA5ADF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224" y="5013176"/>
              <a:ext cx="1656184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ECA6AC40-43F0-44D4-8633-B6CF9E643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13" y="1916113"/>
          <a:ext cx="546735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3517560" imgH="1422360" progId="Equation.3">
                  <p:embed/>
                </p:oleObj>
              </mc:Choice>
              <mc:Fallback>
                <p:oleObj name="Equação" r:id="rId5" imgW="3517560" imgH="1422360" progId="Equation.3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ECA6AC40-43F0-44D4-8633-B6CF9E643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916113"/>
                        <a:ext cx="546735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FE656ACA-AE07-4E39-A452-0E26A1AA8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4437063"/>
          <a:ext cx="31369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2019240" imgH="1422360" progId="Equation.3">
                  <p:embed/>
                </p:oleObj>
              </mc:Choice>
              <mc:Fallback>
                <p:oleObj name="Equação" r:id="rId7" imgW="2019240" imgH="142236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FE656ACA-AE07-4E39-A452-0E26A1AA8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437063"/>
                        <a:ext cx="31369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C2E36962-447E-47E3-A83F-3AEE20008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456113"/>
          <a:ext cx="1182687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761760" imgH="1396800" progId="Equation.3">
                  <p:embed/>
                </p:oleObj>
              </mc:Choice>
              <mc:Fallback>
                <p:oleObj name="Equação" r:id="rId9" imgW="761760" imgH="139680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C2E36962-447E-47E3-A83F-3AEE20008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56113"/>
                        <a:ext cx="1182687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910C0-1CE3-4419-81DF-E6EE96CD6E2C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87372C-6DD6-445B-9B3C-CFF88F768A6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15D3F1-8295-F415-8691-DF776584D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171F2BC9-ED81-2B66-1486-C54D99D93D2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CaixaDeTexto 5">
            <a:extLst>
              <a:ext uri="{FF2B5EF4-FFF2-40B4-BE49-F238E27FC236}">
                <a16:creationId xmlns:a16="http://schemas.microsoft.com/office/drawing/2014/main" id="{3E3DB3EF-B272-49C1-83F8-942EEEF6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82862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ANÁLISE DINÂMICA EM MECANISMOS</a:t>
            </a:r>
          </a:p>
        </p:txBody>
      </p:sp>
      <p:grpSp>
        <p:nvGrpSpPr>
          <p:cNvPr id="8207" name="Grupo 21">
            <a:extLst>
              <a:ext uri="{FF2B5EF4-FFF2-40B4-BE49-F238E27FC236}">
                <a16:creationId xmlns:a16="http://schemas.microsoft.com/office/drawing/2014/main" id="{4E276315-903C-4716-8B69-6BE86660A0B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792288"/>
            <a:ext cx="8569325" cy="4894262"/>
            <a:chOff x="323528" y="1792555"/>
            <a:chExt cx="8568952" cy="4893647"/>
          </a:xfrm>
        </p:grpSpPr>
        <p:sp>
          <p:nvSpPr>
            <p:cNvPr id="8208" name="CaixaDeTexto 6">
              <a:extLst>
                <a:ext uri="{FF2B5EF4-FFF2-40B4-BE49-F238E27FC236}">
                  <a16:creationId xmlns:a16="http://schemas.microsoft.com/office/drawing/2014/main" id="{07289F93-C529-443C-B59C-BF888B2F3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1792555"/>
              <a:ext cx="8568952" cy="489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Arial" panose="020B0604020202020204" pitchFamily="34" charset="0"/>
                </a:rPr>
                <a:t>EXEMPLO</a:t>
              </a: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A manivela de comprimento 127 mm tem massa de 0,9072 kg. Seu CG está a 76,2 mm e 30º da linha de centros. Seu momento de inércia de massa em relação ao seu CG é 0,0056 kg.m2. Sua aceleração é definida em seu SCNR, x, y. Seus dados cinemáticos são:</a:t>
              </a: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O acoplador de 1,8144 kg tem 381 mm de comprimento. Seu CG está a 228,6 mm e 45º da linha de centros. Seu momento de inércia de massa em relação ao seu CG é 0,0113 kg.m2. Sua aceleração é definida em seu SCNR,x,y. Seus dados cinemáticos são:</a:t>
              </a: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A junta deslizante tem velocidade de 2,462 m/s na direção +Y.</a:t>
              </a: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Existe uma força externa de 222,41 N a -45º, aplicada no ponto P, que está localizado a 68,6 mm e 201 o do CG da peça 3, medido no sistema de coordenadas local rotacionável. O coeficiente de atrito é 0,2.</a:t>
              </a:r>
            </a:p>
          </p:txBody>
        </p:sp>
        <p:graphicFrame>
          <p:nvGraphicFramePr>
            <p:cNvPr id="8194" name="Object 2">
              <a:extLst>
                <a:ext uri="{FF2B5EF4-FFF2-40B4-BE49-F238E27FC236}">
                  <a16:creationId xmlns:a16="http://schemas.microsoft.com/office/drawing/2014/main" id="{0730D5E1-19CE-44CD-BEED-941C8550C6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536" y="3407023"/>
            <a:ext cx="1084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" imgW="545760" imgH="228600" progId="Equation.3">
                    <p:embed/>
                  </p:oleObj>
                </mc:Choice>
                <mc:Fallback>
                  <p:oleObj name="Equação" r:id="rId3" imgW="545760" imgH="228600" progId="Equation.3">
                    <p:embed/>
                    <p:pic>
                      <p:nvPicPr>
                        <p:cNvPr id="8194" name="Object 2">
                          <a:extLst>
                            <a:ext uri="{FF2B5EF4-FFF2-40B4-BE49-F238E27FC236}">
                              <a16:creationId xmlns:a16="http://schemas.microsoft.com/office/drawing/2014/main" id="{0730D5E1-19CE-44CD-BEED-941C8550C6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407023"/>
                          <a:ext cx="108426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">
              <a:extLst>
                <a:ext uri="{FF2B5EF4-FFF2-40B4-BE49-F238E27FC236}">
                  <a16:creationId xmlns:a16="http://schemas.microsoft.com/office/drawing/2014/main" id="{2CB15864-4181-4C93-B0E2-93009299D0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1680" y="3430836"/>
            <a:ext cx="15875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" imgW="799920" imgH="215640" progId="Equation.3">
                    <p:embed/>
                  </p:oleObj>
                </mc:Choice>
                <mc:Fallback>
                  <p:oleObj name="Equação" r:id="rId5" imgW="799920" imgH="215640" progId="Equation.3">
                    <p:embed/>
                    <p:pic>
                      <p:nvPicPr>
                        <p:cNvPr id="8195" name="Object 3">
                          <a:extLst>
                            <a:ext uri="{FF2B5EF4-FFF2-40B4-BE49-F238E27FC236}">
                              <a16:creationId xmlns:a16="http://schemas.microsoft.com/office/drawing/2014/main" id="{2CB15864-4181-4C93-B0E2-93009299D0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3430836"/>
                          <a:ext cx="1587500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4">
              <a:extLst>
                <a:ext uri="{FF2B5EF4-FFF2-40B4-BE49-F238E27FC236}">
                  <a16:creationId xmlns:a16="http://schemas.microsoft.com/office/drawing/2014/main" id="{C37177A0-4165-42B1-9119-5E4AD62001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1880" y="3357563"/>
            <a:ext cx="1865312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" imgW="939600" imgH="228600" progId="Equation.3">
                    <p:embed/>
                  </p:oleObj>
                </mc:Choice>
                <mc:Fallback>
                  <p:oleObj name="Equação" r:id="rId7" imgW="939600" imgH="228600" progId="Equation.3">
                    <p:embed/>
                    <p:pic>
                      <p:nvPicPr>
                        <p:cNvPr id="8196" name="Object 4">
                          <a:extLst>
                            <a:ext uri="{FF2B5EF4-FFF2-40B4-BE49-F238E27FC236}">
                              <a16:creationId xmlns:a16="http://schemas.microsoft.com/office/drawing/2014/main" id="{C37177A0-4165-42B1-9119-5E4AD62001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3357563"/>
                          <a:ext cx="1865312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>
              <a:extLst>
                <a:ext uri="{FF2B5EF4-FFF2-40B4-BE49-F238E27FC236}">
                  <a16:creationId xmlns:a16="http://schemas.microsoft.com/office/drawing/2014/main" id="{BEA4FFBD-F6DA-40D0-9E5B-A12CC5A16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6096" y="3354636"/>
            <a:ext cx="34544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" imgW="1739880" imgH="253800" progId="Equation.3">
                    <p:embed/>
                  </p:oleObj>
                </mc:Choice>
                <mc:Fallback>
                  <p:oleObj name="Equação" r:id="rId9" imgW="1739880" imgH="253800" progId="Equation.3">
                    <p:embed/>
                    <p:pic>
                      <p:nvPicPr>
                        <p:cNvPr id="8197" name="Object 5">
                          <a:extLst>
                            <a:ext uri="{FF2B5EF4-FFF2-40B4-BE49-F238E27FC236}">
                              <a16:creationId xmlns:a16="http://schemas.microsoft.com/office/drawing/2014/main" id="{BEA4FFBD-F6DA-40D0-9E5B-A12CC5A16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3354636"/>
                          <a:ext cx="34544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>
              <a:extLst>
                <a:ext uri="{FF2B5EF4-FFF2-40B4-BE49-F238E27FC236}">
                  <a16:creationId xmlns:a16="http://schemas.microsoft.com/office/drawing/2014/main" id="{71E25E19-F0E4-439A-B264-603B3FE98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259" y="4641759"/>
            <a:ext cx="1366779" cy="455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1" imgW="723600" imgH="241200" progId="Equation.3">
                    <p:embed/>
                  </p:oleObj>
                </mc:Choice>
                <mc:Fallback>
                  <p:oleObj name="Equação" r:id="rId11" imgW="723600" imgH="241200" progId="Equation.3">
                    <p:embed/>
                    <p:pic>
                      <p:nvPicPr>
                        <p:cNvPr id="8198" name="Object 6">
                          <a:extLst>
                            <a:ext uri="{FF2B5EF4-FFF2-40B4-BE49-F238E27FC236}">
                              <a16:creationId xmlns:a16="http://schemas.microsoft.com/office/drawing/2014/main" id="{71E25E19-F0E4-439A-B264-603B3FE98C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259" y="4641759"/>
                          <a:ext cx="1366779" cy="455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7">
              <a:extLst>
                <a:ext uri="{FF2B5EF4-FFF2-40B4-BE49-F238E27FC236}">
                  <a16:creationId xmlns:a16="http://schemas.microsoft.com/office/drawing/2014/main" id="{0C7558C0-5B0C-4C19-AC2B-EF7FA78B0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06514" y="4570331"/>
            <a:ext cx="1857294" cy="430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3" imgW="990360" imgH="228600" progId="Equation.3">
                    <p:embed/>
                  </p:oleObj>
                </mc:Choice>
                <mc:Fallback>
                  <p:oleObj name="Equação" r:id="rId13" imgW="990360" imgH="228600" progId="Equation.3">
                    <p:embed/>
                    <p:pic>
                      <p:nvPicPr>
                        <p:cNvPr id="8199" name="Object 7">
                          <a:extLst>
                            <a:ext uri="{FF2B5EF4-FFF2-40B4-BE49-F238E27FC236}">
                              <a16:creationId xmlns:a16="http://schemas.microsoft.com/office/drawing/2014/main" id="{0C7558C0-5B0C-4C19-AC2B-EF7FA78B03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6514" y="4570331"/>
                          <a:ext cx="1857294" cy="430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>
              <a:extLst>
                <a:ext uri="{FF2B5EF4-FFF2-40B4-BE49-F238E27FC236}">
                  <a16:creationId xmlns:a16="http://schemas.microsoft.com/office/drawing/2014/main" id="{B046D2A3-08DA-4571-B85B-BF609F790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721" y="4930648"/>
            <a:ext cx="2203354" cy="450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5" imgW="1180800" imgH="241200" progId="Equation.3">
                    <p:embed/>
                  </p:oleObj>
                </mc:Choice>
                <mc:Fallback>
                  <p:oleObj name="Equação" r:id="rId15" imgW="1180800" imgH="241200" progId="Equation.3">
                    <p:embed/>
                    <p:pic>
                      <p:nvPicPr>
                        <p:cNvPr id="8200" name="Object 8">
                          <a:extLst>
                            <a:ext uri="{FF2B5EF4-FFF2-40B4-BE49-F238E27FC236}">
                              <a16:creationId xmlns:a16="http://schemas.microsoft.com/office/drawing/2014/main" id="{B046D2A3-08DA-4571-B85B-BF609F790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721" y="4930648"/>
                          <a:ext cx="2203354" cy="450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>
              <a:extLst>
                <a:ext uri="{FF2B5EF4-FFF2-40B4-BE49-F238E27FC236}">
                  <a16:creationId xmlns:a16="http://schemas.microsoft.com/office/drawing/2014/main" id="{9DB2AF98-FEEA-4D79-BDEF-10D0DBD2BE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96136" y="4941168"/>
            <a:ext cx="3096344" cy="467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7" imgW="1688760" imgH="253800" progId="Equation.3">
                    <p:embed/>
                  </p:oleObj>
                </mc:Choice>
                <mc:Fallback>
                  <p:oleObj name="Equação" r:id="rId17" imgW="1688760" imgH="253800" progId="Equation.3">
                    <p:embed/>
                    <p:pic>
                      <p:nvPicPr>
                        <p:cNvPr id="8201" name="Object 9">
                          <a:extLst>
                            <a:ext uri="{FF2B5EF4-FFF2-40B4-BE49-F238E27FC236}">
                              <a16:creationId xmlns:a16="http://schemas.microsoft.com/office/drawing/2014/main" id="{9DB2AF98-FEEA-4D79-BDEF-10D0DBD2BE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4941168"/>
                          <a:ext cx="3096344" cy="467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653A04-576E-29FE-A9A2-88B6C157D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4F2C1723-0BF9-03B0-67DE-5BB89D4337C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CaixaDeTexto 5">
            <a:extLst>
              <a:ext uri="{FF2B5EF4-FFF2-40B4-BE49-F238E27FC236}">
                <a16:creationId xmlns:a16="http://schemas.microsoft.com/office/drawing/2014/main" id="{3E3DB3EF-B272-49C1-83F8-942EEEF6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47" y="3861048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ANÁLISE ESTÁTICA EM MECANISMOS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8890886-51EE-43C8-A54E-52498B9D2668}"/>
              </a:ext>
            </a:extLst>
          </p:cNvPr>
          <p:cNvSpPr/>
          <p:nvPr/>
        </p:nvSpPr>
        <p:spPr>
          <a:xfrm>
            <a:off x="592251" y="1387973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0F58192-BFE9-7869-AE02-04D91705DD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425EE01F-713D-D48A-AD8F-7A5968CE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8BE6100-178A-411C-838F-AA7A9A193DED}"/>
              </a:ext>
            </a:extLst>
          </p:cNvPr>
          <p:cNvSpPr txBox="1"/>
          <p:nvPr/>
        </p:nvSpPr>
        <p:spPr>
          <a:xfrm>
            <a:off x="871991" y="1700807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a análise de esforços demonstra valores nulos para aceleração temos um caso estático, o que resulta em: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Sendo a análise estática um caso particular de uma análise dinâmica, onde as acelerações são nulas.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E5433A-C91A-48B8-9E0D-48B2A41A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69" y="2708920"/>
            <a:ext cx="4791075" cy="10668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 Estática.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DAA1A2-C59F-AB82-F631-56DFFF3B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8D6A7993-3145-60C6-A946-C80DD8072C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00566" y="1475312"/>
            <a:ext cx="8229600" cy="714375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pt-BR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468313" y="2857500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Determine as cargas internas resultantes que agem na seção transversal em </a:t>
            </a:r>
            <a:r>
              <a:rPr lang="pt-BR" altLang="pt-BR" sz="2000" b="0" i="1">
                <a:latin typeface="Arial" panose="020B0604020202020204" pitchFamily="34" charset="0"/>
              </a:rPr>
              <a:t>C</a:t>
            </a:r>
            <a:r>
              <a:rPr lang="pt-BR" altLang="pt-BR" sz="2000" b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714750"/>
            <a:ext cx="4846638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33241B-888A-4664-8470-7368AB692E81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109D4BA1-1639-485B-93A8-632A74119289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38A97D3-5E75-1E96-13CC-E976242907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9CE0D646-2FC2-7C63-999F-9BDD1AF212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/>
          </p:cNvSpPr>
          <p:nvPr/>
        </p:nvSpPr>
        <p:spPr bwMode="auto">
          <a:xfrm>
            <a:off x="571500" y="1568450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466725" y="2643188"/>
            <a:ext cx="346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Diagrama de corpo livre</a:t>
            </a:r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03550"/>
            <a:ext cx="300513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070475" y="3160713"/>
          <a:ext cx="2447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393700" progId="Equation.3">
                  <p:embed/>
                </p:oleObj>
              </mc:Choice>
              <mc:Fallback>
                <p:oleObj name="Equation" r:id="rId3" imgW="1574800" imgH="3937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3160713"/>
                        <a:ext cx="2447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19"/>
          <p:cNvSpPr txBox="1">
            <a:spLocks noChangeArrowheads="1"/>
          </p:cNvSpPr>
          <p:nvPr/>
        </p:nvSpPr>
        <p:spPr bwMode="auto">
          <a:xfrm>
            <a:off x="3857625" y="2428875"/>
            <a:ext cx="471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A intensidade da carga distribuída em </a:t>
            </a:r>
            <a:r>
              <a:rPr lang="pt-BR" altLang="pt-BR" sz="2000" b="0" i="1">
                <a:latin typeface="Arial" panose="020B0604020202020204" pitchFamily="34" charset="0"/>
              </a:rPr>
              <a:t>C </a:t>
            </a:r>
            <a:r>
              <a:rPr lang="pt-BR" altLang="pt-BR" sz="2000" b="0">
                <a:latin typeface="Arial" panose="020B0604020202020204" pitchFamily="34" charset="0"/>
              </a:rPr>
              <a:t>é determinada por proporção,</a:t>
            </a:r>
          </a:p>
        </p:txBody>
      </p:sp>
      <p:sp>
        <p:nvSpPr>
          <p:cNvPr id="9223" name="Rectangle 22"/>
          <p:cNvSpPr>
            <a:spLocks noChangeArrowheads="1"/>
          </p:cNvSpPr>
          <p:nvPr/>
        </p:nvSpPr>
        <p:spPr bwMode="auto">
          <a:xfrm>
            <a:off x="3917950" y="3808413"/>
            <a:ext cx="509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O valor da resultante da carga distribuída é</a:t>
            </a:r>
            <a:endParaRPr lang="en-AU" altLang="pt-BR" sz="2000" b="0">
              <a:latin typeface="Arial" panose="020B0604020202020204" pitchFamily="34" charset="0"/>
            </a:endParaRPr>
          </a:p>
        </p:txBody>
      </p:sp>
      <p:graphicFrame>
        <p:nvGraphicFramePr>
          <p:cNvPr id="9224" name="Object 27"/>
          <p:cNvGraphicFramePr>
            <a:graphicFrameLocks noChangeAspect="1"/>
          </p:cNvGraphicFramePr>
          <p:nvPr/>
        </p:nvGraphicFramePr>
        <p:xfrm>
          <a:off x="5357813" y="4383088"/>
          <a:ext cx="2132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922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383088"/>
                        <a:ext cx="21320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28"/>
          <p:cNvSpPr>
            <a:spLocks noChangeArrowheads="1"/>
          </p:cNvSpPr>
          <p:nvPr/>
        </p:nvSpPr>
        <p:spPr bwMode="auto">
          <a:xfrm>
            <a:off x="3814763" y="4886325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que age a               de </a:t>
            </a:r>
            <a:r>
              <a:rPr lang="pt-BR" altLang="pt-BR" sz="2000" b="0" i="1">
                <a:latin typeface="Arial" panose="020B0604020202020204" pitchFamily="34" charset="0"/>
              </a:rPr>
              <a:t>C</a:t>
            </a:r>
            <a:r>
              <a:rPr lang="pt-BR" altLang="pt-BR" sz="2000" b="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9226" name="Object 31"/>
          <p:cNvGraphicFramePr>
            <a:graphicFrameLocks noChangeAspect="1"/>
          </p:cNvGraphicFramePr>
          <p:nvPr/>
        </p:nvGraphicFramePr>
        <p:xfrm>
          <a:off x="5064125" y="4886325"/>
          <a:ext cx="1008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700" imgH="228600" progId="Equation.3">
                  <p:embed/>
                </p:oleObj>
              </mc:Choice>
              <mc:Fallback>
                <p:oleObj name="Equation" r:id="rId7" imgW="647700" imgH="228600" progId="Equation.3">
                  <p:embed/>
                  <p:pic>
                    <p:nvPicPr>
                      <p:cNvPr id="922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4886325"/>
                        <a:ext cx="10080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1B1C9A3-86A8-46AC-A3EB-17E51E214BB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8FA437-4030-4B25-A073-CFABA8771035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834EB0-DC48-B15F-46D4-65247AC3422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BFCCDD07-4CB8-01F2-CED1-BAA31B3B2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75276" y="1588244"/>
            <a:ext cx="8424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0">
                <a:latin typeface="+mn-lt"/>
                <a:cs typeface="Arial" charset="0"/>
              </a:rPr>
              <a:t>Equações de equilíbrio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5"/>
              <p:cNvSpPr txBox="1"/>
              <p:nvPr/>
            </p:nvSpPr>
            <p:spPr bwMode="auto">
              <a:xfrm>
                <a:off x="2209800" y="4143375"/>
                <a:ext cx="5289550" cy="2290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Resposta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+↑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540=0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=540</m:t>
                      </m:r>
                      <m: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Resposta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540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−1080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Resposta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4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43375"/>
                <a:ext cx="5289550" cy="2290763"/>
              </a:xfrm>
              <a:prstGeom prst="rect">
                <a:avLst/>
              </a:prstGeom>
              <a:blipFill>
                <a:blip r:embed="rId2"/>
                <a:stretch>
                  <a:fillRect l="-5421" t="-29067" b="-258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Rectangle 15"/>
          <p:cNvSpPr>
            <a:spLocks noChangeArrowheads="1"/>
          </p:cNvSpPr>
          <p:nvPr/>
        </p:nvSpPr>
        <p:spPr bwMode="auto">
          <a:xfrm>
            <a:off x="468313" y="3814763"/>
            <a:ext cx="6480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0" dirty="0">
                <a:latin typeface="+mn-lt"/>
                <a:cs typeface="Arial" charset="0"/>
              </a:rPr>
              <a:t>Aplicando as equações de equilíbrio, temos</a:t>
            </a:r>
          </a:p>
        </p:txBody>
      </p:sp>
      <p:sp>
        <p:nvSpPr>
          <p:cNvPr id="10245" name="AutoShape 16"/>
          <p:cNvSpPr>
            <a:spLocks noChangeArrowheads="1"/>
          </p:cNvSpPr>
          <p:nvPr/>
        </p:nvSpPr>
        <p:spPr bwMode="auto">
          <a:xfrm>
            <a:off x="2357438" y="5711825"/>
            <a:ext cx="144462" cy="360363"/>
          </a:xfrm>
          <a:prstGeom prst="curvedRightArrow">
            <a:avLst>
              <a:gd name="adj1" fmla="val 49890"/>
              <a:gd name="adj2" fmla="val 99781"/>
              <a:gd name="adj3" fmla="val 3333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DC94C740-642B-441A-BD4B-405ABCF8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2039720"/>
            <a:ext cx="300513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061074-C790-7D2D-7F38-EE62933846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515483A6-784F-9100-5FD6-D50F8ABA16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9849172-AB0A-496E-9082-3CB0D0C1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5338"/>
            <a:ext cx="8424862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latin typeface="Arial" panose="020B0604020202020204" pitchFamily="34" charset="0"/>
              </a:rPr>
              <a:t>A barra tem largura constante de 35 mm e espessura de 10 mm. Determine a tensão normal média máxima na barra quando ela é submetida à carga mostrada.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1DDE3FF-DB0B-4DDB-87B7-642989D9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922713"/>
            <a:ext cx="6942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6579F859-83DE-40D3-990C-9DD30A94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4" y="1481882"/>
            <a:ext cx="8229600" cy="428625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pt-BR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A5C7AC-BBA8-7584-C9D9-A98DFB40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B1875DEA-0D34-43A0-1873-3EC9B0D6BC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0951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00"/>
            </a:gs>
            <a:gs pos="50000">
              <a:srgbClr val="FF9900">
                <a:gamma/>
                <a:shade val="46275"/>
                <a:invGamma/>
              </a:srgbClr>
            </a:gs>
            <a:gs pos="100000">
              <a:srgbClr val="FF9900"/>
            </a:gs>
          </a:gsLst>
          <a:lin ang="5400000" scaled="1"/>
        </a:gradFill>
        <a:ln w="9525" cap="flat" cmpd="sng" algn="ctr">
          <a:solidFill>
            <a:srgbClr val="99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00"/>
            </a:gs>
            <a:gs pos="50000">
              <a:srgbClr val="FF9900">
                <a:gamma/>
                <a:shade val="46275"/>
                <a:invGamma/>
              </a:srgbClr>
            </a:gs>
            <a:gs pos="100000">
              <a:srgbClr val="FF9900"/>
            </a:gs>
          </a:gsLst>
          <a:lin ang="5400000" scaled="1"/>
        </a:gradFill>
        <a:ln w="9525" cap="flat" cmpd="sng" algn="ctr">
          <a:solidFill>
            <a:srgbClr val="99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E841C8276FE4B8E5F5E154D24A12E" ma:contentTypeVersion="8" ma:contentTypeDescription="Create a new document." ma:contentTypeScope="" ma:versionID="f26fa30a0659cd580432125d3e544ca9">
  <xsd:schema xmlns:xsd="http://www.w3.org/2001/XMLSchema" xmlns:xs="http://www.w3.org/2001/XMLSchema" xmlns:p="http://schemas.microsoft.com/office/2006/metadata/properties" xmlns:ns3="f064b72e-6235-4c0f-91b5-98f3b62369a7" targetNamespace="http://schemas.microsoft.com/office/2006/metadata/properties" ma:root="true" ma:fieldsID="fa5e186a6974206b181a052e17a1a8db" ns3:_="">
    <xsd:import namespace="f064b72e-6235-4c0f-91b5-98f3b62369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4b72e-6235-4c0f-91b5-98f3b62369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BBC6EE-CD6D-4FA9-83A3-1D7E6614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419202-A43D-456F-9826-4134D7473D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64b72e-6235-4c0f-91b5-98f3b62369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1ADFB-0DED-464E-B5C0-3D50D411F3D4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f064b72e-6235-4c0f-91b5-98f3b62369a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11932</TotalTime>
  <Words>1297</Words>
  <Application>Microsoft Office PowerPoint</Application>
  <PresentationFormat>Apresentação na tela (4:3)</PresentationFormat>
  <Paragraphs>169</Paragraphs>
  <Slides>35</Slides>
  <Notes>22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Estrutura padrão</vt:lpstr>
      <vt:lpstr>Tema do Office</vt:lpstr>
      <vt:lpstr>Equation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gustavo</dc:creator>
  <cp:lastModifiedBy>GIOVANNI DE SOUZA PINHEIRO</cp:lastModifiedBy>
  <cp:revision>1243</cp:revision>
  <dcterms:created xsi:type="dcterms:W3CDTF">2003-01-23T14:07:52Z</dcterms:created>
  <dcterms:modified xsi:type="dcterms:W3CDTF">2022-08-25T12:58:41Z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0x010100268E841C8276FE4B8E5F5E154D24A12E</vt:lpwstr>
  </property>
</Properties>
</file>