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2"/>
  </p:notesMasterIdLst>
  <p:handoutMasterIdLst>
    <p:handoutMasterId r:id="rId13"/>
  </p:handoutMasterIdLst>
  <p:sldIdLst>
    <p:sldId id="256" r:id="rId5"/>
    <p:sldId id="349" r:id="rId6"/>
    <p:sldId id="369" r:id="rId7"/>
    <p:sldId id="371" r:id="rId8"/>
    <p:sldId id="370" r:id="rId9"/>
    <p:sldId id="372" r:id="rId10"/>
    <p:sldId id="330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34" autoAdjust="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>
        <p:guide orient="horz" pos="4128"/>
        <p:guide pos="2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B49B-A0A8-47AA-990E-368C840AC8EC}" type="datetime1">
              <a:rPr lang="pt-BR" smtClean="0"/>
              <a:t>03/05/2022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0885D5-D443-4228-8B2C-B9DF9A30D5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092A3-B773-401D-9C5F-7F486368E752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D2F9AB-3C90-481E-8C34-4F549BF455D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9D2F9AB-3C90-481E-8C34-4F549BF455D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44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35259DED-EAA1-408A-A8C5-6E83621B12F9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Espaço Reservado par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EF313CB7-98DB-495A-A8E6-FAB799E1A98A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Rodapé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Espaço Reservado par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43984594-31C3-42E4-94C7-449CFB55A3AF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 rtlCol="0"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BR" noProof="0"/>
              <a:t>Clique para editar os estilos de texto Mestres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pt-BR" noProof="0"/>
              <a:t>Segundo nível</a:t>
            </a:r>
          </a:p>
        </p:txBody>
      </p:sp>
      <p:sp>
        <p:nvSpPr>
          <p:cNvPr id="9" name="Espaço Reservado para Rodapé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 rtlCol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rtlCol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rtlCol="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fld id="{2C28538A-4847-4F4A-9CEF-808DCE2719CA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921342E8-FFC6-4F01-BC86-D391D73206CC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45C1E2D9-CC95-40F3-8CB0-08DD667DE01C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Espaço Reservado para Rodapé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73B4AE-60A3-4BBD-A2A1-20705ED19048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pPr rtl="0"/>
            <a:r>
              <a:rPr lang="pt-BR" noProof="0" dirty="0"/>
              <a:t>Ensine um Curso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59F479D-7533-4EEF-A06F-7CD2FE3DB90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FC293CE0-9778-427A-8CFD-5F1AEFCA7296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C51AE82F-3F68-4491-A0C4-88FF82361604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7627"/>
            <a:ext cx="2844799" cy="365125"/>
          </a:xfrm>
        </p:spPr>
        <p:txBody>
          <a:bodyPr rtlCol="0"/>
          <a:lstStyle/>
          <a:p>
            <a:pPr rtl="0"/>
            <a:fld id="{621921F5-2717-40C1-82F8-B8A93F147FDD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7627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7627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BE3A9D26-F29B-4C16-8773-E1000E02F7B0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0BD9675C-1CEF-4DA0-83CF-5AADB4D57213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Rodapé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0" name="Espaço Reservado para Imagem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0" name="Espaço Reservado para Imagem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rtlCol="0"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 rtlCol="0"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 rtlCol="0"/>
          <a:lstStyle/>
          <a:p>
            <a:pPr rtl="0"/>
            <a:fld id="{6325BE2D-A8FC-4F46-81CC-12204DC26B77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 rtlCol="0"/>
          <a:lstStyle/>
          <a:p>
            <a:pPr rtl="0"/>
            <a:fld id="{F603CDE5-C1D8-4EDD-870F-A498BAFA520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 rtlCol="0"/>
          <a:lstStyle/>
          <a:p>
            <a:pPr algn="l" rtl="0"/>
            <a:r>
              <a:rPr lang="pt-BR" noProof="0" dirty="0"/>
              <a:t>Ensine um Curso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FB862E4D-E831-4917-B238-C745FD18AE0D}" type="datetime1">
              <a:rPr lang="pt-BR" noProof="0" smtClean="0"/>
              <a:t>03/05/2022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Ensine um Curso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40" r:id="rId9"/>
    <p:sldLayoutId id="2147483741" r:id="rId10"/>
    <p:sldLayoutId id="2147483742" r:id="rId11"/>
    <p:sldLayoutId id="2147483739" r:id="rId12"/>
    <p:sldLayoutId id="214748374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rtlCol="0" anchor="ctr">
            <a:normAutofit/>
          </a:bodyPr>
          <a:lstStyle/>
          <a:p>
            <a:pPr rtl="0"/>
            <a:r>
              <a:rPr lang="pt-BR" sz="18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Prof. Me. </a:t>
            </a:r>
            <a:r>
              <a:rPr lang="pt-BR" sz="1800" dirty="0" err="1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Eng</a:t>
            </a:r>
            <a:r>
              <a:rPr lang="pt-BR" sz="1800" dirty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 Roger Barros da Cruz</a:t>
            </a:r>
          </a:p>
        </p:txBody>
      </p:sp>
      <p:pic>
        <p:nvPicPr>
          <p:cNvPr id="1026" name="Picture 2" descr="Sistemas supervisórios, monitoramento e acionamento remoto - ENGMAN -  Engenharia de Manutenção">
            <a:extLst>
              <a:ext uri="{FF2B5EF4-FFF2-40B4-BE49-F238E27FC236}">
                <a16:creationId xmlns:a16="http://schemas.microsoft.com/office/drawing/2014/main" id="{87A22C8D-D6A0-4B75-BFF7-E62F7AE1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68" y="840168"/>
            <a:ext cx="6434925" cy="517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Ver a imagem de origem">
            <a:extLst>
              <a:ext uri="{FF2B5EF4-FFF2-40B4-BE49-F238E27FC236}">
                <a16:creationId xmlns:a16="http://schemas.microsoft.com/office/drawing/2014/main" id="{04D848CC-CEE8-478E-841F-5BAF22AF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561" y="624229"/>
            <a:ext cx="1829443" cy="115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DBE546-E2E1-48F5-8AD5-DC130EABB855}"/>
              </a:ext>
            </a:extLst>
          </p:cNvPr>
          <p:cNvSpPr txBox="1"/>
          <p:nvPr/>
        </p:nvSpPr>
        <p:spPr>
          <a:xfrm>
            <a:off x="8144261" y="2123440"/>
            <a:ext cx="3594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INTRUMENTAÇÃO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CONTROLE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DE 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PROCESSOS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INDUSTRIAIS</a:t>
            </a: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BE98867-48F8-48F3-B0A0-3F0EB138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6E154D1-AF52-4E50-9D6F-1C457813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SEMINÁRIO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38AC9B7-C911-485B-B5F3-D8961EA3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Trabalhos devem demonstrar classificação, aplicação e importância dos instrumentos em:</a:t>
            </a:r>
          </a:p>
          <a:p>
            <a:endParaRPr lang="pt-BR" dirty="0"/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INSTRUMENTAÇÃO EM MEDIÇÃO DE PRESSÃO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INSTRUMENTAÇÃO EM MEDIÇÃO DE  VAZÃO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INSTRUMENTAÇÃO EM MEDIÇÃO DE NÍVEL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INSTRUMENTAÇÃO EM MEDIÇÃO DE TEMPERATURA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INSTRUMENTAÇÃO EM MEDIÇÃO DE VELOCIDADE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85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50F154F-FC02-981C-E54C-BBC60E68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77377AC-DFDC-7C63-0948-1B19FEC3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EQUIPES -MANHÃ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77D8AFE-2325-121C-BE6A-45A8005EF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272414"/>
              </p:ext>
            </p:extLst>
          </p:nvPr>
        </p:nvGraphicFramePr>
        <p:xfrm>
          <a:off x="702945" y="2181225"/>
          <a:ext cx="1102995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36314478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8912781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05992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INTEGRANTES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Héricles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Ruiliman</a:t>
                      </a:r>
                      <a:r>
                        <a:rPr lang="pt-BR" sz="1200" dirty="0"/>
                        <a:t> Oliveira de Souza - 201802140020</a:t>
                      </a:r>
                    </a:p>
                    <a:p>
                      <a:r>
                        <a:rPr lang="pt-BR" sz="1200" dirty="0"/>
                        <a:t>Andrey Miranda Piedade - 201802140112</a:t>
                      </a:r>
                    </a:p>
                    <a:p>
                      <a:r>
                        <a:rPr lang="pt-BR" sz="1200" dirty="0"/>
                        <a:t>André  Cruz da Costa Maciel - 201802140134</a:t>
                      </a:r>
                    </a:p>
                    <a:p>
                      <a:r>
                        <a:rPr lang="pt-BR" sz="1200" dirty="0"/>
                        <a:t>Silvio Borges Tavares - 201802140122</a:t>
                      </a:r>
                    </a:p>
                    <a:p>
                      <a:r>
                        <a:rPr lang="pt-BR" sz="1200" dirty="0"/>
                        <a:t>Igor Roberto Mota Morais - 201902140063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INSTRUMENTAÇÃO EM MEDIÇÃO DE PRESSÃO 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Eduardo Garcia Mendes - 201802140019</a:t>
                      </a:r>
                    </a:p>
                    <a:p>
                      <a:r>
                        <a:rPr lang="pt-BR" sz="1200" dirty="0"/>
                        <a:t>João Pedro Pamplona de Andrade - 201802140115</a:t>
                      </a:r>
                    </a:p>
                    <a:p>
                      <a:r>
                        <a:rPr lang="pt-BR" sz="1200" dirty="0" err="1"/>
                        <a:t>Natanaele</a:t>
                      </a:r>
                      <a:r>
                        <a:rPr lang="pt-BR" sz="1200" dirty="0"/>
                        <a:t> Soares Medeiros - 201802140114</a:t>
                      </a:r>
                    </a:p>
                    <a:p>
                      <a:r>
                        <a:rPr lang="pt-BR" sz="1200" dirty="0"/>
                        <a:t>Wesley Padilha da Silva Homem - 201802140109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INSTRUMENTAÇÃO EM MEDIÇÃO DE TEMPERATURA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00714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Alison dos Passos Marques - 201802140005</a:t>
                      </a:r>
                    </a:p>
                    <a:p>
                      <a:r>
                        <a:rPr lang="pt-BR" sz="1200" dirty="0" err="1"/>
                        <a:t>Derick</a:t>
                      </a:r>
                      <a:r>
                        <a:rPr lang="pt-BR" sz="1200" dirty="0"/>
                        <a:t> Muller Borges de Almeida - 201602140087</a:t>
                      </a:r>
                    </a:p>
                    <a:p>
                      <a:r>
                        <a:rPr lang="pt-BR" sz="1200" dirty="0"/>
                        <a:t>Eric </a:t>
                      </a:r>
                      <a:r>
                        <a:rPr lang="pt-BR" sz="1200" dirty="0" err="1"/>
                        <a:t>Elian</a:t>
                      </a:r>
                      <a:r>
                        <a:rPr lang="pt-BR" sz="1200" dirty="0"/>
                        <a:t> Lima Espíndola - 201802140022</a:t>
                      </a:r>
                    </a:p>
                    <a:p>
                      <a:r>
                        <a:rPr lang="pt-BR" sz="1200" dirty="0"/>
                        <a:t>Leonardo Morais da Silva - 201802140023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INSTRUMENTAÇÃO EM MEDIÇÃO DE VELOCIDADE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4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Diego Miranda Correa - 201802140053</a:t>
                      </a:r>
                    </a:p>
                    <a:p>
                      <a:r>
                        <a:rPr lang="pt-BR" sz="1200" dirty="0"/>
                        <a:t>João Antônio Monteiro da Silva - 201802140016</a:t>
                      </a:r>
                    </a:p>
                    <a:p>
                      <a:r>
                        <a:rPr lang="pt-BR" sz="1200" dirty="0"/>
                        <a:t>Leonardo Costa Tavares - 201802140009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INSTRUMENTAÇÃO EM MEDIÇÃO DE NÍVEL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Sergio Murillo de Almeida Souza"</a:t>
                      </a:r>
                    </a:p>
                    <a:p>
                      <a:r>
                        <a:rPr lang="pt-BR" sz="1200" dirty="0"/>
                        <a:t>Edinaldo Junior Xavier da Costa</a:t>
                      </a:r>
                    </a:p>
                    <a:p>
                      <a:r>
                        <a:rPr lang="pt-BR" sz="1200" dirty="0"/>
                        <a:t>Larissa Carla Ribeiro de Araújo - 201802140060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INSTRUMENTAÇÃO EM MEDIÇÃO DE  VAZÃO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8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08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50F154F-FC02-981C-E54C-BBC60E68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77377AC-DFDC-7C63-0948-1B19FEC3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DE EQUIPES -TARDE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77D8AFE-2325-121C-BE6A-45A8005EF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317743"/>
              </p:ext>
            </p:extLst>
          </p:nvPr>
        </p:nvGraphicFramePr>
        <p:xfrm>
          <a:off x="702945" y="2181225"/>
          <a:ext cx="1102995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136314478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58912781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05992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INTEGRANTES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8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Andrey Coelho das Neves</a:t>
                      </a:r>
                    </a:p>
                    <a:p>
                      <a:r>
                        <a:rPr lang="pt-BR" sz="1200" dirty="0"/>
                        <a:t>Diego Miranda</a:t>
                      </a:r>
                    </a:p>
                    <a:p>
                      <a:r>
                        <a:rPr lang="pt-BR" sz="1200" dirty="0"/>
                        <a:t>José Augusto Pinheiro </a:t>
                      </a:r>
                      <a:r>
                        <a:rPr lang="pt-BR" sz="1200" dirty="0" err="1"/>
                        <a:t>Quitério</a:t>
                      </a:r>
                      <a:r>
                        <a:rPr lang="pt-BR" sz="1200" dirty="0"/>
                        <a:t> Júnior</a:t>
                      </a:r>
                    </a:p>
                    <a:p>
                      <a:r>
                        <a:rPr lang="pt-BR" sz="1200" dirty="0"/>
                        <a:t>Murilo Silva Rodrigues</a:t>
                      </a:r>
                    </a:p>
                    <a:p>
                      <a:r>
                        <a:rPr lang="pt-BR" sz="1200" dirty="0"/>
                        <a:t>Yuri Silva Rodrigues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INSTRUMENTAÇÃO EM MEDIÇÃO DE VELOCIDADE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7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Adriano Gabriel Souza Santos; </a:t>
                      </a:r>
                    </a:p>
                    <a:p>
                      <a:r>
                        <a:rPr lang="pt-BR" sz="1200" dirty="0"/>
                        <a:t>Amanda da Costa Santos; </a:t>
                      </a:r>
                    </a:p>
                    <a:p>
                      <a:r>
                        <a:rPr lang="pt-BR" sz="1200" dirty="0"/>
                        <a:t>Caíque França dos Santos; </a:t>
                      </a:r>
                    </a:p>
                    <a:p>
                      <a:r>
                        <a:rPr lang="pt-BR" sz="1200" dirty="0"/>
                        <a:t>Wilson Santos Lobato Filho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INSTRUMENTAÇÃO EM MEDIÇÃO DE TEMPERATURA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00714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"Jefferson Rodrigues</a:t>
                      </a:r>
                    </a:p>
                    <a:p>
                      <a:r>
                        <a:rPr lang="pt-BR" sz="1200" dirty="0"/>
                        <a:t>Julianne Santos da Costa</a:t>
                      </a:r>
                    </a:p>
                    <a:p>
                      <a:r>
                        <a:rPr lang="pt-BR" sz="1200" dirty="0"/>
                        <a:t>Ruan Mateus Guimarães Dias</a:t>
                      </a:r>
                    </a:p>
                    <a:p>
                      <a:r>
                        <a:rPr lang="pt-BR" sz="1200" dirty="0"/>
                        <a:t>Tiago </a:t>
                      </a:r>
                      <a:r>
                        <a:rPr lang="pt-BR" sz="1200" dirty="0" err="1"/>
                        <a:t>Willam</a:t>
                      </a:r>
                      <a:r>
                        <a:rPr lang="pt-BR" sz="1200" dirty="0"/>
                        <a:t> 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INSTRUMENTAÇÃO EM MEDIÇÃO DE NÍVEL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4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João </a:t>
                      </a:r>
                      <a:r>
                        <a:rPr lang="pt-BR" sz="1200" dirty="0" err="1"/>
                        <a:t>Pinz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Klemann</a:t>
                      </a:r>
                      <a:endParaRPr lang="pt-BR" sz="1200" dirty="0"/>
                    </a:p>
                    <a:p>
                      <a:r>
                        <a:rPr lang="pt-BR" sz="1200" dirty="0"/>
                        <a:t>Jeff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INSTRUMENTAÇÃO EM MEDIÇÃO DE PRESSÃO </a:t>
                      </a:r>
                    </a:p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2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Joelderson</a:t>
                      </a:r>
                      <a:r>
                        <a:rPr lang="pt-BR" sz="1200" dirty="0"/>
                        <a:t> Gomes Cardim Monteiro / Gabriel Blanco / Matheus Castro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INSTRUMENTAÇÃO EM MEDIÇÃO DE  VAZÃO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08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20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1ED8CEA-FFCB-4C94-DE15-3B637B6C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87B137-F69D-36BB-05E1-1983AB8A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DA GREVE DOS RODOVIÁRIOS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13425E6-542E-EB70-7884-ACB767E9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 furadeira industrial para usinagem de peças é utilizado um dispositivo com duas fases: Uma fixa a peça, e outra que avança a furadeira para realizar a furação.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duas fases são realizadas por atuadores pneumáticos de dupla ação.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peça é colocada manualmente na posição de trabalho e o acionamento de um botão inicia o processo.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evitar danos à peça, a furação (avanço e retorno) deve ser feito lentamente.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Baseado no diagrama Trajeto-Passo, elaborar o circuito pneumático.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o mesmo sistema operando por comandos elétricos.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22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FCD612-38B2-3B7E-8EDF-4EFE9CC6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D1964B8-0459-B3D0-93DB-BCAA350F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73025EE-2386-2DCC-7CDA-095965B4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uma esteira com um sensor indutivo passam diversas peças metálicas de mesmo tamanho.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economizar energia e diminuir o desgaste dos equipamentos, o sistema deverá parar automaticamente caso não haja peça na esteira por 10 segundos ou mais, desligando o motor da mesma. 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completar o programa em </a:t>
            </a:r>
            <a:r>
              <a:rPr lang="pt-B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Ladder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abaixo, mostre a sequência que atende a essa regra.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6" name="Imagem 5" descr="Uma imagem contendo Tabela&#10;&#10;Descrição gerada automaticamente">
            <a:extLst>
              <a:ext uri="{FF2B5EF4-FFF2-40B4-BE49-F238E27FC236}">
                <a16:creationId xmlns:a16="http://schemas.microsoft.com/office/drawing/2014/main" id="{CCA272C8-F944-AA20-C718-E7663E75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5162232"/>
            <a:ext cx="5400040" cy="1064895"/>
          </a:xfrm>
          <a:prstGeom prst="rect">
            <a:avLst/>
          </a:prstGeom>
        </p:spPr>
      </p:pic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10FF0C6B-46E4-0472-31DE-D13A0C91B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2350" r="36077" b="42844"/>
          <a:stretch/>
        </p:blipFill>
        <p:spPr>
          <a:xfrm>
            <a:off x="10569778" y="5129210"/>
            <a:ext cx="751840" cy="2641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8CF36C-7495-A8CA-AA2B-E9488F7A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282" y="4881244"/>
            <a:ext cx="985838" cy="56197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ADB18E35-FE45-B928-C48D-3FF296F08415}"/>
              </a:ext>
            </a:extLst>
          </p:cNvPr>
          <p:cNvSpPr/>
          <p:nvPr/>
        </p:nvSpPr>
        <p:spPr>
          <a:xfrm>
            <a:off x="9723120" y="5261290"/>
            <a:ext cx="985838" cy="56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3200A3-B6B3-6C77-0705-CFFB5A82E355}"/>
              </a:ext>
            </a:extLst>
          </p:cNvPr>
          <p:cNvSpPr txBox="1"/>
          <p:nvPr/>
        </p:nvSpPr>
        <p:spPr>
          <a:xfrm>
            <a:off x="9834336" y="5240407"/>
            <a:ext cx="679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TON</a:t>
            </a:r>
          </a:p>
          <a:p>
            <a:r>
              <a:rPr lang="pt-BR" dirty="0"/>
              <a:t>10 S</a:t>
            </a:r>
          </a:p>
        </p:txBody>
      </p:sp>
    </p:spTree>
    <p:extLst>
      <p:ext uri="{BB962C8B-B14F-4D97-AF65-F5344CB8AC3E}">
        <p14:creationId xmlns:p14="http://schemas.microsoft.com/office/powerpoint/2010/main" val="422195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 descr="Mulheres jovens na biblioteca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62" y="606425"/>
            <a:ext cx="11285913" cy="353695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603CDE5-C1D8-4EDD-870F-A498BAFA520F}" type="slidenum">
              <a:rPr lang="pt-BR" noProof="0" smtClean="0"/>
              <a:t>7</a:t>
            </a:fld>
            <a:endParaRPr lang="pt-BR" noProof="0" dirty="0"/>
          </a:p>
        </p:txBody>
      </p:sp>
      <p:pic>
        <p:nvPicPr>
          <p:cNvPr id="9218" name="Picture 2" descr="LinkedIn: Pesquisa de Emprego na App Store">
            <a:extLst>
              <a:ext uri="{FF2B5EF4-FFF2-40B4-BE49-F238E27FC236}">
                <a16:creationId xmlns:a16="http://schemas.microsoft.com/office/drawing/2014/main" id="{4BCAEA4C-8A35-4535-8F74-EE3C9D8E8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1" r="22621"/>
          <a:stretch/>
        </p:blipFill>
        <p:spPr bwMode="auto">
          <a:xfrm>
            <a:off x="4419599" y="4386193"/>
            <a:ext cx="883921" cy="8974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udo sobre Instagram - História e Notícias">
            <a:extLst>
              <a:ext uri="{FF2B5EF4-FFF2-40B4-BE49-F238E27FC236}">
                <a16:creationId xmlns:a16="http://schemas.microsoft.com/office/drawing/2014/main" id="{FFD87983-8DC5-42D6-BA03-097EFC16C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5250648"/>
            <a:ext cx="883920" cy="883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5F1993-F770-4BF9-95A0-5AB157BF3D40}"/>
              </a:ext>
            </a:extLst>
          </p:cNvPr>
          <p:cNvSpPr txBox="1"/>
          <p:nvPr/>
        </p:nvSpPr>
        <p:spPr>
          <a:xfrm>
            <a:off x="5303519" y="545299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@rogerbcruz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69193B0-78C1-426C-A57E-198F48C891BA}"/>
              </a:ext>
            </a:extLst>
          </p:cNvPr>
          <p:cNvSpPr txBox="1"/>
          <p:nvPr/>
        </p:nvSpPr>
        <p:spPr>
          <a:xfrm>
            <a:off x="5303519" y="464905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@roger-cruz-a17a7b3a</a:t>
            </a:r>
          </a:p>
        </p:txBody>
      </p:sp>
    </p:spTree>
    <p:extLst>
      <p:ext uri="{BB962C8B-B14F-4D97-AF65-F5344CB8AC3E}">
        <p14:creationId xmlns:p14="http://schemas.microsoft.com/office/powerpoint/2010/main" val="15648843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BC303B"/>
      </a:accent2>
      <a:accent3>
        <a:srgbClr val="CE4287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385_TF00870617.potx" id="{233A2D5B-00BD-4965-9133-51EA735E0AEA}" vid="{E241A9C0-207B-4245-9521-9F0280E53E8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D4E0F-D5B9-4E85-A9F9-55FB534FCA93}">
  <ds:schemaRefs>
    <ds:schemaRef ds:uri="http://www.w3.org/XML/1998/namespace"/>
    <ds:schemaRef ds:uri="71af3243-3dd4-4a8d-8c0d-dd76da1f02a5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Ensinar um curso clássico e corporativo</Template>
  <TotalTime>975</TotalTime>
  <Words>494</Words>
  <Application>Microsoft Office PowerPoint</Application>
  <PresentationFormat>Widescreen</PresentationFormat>
  <Paragraphs>101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Wingdings 2</vt:lpstr>
      <vt:lpstr>DividendVTI</vt:lpstr>
      <vt:lpstr>Apresentação do PowerPoint</vt:lpstr>
      <vt:lpstr>SEMINÁRIO</vt:lpstr>
      <vt:lpstr>DISTRIBUIÇÃO DE EQUIPES -MANHÃ</vt:lpstr>
      <vt:lpstr>DISTRIBUIÇÃO DE EQUIPES -TARDE</vt:lpstr>
      <vt:lpstr>EXERCÍCIO DA GREVE DOS RODOVIÁRIOS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 Barros Da Cruz</dc:creator>
  <cp:lastModifiedBy>Roger Barros Da Cruz</cp:lastModifiedBy>
  <cp:revision>4</cp:revision>
  <dcterms:created xsi:type="dcterms:W3CDTF">2021-08-09T20:56:32Z</dcterms:created>
  <dcterms:modified xsi:type="dcterms:W3CDTF">2022-05-03T19:22:14Z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