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</p:sldIdLst>
  <p:sldSz cy="3460750" cx="4610100"/>
  <p:notesSz cx="4610100" cy="3460750"/>
  <p:embeddedFontLst>
    <p:embeddedFont>
      <p:font typeface="Tahoma"/>
      <p:regular r:id="rId112"/>
      <p:bold r:id="rId113"/>
    </p:embeddedFont>
    <p:embeddedFont>
      <p:font typeface="Quattrocento Sans"/>
      <p:regular r:id="rId114"/>
      <p:bold r:id="rId115"/>
      <p:italic r:id="rId116"/>
      <p:boldItalic r:id="rId1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8" roundtripDataSignature="AMtx7mimdiycNI+8ucpvAfNrgheEhJKh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customschemas.google.com/relationships/presentationmetadata" Target="metadata"/><Relationship Id="rId117" Type="http://schemas.openxmlformats.org/officeDocument/2006/relationships/font" Target="fonts/QuattrocentoSans-boldItalic.fntdata"/><Relationship Id="rId116" Type="http://schemas.openxmlformats.org/officeDocument/2006/relationships/font" Target="fonts/QuattrocentoSans-italic.fntdata"/><Relationship Id="rId115" Type="http://schemas.openxmlformats.org/officeDocument/2006/relationships/font" Target="fonts/QuattrocentoSans-bold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QuattrocentoSans-regular.fntdata"/><Relationship Id="rId18" Type="http://schemas.openxmlformats.org/officeDocument/2006/relationships/slide" Target="slides/slide13.xml"/><Relationship Id="rId113" Type="http://schemas.openxmlformats.org/officeDocument/2006/relationships/font" Target="fonts/Tahoma-bold.fntdata"/><Relationship Id="rId112" Type="http://schemas.openxmlformats.org/officeDocument/2006/relationships/font" Target="fonts/Tahoma-regular.fntdata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10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10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10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10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10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10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10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10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10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10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10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10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10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10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4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4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5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5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5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5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5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5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5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5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5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5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5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5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5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5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5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6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6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6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6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6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6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6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6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6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6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6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6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6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6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6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6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6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6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6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7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7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7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7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7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7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7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7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7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7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7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7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7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7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7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7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7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7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7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7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8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8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8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8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8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8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8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8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8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8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8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8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8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8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8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8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8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8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8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8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9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90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9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9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9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9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9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9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9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9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9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9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9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96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9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97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9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98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9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99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8"/>
          <p:cNvSpPr/>
          <p:nvPr/>
        </p:nvSpPr>
        <p:spPr>
          <a:xfrm>
            <a:off x="0" y="0"/>
            <a:ext cx="4608195" cy="3456304"/>
          </a:xfrm>
          <a:custGeom>
            <a:rect b="b" l="l" r="r" t="t"/>
            <a:pathLst>
              <a:path extrusionOk="0" h="3456304" w="4608195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08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08"/>
          <p:cNvSpPr txBox="1"/>
          <p:nvPr>
            <p:ph type="title"/>
          </p:nvPr>
        </p:nvSpPr>
        <p:spPr>
          <a:xfrm>
            <a:off x="347294" y="138738"/>
            <a:ext cx="3915511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8"/>
          <p:cNvSpPr txBox="1"/>
          <p:nvPr>
            <p:ph idx="1" type="body"/>
          </p:nvPr>
        </p:nvSpPr>
        <p:spPr>
          <a:xfrm>
            <a:off x="349313" y="787963"/>
            <a:ext cx="3911473" cy="1882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8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8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8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953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9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9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9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953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0"/>
          <p:cNvSpPr txBox="1"/>
          <p:nvPr>
            <p:ph type="title"/>
          </p:nvPr>
        </p:nvSpPr>
        <p:spPr>
          <a:xfrm>
            <a:off x="347294" y="138738"/>
            <a:ext cx="3915511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0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0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0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953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1"/>
          <p:cNvSpPr txBox="1"/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1"/>
          <p:cNvSpPr txBox="1"/>
          <p:nvPr>
            <p:ph idx="1" type="subTitle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1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1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1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953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2"/>
          <p:cNvSpPr txBox="1"/>
          <p:nvPr>
            <p:ph type="title"/>
          </p:nvPr>
        </p:nvSpPr>
        <p:spPr>
          <a:xfrm>
            <a:off x="347294" y="138738"/>
            <a:ext cx="3915511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2"/>
          <p:cNvSpPr txBox="1"/>
          <p:nvPr>
            <p:ph idx="1" type="body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2"/>
          <p:cNvSpPr txBox="1"/>
          <p:nvPr>
            <p:ph idx="2" type="body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2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2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2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9530" marR="0" algn="l">
              <a:lnSpc>
                <a:spcPct val="100000"/>
              </a:lnSpc>
              <a:spcBef>
                <a:spcPts val="0"/>
              </a:spcBef>
              <a:buNone/>
              <a:defRPr b="0" i="0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953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7"/>
          <p:cNvSpPr/>
          <p:nvPr/>
        </p:nvSpPr>
        <p:spPr>
          <a:xfrm>
            <a:off x="0" y="0"/>
            <a:ext cx="4608195" cy="3456304"/>
          </a:xfrm>
          <a:custGeom>
            <a:rect b="b" l="l" r="r" t="t"/>
            <a:pathLst>
              <a:path extrusionOk="0" h="3456304" w="4608195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07"/>
          <p:cNvSpPr txBox="1"/>
          <p:nvPr>
            <p:ph type="title"/>
          </p:nvPr>
        </p:nvSpPr>
        <p:spPr>
          <a:xfrm>
            <a:off x="347294" y="138738"/>
            <a:ext cx="3915511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07"/>
          <p:cNvSpPr txBox="1"/>
          <p:nvPr>
            <p:ph idx="1" type="body"/>
          </p:nvPr>
        </p:nvSpPr>
        <p:spPr>
          <a:xfrm>
            <a:off x="349313" y="787963"/>
            <a:ext cx="3911473" cy="1882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7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7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7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4953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953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4953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4953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4953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953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4953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953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49530" marR="0" rtl="0" algn="l">
              <a:lnSpc>
                <a:spcPct val="100000"/>
              </a:lnSpc>
              <a:spcBef>
                <a:spcPts val="0"/>
              </a:spcBef>
              <a:buNone/>
              <a:defRPr b="0" i="0" sz="600" u="non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4953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44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4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46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43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5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4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4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9.jpg"/><Relationship Id="rId6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slide" Target="/ppt/slides/slide55.xml"/><Relationship Id="rId4" Type="http://schemas.openxmlformats.org/officeDocument/2006/relationships/slide" Target="/ppt/slides/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slide" Target="/ppt/slides/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8.png"/><Relationship Id="rId4" Type="http://schemas.openxmlformats.org/officeDocument/2006/relationships/image" Target="../media/image49.png"/><Relationship Id="rId5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8.png"/><Relationship Id="rId4" Type="http://schemas.openxmlformats.org/officeDocument/2006/relationships/image" Target="../media/image4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slide" Target="/ppt/slides/slide79.xml"/><Relationship Id="rId4" Type="http://schemas.openxmlformats.org/officeDocument/2006/relationships/slide" Target="/ppt/slides/slide78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slide" Target="/ppt/slides/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slide" Target="/ppt/slides/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9.xml"/><Relationship Id="rId4" Type="http://schemas.openxmlformats.org/officeDocument/2006/relationships/slide" Target="/ppt/slides/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3.jpg"/><Relationship Id="rId4" Type="http://schemas.openxmlformats.org/officeDocument/2006/relationships/image" Target="../media/image48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4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0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9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5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47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7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title"/>
          </p:nvPr>
        </p:nvSpPr>
        <p:spPr>
          <a:xfrm>
            <a:off x="98615" y="57929"/>
            <a:ext cx="21570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Sistemas de controle - uma definição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4432643" y="3240525"/>
            <a:ext cx="126364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428306" y="1220465"/>
            <a:ext cx="37536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Um sistema de controle é uma interconexão de vários componentes  resultando numa configuração que fornece um desempenho desejado.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112395" rtl="0" algn="l">
              <a:lnSpc>
                <a:spcPct val="116199"/>
              </a:lnSpc>
              <a:spcBef>
                <a:spcPts val="29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descrição do sistema se refere à relação causal entre a entrada e a  saída do sistema, em geral, descrita matematicamente através de  equações diferenciais, equações de diferença, funções de  transferência, etc.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98615" y="57929"/>
            <a:ext cx="288671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Sistema de controle em malha aberta (Open loop)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486981" y="751018"/>
            <a:ext cx="3665220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116839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Um sistema de controle em malha aberta utiliza um dispositivo  atuador para controlar o processo diretamente sem a utilização de  </a:t>
            </a:r>
            <a:r>
              <a:rPr b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realimentação negativa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(negative feedback)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5080" rtl="0" algn="l">
              <a:lnSpc>
                <a:spcPct val="116199"/>
              </a:lnSpc>
              <a:spcBef>
                <a:spcPts val="29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Dessa forma, o sistema de controle não sabe qual o valor do sinal de  saída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(variável controlada).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10"/>
          <p:cNvGrpSpPr/>
          <p:nvPr/>
        </p:nvGrpSpPr>
        <p:grpSpPr>
          <a:xfrm>
            <a:off x="3114065" y="2090838"/>
            <a:ext cx="395226" cy="29845"/>
            <a:chOff x="3114065" y="2090838"/>
            <a:chExt cx="395226" cy="29845"/>
          </a:xfrm>
        </p:grpSpPr>
        <p:sp>
          <p:nvSpPr>
            <p:cNvPr id="150" name="Google Shape;150;p10"/>
            <p:cNvSpPr/>
            <p:nvPr/>
          </p:nvSpPr>
          <p:spPr>
            <a:xfrm>
              <a:off x="3114065" y="2103805"/>
              <a:ext cx="391795" cy="3810"/>
            </a:xfrm>
            <a:custGeom>
              <a:rect b="b" l="l" r="r" t="t"/>
              <a:pathLst>
                <a:path extrusionOk="0" h="3810" w="391795">
                  <a:moveTo>
                    <a:pt x="391299" y="1270"/>
                  </a:moveTo>
                  <a:lnTo>
                    <a:pt x="389572" y="1270"/>
                  </a:lnTo>
                  <a:lnTo>
                    <a:pt x="38957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391299" y="3810"/>
                  </a:lnTo>
                  <a:lnTo>
                    <a:pt x="391299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3435631" y="2090838"/>
              <a:ext cx="73660" cy="29845"/>
            </a:xfrm>
            <a:custGeom>
              <a:rect b="b" l="l" r="r" t="t"/>
              <a:pathLst>
                <a:path extrusionOk="0" h="29844" w="73660">
                  <a:moveTo>
                    <a:pt x="0" y="0"/>
                  </a:moveTo>
                  <a:lnTo>
                    <a:pt x="14727" y="14727"/>
                  </a:lnTo>
                  <a:lnTo>
                    <a:pt x="0" y="29455"/>
                  </a:lnTo>
                  <a:lnTo>
                    <a:pt x="73638" y="14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3435631" y="2090838"/>
              <a:ext cx="73660" cy="29845"/>
            </a:xfrm>
            <a:custGeom>
              <a:rect b="b" l="l" r="r" t="t"/>
              <a:pathLst>
                <a:path extrusionOk="0" h="29844" w="73660">
                  <a:moveTo>
                    <a:pt x="0" y="29455"/>
                  </a:moveTo>
                  <a:lnTo>
                    <a:pt x="73638" y="14727"/>
                  </a:lnTo>
                  <a:lnTo>
                    <a:pt x="0" y="0"/>
                  </a:lnTo>
                  <a:lnTo>
                    <a:pt x="14727" y="14727"/>
                  </a:lnTo>
                  <a:lnTo>
                    <a:pt x="0" y="2945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10"/>
          <p:cNvGrpSpPr/>
          <p:nvPr/>
        </p:nvGrpSpPr>
        <p:grpSpPr>
          <a:xfrm>
            <a:off x="2156764" y="2090838"/>
            <a:ext cx="284763" cy="29845"/>
            <a:chOff x="2156764" y="2090838"/>
            <a:chExt cx="284763" cy="29845"/>
          </a:xfrm>
        </p:grpSpPr>
        <p:sp>
          <p:nvSpPr>
            <p:cNvPr id="154" name="Google Shape;154;p10"/>
            <p:cNvSpPr/>
            <p:nvPr/>
          </p:nvSpPr>
          <p:spPr>
            <a:xfrm>
              <a:off x="2156764" y="2103805"/>
              <a:ext cx="281305" cy="3810"/>
            </a:xfrm>
            <a:custGeom>
              <a:rect b="b" l="l" r="r" t="t"/>
              <a:pathLst>
                <a:path extrusionOk="0" h="3810" w="281305">
                  <a:moveTo>
                    <a:pt x="280835" y="1270"/>
                  </a:moveTo>
                  <a:lnTo>
                    <a:pt x="279107" y="1270"/>
                  </a:lnTo>
                  <a:lnTo>
                    <a:pt x="27910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280835" y="3810"/>
                  </a:lnTo>
                  <a:lnTo>
                    <a:pt x="280835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2367867" y="2090838"/>
              <a:ext cx="73660" cy="29845"/>
            </a:xfrm>
            <a:custGeom>
              <a:rect b="b" l="l" r="r" t="t"/>
              <a:pathLst>
                <a:path extrusionOk="0" h="29844" w="73660">
                  <a:moveTo>
                    <a:pt x="0" y="0"/>
                  </a:moveTo>
                  <a:lnTo>
                    <a:pt x="14727" y="14727"/>
                  </a:lnTo>
                  <a:lnTo>
                    <a:pt x="0" y="29455"/>
                  </a:lnTo>
                  <a:lnTo>
                    <a:pt x="73638" y="14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2367867" y="2090838"/>
              <a:ext cx="73660" cy="29845"/>
            </a:xfrm>
            <a:custGeom>
              <a:rect b="b" l="l" r="r" t="t"/>
              <a:pathLst>
                <a:path extrusionOk="0" h="29844" w="73660">
                  <a:moveTo>
                    <a:pt x="0" y="29455"/>
                  </a:moveTo>
                  <a:lnTo>
                    <a:pt x="73638" y="14727"/>
                  </a:lnTo>
                  <a:lnTo>
                    <a:pt x="0" y="0"/>
                  </a:lnTo>
                  <a:lnTo>
                    <a:pt x="14727" y="14727"/>
                  </a:lnTo>
                  <a:lnTo>
                    <a:pt x="0" y="2945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10"/>
          <p:cNvGrpSpPr/>
          <p:nvPr/>
        </p:nvGrpSpPr>
        <p:grpSpPr>
          <a:xfrm>
            <a:off x="1199451" y="2090838"/>
            <a:ext cx="284770" cy="29845"/>
            <a:chOff x="1199451" y="2090838"/>
            <a:chExt cx="284770" cy="29845"/>
          </a:xfrm>
        </p:grpSpPr>
        <p:sp>
          <p:nvSpPr>
            <p:cNvPr id="158" name="Google Shape;158;p10"/>
            <p:cNvSpPr/>
            <p:nvPr/>
          </p:nvSpPr>
          <p:spPr>
            <a:xfrm>
              <a:off x="1199451" y="2103805"/>
              <a:ext cx="281305" cy="3810"/>
            </a:xfrm>
            <a:custGeom>
              <a:rect b="b" l="l" r="r" t="t"/>
              <a:pathLst>
                <a:path extrusionOk="0" h="3810" w="281305">
                  <a:moveTo>
                    <a:pt x="280847" y="1270"/>
                  </a:moveTo>
                  <a:lnTo>
                    <a:pt x="279120" y="1270"/>
                  </a:lnTo>
                  <a:lnTo>
                    <a:pt x="279120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280847" y="3810"/>
                  </a:lnTo>
                  <a:lnTo>
                    <a:pt x="280847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1410561" y="2090838"/>
              <a:ext cx="73660" cy="29845"/>
            </a:xfrm>
            <a:custGeom>
              <a:rect b="b" l="l" r="r" t="t"/>
              <a:pathLst>
                <a:path extrusionOk="0" h="29844" w="73659">
                  <a:moveTo>
                    <a:pt x="0" y="0"/>
                  </a:moveTo>
                  <a:lnTo>
                    <a:pt x="14727" y="14727"/>
                  </a:lnTo>
                  <a:lnTo>
                    <a:pt x="0" y="29455"/>
                  </a:lnTo>
                  <a:lnTo>
                    <a:pt x="73638" y="14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410561" y="2090838"/>
              <a:ext cx="73660" cy="29845"/>
            </a:xfrm>
            <a:custGeom>
              <a:rect b="b" l="l" r="r" t="t"/>
              <a:pathLst>
                <a:path extrusionOk="0" h="29844" w="73659">
                  <a:moveTo>
                    <a:pt x="0" y="29455"/>
                  </a:moveTo>
                  <a:lnTo>
                    <a:pt x="73638" y="14727"/>
                  </a:lnTo>
                  <a:lnTo>
                    <a:pt x="0" y="0"/>
                  </a:lnTo>
                  <a:lnTo>
                    <a:pt x="14727" y="14727"/>
                  </a:lnTo>
                  <a:lnTo>
                    <a:pt x="0" y="2945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0"/>
          <p:cNvSpPr txBox="1"/>
          <p:nvPr/>
        </p:nvSpPr>
        <p:spPr>
          <a:xfrm>
            <a:off x="3355642" y="1923496"/>
            <a:ext cx="179705" cy="1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Y(s)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0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163" name="Google Shape;163;p10"/>
          <p:cNvSpPr txBox="1"/>
          <p:nvPr/>
        </p:nvSpPr>
        <p:spPr>
          <a:xfrm>
            <a:off x="2451324" y="1847829"/>
            <a:ext cx="662940" cy="47879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G(s)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Planta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1494019" y="1847829"/>
            <a:ext cx="662940" cy="47879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H(s)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Controlador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2206294" y="1923496"/>
            <a:ext cx="195580" cy="1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U(s)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1254298" y="1923496"/>
            <a:ext cx="185420" cy="1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R(s)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1063687" y="2107593"/>
            <a:ext cx="419100" cy="1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referencia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3329033" y="2107593"/>
            <a:ext cx="233045" cy="1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saida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711885" y="2472726"/>
            <a:ext cx="31845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Figura 2: 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Representação de um sistema de controle em malha aberta.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100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9" name="Google Shape;1839;p100"/>
          <p:cNvSpPr txBox="1"/>
          <p:nvPr/>
        </p:nvSpPr>
        <p:spPr>
          <a:xfrm>
            <a:off x="98615" y="57929"/>
            <a:ext cx="241490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Primeiro PID estado sólido, Foxboro, 195o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0" name="Google Shape;1840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99" y="734630"/>
            <a:ext cx="3600002" cy="2021777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p100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96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101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7" name="Google Shape;1847;p101"/>
          <p:cNvSpPr txBox="1"/>
          <p:nvPr/>
        </p:nvSpPr>
        <p:spPr>
          <a:xfrm>
            <a:off x="98615" y="57929"/>
            <a:ext cx="24834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Controle de temperatura no corpo humano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8" name="Google Shape;1848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99" y="759239"/>
            <a:ext cx="3599942" cy="1972517"/>
          </a:xfrm>
          <a:prstGeom prst="rect">
            <a:avLst/>
          </a:prstGeom>
          <a:noFill/>
          <a:ln>
            <a:noFill/>
          </a:ln>
        </p:spPr>
      </p:pic>
      <p:sp>
        <p:nvSpPr>
          <p:cNvPr id="1849" name="Google Shape;1849;p101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97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102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p102"/>
          <p:cNvSpPr txBox="1"/>
          <p:nvPr/>
        </p:nvSpPr>
        <p:spPr>
          <a:xfrm>
            <a:off x="98615" y="57929"/>
            <a:ext cx="115951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Modelos ecnômicos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6" name="Google Shape;1856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99" y="763510"/>
            <a:ext cx="3600024" cy="1964018"/>
          </a:xfrm>
          <a:prstGeom prst="rect">
            <a:avLst/>
          </a:prstGeom>
          <a:noFill/>
          <a:ln>
            <a:noFill/>
          </a:ln>
        </p:spPr>
      </p:pic>
      <p:sp>
        <p:nvSpPr>
          <p:cNvPr id="1857" name="Google Shape;1857;p102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03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3" name="Google Shape;1863;p103"/>
          <p:cNvSpPr txBox="1"/>
          <p:nvPr/>
        </p:nvSpPr>
        <p:spPr>
          <a:xfrm>
            <a:off x="98615" y="57929"/>
            <a:ext cx="26841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Acidente - lançador de satélites Ariane 5, 1996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4" name="Google Shape;1864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99" y="761829"/>
            <a:ext cx="3600011" cy="1967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65" name="Google Shape;1865;p103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0" name="Google Shape;1870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99" y="520204"/>
            <a:ext cx="3600098" cy="211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1" name="Google Shape;1871;p104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105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7" name="Google Shape;1877;p105"/>
          <p:cNvSpPr txBox="1"/>
          <p:nvPr/>
        </p:nvSpPr>
        <p:spPr>
          <a:xfrm>
            <a:off x="98615" y="57929"/>
            <a:ext cx="17411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Acidente - Gripen JAS 39, 1989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8" name="Google Shape;1878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99" y="400184"/>
            <a:ext cx="3600002" cy="2775234"/>
          </a:xfrm>
          <a:prstGeom prst="rect">
            <a:avLst/>
          </a:prstGeom>
          <a:noFill/>
          <a:ln>
            <a:noFill/>
          </a:ln>
        </p:spPr>
      </p:pic>
      <p:sp>
        <p:nvSpPr>
          <p:cNvPr id="1879" name="Google Shape;1879;p105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106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5" name="Google Shape;1885;p106"/>
          <p:cNvSpPr txBox="1"/>
          <p:nvPr/>
        </p:nvSpPr>
        <p:spPr>
          <a:xfrm>
            <a:off x="98615" y="57929"/>
            <a:ext cx="23907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Acidente - Usina Nuclear Chernobyl, 1986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6" name="Google Shape;1886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996" y="400177"/>
            <a:ext cx="3240004" cy="2939910"/>
          </a:xfrm>
          <a:prstGeom prst="rect">
            <a:avLst/>
          </a:prstGeom>
          <a:noFill/>
          <a:ln>
            <a:noFill/>
          </a:ln>
        </p:spPr>
      </p:pic>
      <p:sp>
        <p:nvSpPr>
          <p:cNvPr id="1887" name="Google Shape;1887;p106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98615" y="57929"/>
            <a:ext cx="5187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461581" y="382493"/>
            <a:ext cx="3799204" cy="958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-94615" lvl="0" marL="132080" marR="172720" rtl="0" algn="l">
              <a:lnSpc>
                <a:spcPct val="114444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Controle do sistema de marcha lenta de um automóvel </a:t>
            </a:r>
            <a:r>
              <a:rPr b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(Pré-Injeção  Eletrônica)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804" lvl="1" marL="366395" marR="391160" rtl="0" algn="l">
              <a:lnSpc>
                <a:spcPct val="107400"/>
              </a:lnSpc>
              <a:spcBef>
                <a:spcPts val="55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Mudanças na carga aplicada (Ex: Ar-condicionado é ligado) podem  provocar mudanças na velocidade do motor de combustão.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804" lvl="1" marL="366395" marR="30480" rtl="0" algn="l">
              <a:lnSpc>
                <a:spcPct val="1074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As variáveis de entrada do sistema são o ângulo de abertura da válvula de  combustível </a:t>
            </a:r>
            <a:r>
              <a:rPr b="0" i="1" lang="en-US" sz="800" u="none" cap="none" strike="noStrike">
                <a:solidFill>
                  <a:srgbClr val="22373A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α </a:t>
            </a: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 o torque aplicado </a:t>
            </a:r>
            <a:r>
              <a:rPr b="0" i="1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9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 a saída do sistema é a velocidade  do motor </a:t>
            </a:r>
            <a:r>
              <a:rPr b="0" i="1" lang="en-US" sz="800" u="none" cap="none" strike="noStrike">
                <a:solidFill>
                  <a:srgbClr val="22373A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ω </a:t>
            </a: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(Figura 12).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781" y="1520619"/>
            <a:ext cx="1797311" cy="118518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 txBox="1"/>
          <p:nvPr/>
        </p:nvSpPr>
        <p:spPr>
          <a:xfrm>
            <a:off x="929055" y="2840557"/>
            <a:ext cx="275018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Figura 3: 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Sistema de controle para a marcha lenta do motor.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type="title"/>
          </p:nvPr>
        </p:nvSpPr>
        <p:spPr>
          <a:xfrm>
            <a:off x="98615" y="57929"/>
            <a:ext cx="5187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486981" y="767428"/>
            <a:ext cx="3773804" cy="614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Máquina de lavar roupas: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804" lvl="1" marL="340995" marR="5080" rtl="0" algn="l">
              <a:lnSpc>
                <a:spcPct val="107400"/>
              </a:lnSpc>
              <a:spcBef>
                <a:spcPts val="180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Numa máquina de lavar roupas todos os ciclos do processo (lavar, enxagar,  etc.) são controlados através do tempo da duração de cada tarefa.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1" marL="340995" marR="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Nenhuma variável é medida para controlar a qualidade do processo.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004" y="1605519"/>
            <a:ext cx="1080018" cy="103554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2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>
            <p:ph type="title"/>
          </p:nvPr>
        </p:nvSpPr>
        <p:spPr>
          <a:xfrm>
            <a:off x="98615" y="57929"/>
            <a:ext cx="225806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Sistema de controle em malha fechada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486981" y="371605"/>
            <a:ext cx="3773804" cy="1434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b="1" lang="en-US" sz="900">
                <a:solidFill>
                  <a:srgbClr val="EB801A"/>
                </a:solidFill>
                <a:latin typeface="Calibri"/>
                <a:ea typeface="Calibri"/>
                <a:cs typeface="Calibri"/>
                <a:sym typeface="Calibri"/>
              </a:rPr>
              <a:t>Utilização do conceito de realimentação negativa (Negative feedback)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5080" rtl="0" algn="l">
              <a:lnSpc>
                <a:spcPct val="116199"/>
              </a:lnSpc>
              <a:spcBef>
                <a:spcPts val="26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Um sistema de controle em malha fechada usa uma medida da saída  do sistema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 uma realimentação deste sinal para uma comparação  com um sinal de referência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43815" rtl="0" algn="l">
              <a:lnSpc>
                <a:spcPct val="116199"/>
              </a:lnSpc>
              <a:spcBef>
                <a:spcPts val="26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sinal de erro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é utilizado pelo controlador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para  o cálculo do sinal de atuação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81280" rtl="0" algn="l">
              <a:lnSpc>
                <a:spcPct val="116199"/>
              </a:lnSpc>
              <a:spcBef>
                <a:spcPts val="26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Figura 4 ilustra um diagrama de blocos para um sistema de controle  em malha fechada.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13"/>
          <p:cNvGrpSpPr/>
          <p:nvPr/>
        </p:nvGrpSpPr>
        <p:grpSpPr>
          <a:xfrm>
            <a:off x="2109914" y="2188828"/>
            <a:ext cx="612478" cy="22860"/>
            <a:chOff x="2109914" y="2188828"/>
            <a:chExt cx="612478" cy="22860"/>
          </a:xfrm>
        </p:grpSpPr>
        <p:sp>
          <p:nvSpPr>
            <p:cNvPr id="194" name="Google Shape;194;p13"/>
            <p:cNvSpPr/>
            <p:nvPr/>
          </p:nvSpPr>
          <p:spPr>
            <a:xfrm>
              <a:off x="2109914" y="2198903"/>
              <a:ext cx="609600" cy="2540"/>
            </a:xfrm>
            <a:custGeom>
              <a:rect b="b" l="l" r="r" t="t"/>
              <a:pathLst>
                <a:path extrusionOk="0" h="2539" w="609600">
                  <a:moveTo>
                    <a:pt x="609511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608749" y="2540"/>
                  </a:lnTo>
                  <a:lnTo>
                    <a:pt x="608749" y="1270"/>
                  </a:lnTo>
                  <a:lnTo>
                    <a:pt x="609511" y="1270"/>
                  </a:lnTo>
                  <a:lnTo>
                    <a:pt x="6095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2665877" y="2188828"/>
              <a:ext cx="56515" cy="22860"/>
            </a:xfrm>
            <a:custGeom>
              <a:rect b="b" l="l" r="r" t="t"/>
              <a:pathLst>
                <a:path extrusionOk="0" h="22860" w="56514">
                  <a:moveTo>
                    <a:pt x="0" y="0"/>
                  </a:moveTo>
                  <a:lnTo>
                    <a:pt x="11269" y="11269"/>
                  </a:lnTo>
                  <a:lnTo>
                    <a:pt x="0" y="22539"/>
                  </a:lnTo>
                  <a:lnTo>
                    <a:pt x="56347" y="1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2665877" y="2188828"/>
              <a:ext cx="56515" cy="22860"/>
            </a:xfrm>
            <a:custGeom>
              <a:rect b="b" l="l" r="r" t="t"/>
              <a:pathLst>
                <a:path extrusionOk="0" h="22860" w="56514">
                  <a:moveTo>
                    <a:pt x="0" y="22539"/>
                  </a:moveTo>
                  <a:lnTo>
                    <a:pt x="56347" y="11269"/>
                  </a:lnTo>
                  <a:lnTo>
                    <a:pt x="0" y="0"/>
                  </a:lnTo>
                  <a:lnTo>
                    <a:pt x="11269" y="11269"/>
                  </a:lnTo>
                  <a:lnTo>
                    <a:pt x="0" y="225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13"/>
          <p:cNvGrpSpPr/>
          <p:nvPr/>
        </p:nvGrpSpPr>
        <p:grpSpPr>
          <a:xfrm>
            <a:off x="982954" y="2119051"/>
            <a:ext cx="2556479" cy="560431"/>
            <a:chOff x="982954" y="2119051"/>
            <a:chExt cx="2556479" cy="560431"/>
          </a:xfrm>
        </p:grpSpPr>
        <p:pic>
          <p:nvPicPr>
            <p:cNvPr id="198" name="Google Shape;19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11828" y="2119051"/>
              <a:ext cx="162092" cy="1620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13"/>
            <p:cNvSpPr/>
            <p:nvPr/>
          </p:nvSpPr>
          <p:spPr>
            <a:xfrm>
              <a:off x="982954" y="2198903"/>
              <a:ext cx="215265" cy="2540"/>
            </a:xfrm>
            <a:custGeom>
              <a:rect b="b" l="l" r="r" t="t"/>
              <a:pathLst>
                <a:path extrusionOk="0" h="2539" w="215265">
                  <a:moveTo>
                    <a:pt x="21508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214325" y="2540"/>
                  </a:lnTo>
                  <a:lnTo>
                    <a:pt x="214325" y="1270"/>
                  </a:lnTo>
                  <a:lnTo>
                    <a:pt x="215087" y="1270"/>
                  </a:lnTo>
                  <a:lnTo>
                    <a:pt x="2150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1144492" y="2188828"/>
              <a:ext cx="56515" cy="22860"/>
            </a:xfrm>
            <a:custGeom>
              <a:rect b="b" l="l" r="r" t="t"/>
              <a:pathLst>
                <a:path extrusionOk="0" h="22860" w="56515">
                  <a:moveTo>
                    <a:pt x="0" y="0"/>
                  </a:moveTo>
                  <a:lnTo>
                    <a:pt x="11269" y="11269"/>
                  </a:lnTo>
                  <a:lnTo>
                    <a:pt x="0" y="22539"/>
                  </a:lnTo>
                  <a:lnTo>
                    <a:pt x="56347" y="1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1144492" y="2188828"/>
              <a:ext cx="56515" cy="22860"/>
            </a:xfrm>
            <a:custGeom>
              <a:rect b="b" l="l" r="r" t="t"/>
              <a:pathLst>
                <a:path extrusionOk="0" h="22860" w="56515">
                  <a:moveTo>
                    <a:pt x="0" y="22539"/>
                  </a:moveTo>
                  <a:lnTo>
                    <a:pt x="56347" y="11269"/>
                  </a:lnTo>
                  <a:lnTo>
                    <a:pt x="0" y="0"/>
                  </a:lnTo>
                  <a:lnTo>
                    <a:pt x="11269" y="11269"/>
                  </a:lnTo>
                  <a:lnTo>
                    <a:pt x="0" y="225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1377391" y="2198903"/>
              <a:ext cx="215265" cy="2540"/>
            </a:xfrm>
            <a:custGeom>
              <a:rect b="b" l="l" r="r" t="t"/>
              <a:pathLst>
                <a:path extrusionOk="0" h="2539" w="215265">
                  <a:moveTo>
                    <a:pt x="215074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214325" y="2540"/>
                  </a:lnTo>
                  <a:lnTo>
                    <a:pt x="214325" y="1270"/>
                  </a:lnTo>
                  <a:lnTo>
                    <a:pt x="215074" y="1270"/>
                  </a:lnTo>
                  <a:lnTo>
                    <a:pt x="2150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538925" y="2188828"/>
              <a:ext cx="56515" cy="22860"/>
            </a:xfrm>
            <a:custGeom>
              <a:rect b="b" l="l" r="r" t="t"/>
              <a:pathLst>
                <a:path extrusionOk="0" h="22860" w="56515">
                  <a:moveTo>
                    <a:pt x="0" y="0"/>
                  </a:moveTo>
                  <a:lnTo>
                    <a:pt x="11269" y="11269"/>
                  </a:lnTo>
                  <a:lnTo>
                    <a:pt x="0" y="22539"/>
                  </a:lnTo>
                  <a:lnTo>
                    <a:pt x="56347" y="1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1538925" y="2188828"/>
              <a:ext cx="56515" cy="22860"/>
            </a:xfrm>
            <a:custGeom>
              <a:rect b="b" l="l" r="r" t="t"/>
              <a:pathLst>
                <a:path extrusionOk="0" h="22860" w="56515">
                  <a:moveTo>
                    <a:pt x="0" y="22539"/>
                  </a:moveTo>
                  <a:lnTo>
                    <a:pt x="56347" y="11269"/>
                  </a:lnTo>
                  <a:lnTo>
                    <a:pt x="0" y="0"/>
                  </a:lnTo>
                  <a:lnTo>
                    <a:pt x="11269" y="11269"/>
                  </a:lnTo>
                  <a:lnTo>
                    <a:pt x="0" y="225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1292874" y="2292132"/>
              <a:ext cx="2028825" cy="387350"/>
            </a:xfrm>
            <a:custGeom>
              <a:rect b="b" l="l" r="r" t="t"/>
              <a:pathLst>
                <a:path extrusionOk="0" h="387350" w="2028825">
                  <a:moveTo>
                    <a:pt x="2028514" y="56347"/>
                  </a:moveTo>
                  <a:lnTo>
                    <a:pt x="2028514" y="386919"/>
                  </a:lnTo>
                  <a:lnTo>
                    <a:pt x="0" y="386919"/>
                  </a:lnTo>
                  <a:lnTo>
                    <a:pt x="0" y="56347"/>
                  </a:lnTo>
                </a:path>
                <a:path extrusionOk="0" h="387350" w="2028825">
                  <a:moveTo>
                    <a:pt x="0" y="5634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236861" y="2198903"/>
              <a:ext cx="299720" cy="2540"/>
            </a:xfrm>
            <a:custGeom>
              <a:rect b="b" l="l" r="r" t="t"/>
              <a:pathLst>
                <a:path extrusionOk="0" h="2539" w="299720">
                  <a:moveTo>
                    <a:pt x="29960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298843" y="2540"/>
                  </a:lnTo>
                  <a:lnTo>
                    <a:pt x="298843" y="1270"/>
                  </a:lnTo>
                  <a:lnTo>
                    <a:pt x="299605" y="1270"/>
                  </a:lnTo>
                  <a:lnTo>
                    <a:pt x="2996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482918" y="2188828"/>
              <a:ext cx="56515" cy="22860"/>
            </a:xfrm>
            <a:custGeom>
              <a:rect b="b" l="l" r="r" t="t"/>
              <a:pathLst>
                <a:path extrusionOk="0" h="22860" w="56514">
                  <a:moveTo>
                    <a:pt x="0" y="0"/>
                  </a:moveTo>
                  <a:lnTo>
                    <a:pt x="11269" y="11269"/>
                  </a:lnTo>
                  <a:lnTo>
                    <a:pt x="0" y="22539"/>
                  </a:lnTo>
                  <a:lnTo>
                    <a:pt x="56347" y="1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482918" y="2188828"/>
              <a:ext cx="56515" cy="22860"/>
            </a:xfrm>
            <a:custGeom>
              <a:rect b="b" l="l" r="r" t="t"/>
              <a:pathLst>
                <a:path extrusionOk="0" h="22860" w="56514">
                  <a:moveTo>
                    <a:pt x="0" y="22539"/>
                  </a:moveTo>
                  <a:lnTo>
                    <a:pt x="56347" y="11269"/>
                  </a:lnTo>
                  <a:lnTo>
                    <a:pt x="0" y="0"/>
                  </a:lnTo>
                  <a:lnTo>
                    <a:pt x="11269" y="11269"/>
                  </a:lnTo>
                  <a:lnTo>
                    <a:pt x="0" y="225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321388" y="2200097"/>
              <a:ext cx="0" cy="148590"/>
            </a:xfrm>
            <a:custGeom>
              <a:rect b="b" l="l" r="r" t="t"/>
              <a:pathLst>
                <a:path extrusionOk="0" h="148589" w="120000">
                  <a:moveTo>
                    <a:pt x="0" y="0"/>
                  </a:moveTo>
                  <a:lnTo>
                    <a:pt x="0" y="78886"/>
                  </a:lnTo>
                </a:path>
                <a:path extrusionOk="0" h="148589" w="120000">
                  <a:moveTo>
                    <a:pt x="0" y="78886"/>
                  </a:moveTo>
                  <a:lnTo>
                    <a:pt x="0" y="1483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281604" y="2292132"/>
              <a:ext cx="22860" cy="56515"/>
            </a:xfrm>
            <a:custGeom>
              <a:rect b="b" l="l" r="r" t="t"/>
              <a:pathLst>
                <a:path extrusionOk="0" h="56514" w="22859">
                  <a:moveTo>
                    <a:pt x="11269" y="0"/>
                  </a:moveTo>
                  <a:lnTo>
                    <a:pt x="0" y="56347"/>
                  </a:lnTo>
                  <a:lnTo>
                    <a:pt x="11269" y="45078"/>
                  </a:lnTo>
                  <a:lnTo>
                    <a:pt x="22539" y="56347"/>
                  </a:lnTo>
                  <a:lnTo>
                    <a:pt x="11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281604" y="2292132"/>
              <a:ext cx="22860" cy="56515"/>
            </a:xfrm>
            <a:custGeom>
              <a:rect b="b" l="l" r="r" t="t"/>
              <a:pathLst>
                <a:path extrusionOk="0" h="56514" w="22859">
                  <a:moveTo>
                    <a:pt x="22539" y="56347"/>
                  </a:moveTo>
                  <a:lnTo>
                    <a:pt x="11269" y="0"/>
                  </a:lnTo>
                  <a:lnTo>
                    <a:pt x="0" y="56347"/>
                  </a:lnTo>
                  <a:lnTo>
                    <a:pt x="11269" y="45078"/>
                  </a:lnTo>
                  <a:lnTo>
                    <a:pt x="22539" y="5634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3"/>
          <p:cNvSpPr txBox="1"/>
          <p:nvPr/>
        </p:nvSpPr>
        <p:spPr>
          <a:xfrm>
            <a:off x="1388198" y="2057798"/>
            <a:ext cx="147955" cy="11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E(s)</a:t>
            </a:r>
            <a:endParaRPr sz="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3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214" name="Google Shape;214;p13"/>
          <p:cNvSpPr txBox="1"/>
          <p:nvPr/>
        </p:nvSpPr>
        <p:spPr>
          <a:xfrm>
            <a:off x="3418728" y="2057798"/>
            <a:ext cx="143510" cy="11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Y(s)</a:t>
            </a:r>
            <a:endParaRPr sz="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1602786" y="2002881"/>
            <a:ext cx="507365" cy="366395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H(s)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i="1" lang="en-US" sz="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Controlador</a:t>
            </a:r>
            <a:endParaRPr sz="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2729738" y="2002881"/>
            <a:ext cx="507365" cy="366395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25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G(s)</a:t>
            </a:r>
            <a:endParaRPr sz="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i="1" lang="en-US" sz="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Planta</a:t>
            </a:r>
            <a:endParaRPr sz="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1310827" y="2238110"/>
            <a:ext cx="76835" cy="133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965591" y="2040894"/>
            <a:ext cx="253365" cy="133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R(s)  </a:t>
            </a:r>
            <a:r>
              <a:rPr b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876085" y="2226841"/>
            <a:ext cx="327025" cy="11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referencia</a:t>
            </a:r>
            <a:endParaRPr sz="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3561399" y="2142319"/>
            <a:ext cx="184150" cy="11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saida</a:t>
            </a:r>
            <a:endParaRPr sz="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2313869" y="2057798"/>
            <a:ext cx="155575" cy="11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U(s)</a:t>
            </a:r>
            <a:endParaRPr sz="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677722" y="2819284"/>
            <a:ext cx="3253104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Figura 4: 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Representação de um sistema de controle em malha fechada.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98615" y="57929"/>
            <a:ext cx="21666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Exemplo: robô industrial - Kuka Titan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06" y="665632"/>
            <a:ext cx="2879750" cy="215981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98615" y="57929"/>
            <a:ext cx="257365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Exemplo: Controle manual - sistema simples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000" y="1128294"/>
            <a:ext cx="2159698" cy="123438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5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98615" y="57929"/>
            <a:ext cx="267081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Exemplo: controle manual - sistema complexo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506" y="454646"/>
            <a:ext cx="2755088" cy="300610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6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98615" y="57929"/>
            <a:ext cx="28251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Sistemas aeronáuticos: mísseis, foguetes, aviões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" name="Google Shape;253;p17"/>
          <p:cNvGrpSpPr/>
          <p:nvPr/>
        </p:nvGrpSpPr>
        <p:grpSpPr>
          <a:xfrm>
            <a:off x="504512" y="1044665"/>
            <a:ext cx="3596543" cy="1405349"/>
            <a:chOff x="504512" y="1044665"/>
            <a:chExt cx="3596543" cy="1405349"/>
          </a:xfrm>
        </p:grpSpPr>
        <p:pic>
          <p:nvPicPr>
            <p:cNvPr id="254" name="Google Shape;25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4512" y="1830808"/>
              <a:ext cx="716975" cy="6192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24866" y="1044665"/>
              <a:ext cx="894998" cy="14049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24564" y="1781098"/>
              <a:ext cx="1076709" cy="6688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04598" y="1766243"/>
              <a:ext cx="896457" cy="6836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17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/>
          <p:nvPr>
            <p:ph type="title"/>
          </p:nvPr>
        </p:nvSpPr>
        <p:spPr>
          <a:xfrm>
            <a:off x="98615" y="57929"/>
            <a:ext cx="130556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Supermaneuverability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486981" y="775795"/>
            <a:ext cx="3729990" cy="935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Super-manobrabilidade.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248284" rtl="0" algn="l">
              <a:lnSpc>
                <a:spcPct val="116199"/>
              </a:lnSpc>
              <a:spcBef>
                <a:spcPts val="29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Aviões de combate são intencionalmente feito instáveis ou quase  instáveis.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5080" rtl="0" algn="l">
              <a:lnSpc>
                <a:spcPct val="116199"/>
              </a:lnSpc>
              <a:spcBef>
                <a:spcPts val="30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Por exemplo, o avião deve ser capaz de realizar a manobra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Pugachev’s  Cobra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836" y="1917124"/>
            <a:ext cx="2875178" cy="71879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8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98615" y="57929"/>
            <a:ext cx="10566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Pêndulo invertido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99" y="855957"/>
            <a:ext cx="3600065" cy="177910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9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98615" y="57929"/>
            <a:ext cx="48768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347294" y="347005"/>
            <a:ext cx="385826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Um sistema ou processo a ser controlado pode ser representado como um  diagrama de blocos como o da Figura 1.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246379" marR="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é a transformada de Laplace do sinal de entrada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246379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é a transformada de Laplace do sinal de saída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246379" marR="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é a transformada de Laplace da resposta impulsiva do sistema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6379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1714919" y="1837748"/>
            <a:ext cx="66230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[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2605519" y="1763974"/>
            <a:ext cx="236854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2601988" y="1914977"/>
            <a:ext cx="24384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2351239" y="1837748"/>
            <a:ext cx="54229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)] =	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4113796" y="1837748"/>
            <a:ext cx="14732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2"/>
          <p:cNvGrpSpPr/>
          <p:nvPr/>
        </p:nvGrpSpPr>
        <p:grpSpPr>
          <a:xfrm>
            <a:off x="2566212" y="2475985"/>
            <a:ext cx="402071" cy="30480"/>
            <a:chOff x="2566212" y="2475985"/>
            <a:chExt cx="402071" cy="30480"/>
          </a:xfrm>
        </p:grpSpPr>
        <p:sp>
          <p:nvSpPr>
            <p:cNvPr id="61" name="Google Shape;61;p2"/>
            <p:cNvSpPr/>
            <p:nvPr/>
          </p:nvSpPr>
          <p:spPr>
            <a:xfrm>
              <a:off x="2566212" y="2489454"/>
              <a:ext cx="398145" cy="3810"/>
            </a:xfrm>
            <a:custGeom>
              <a:rect b="b" l="l" r="r" t="t"/>
              <a:pathLst>
                <a:path extrusionOk="0" h="3810" w="398144">
                  <a:moveTo>
                    <a:pt x="39758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396989" y="3810"/>
                  </a:lnTo>
                  <a:lnTo>
                    <a:pt x="396989" y="1270"/>
                  </a:lnTo>
                  <a:lnTo>
                    <a:pt x="397586" y="1270"/>
                  </a:lnTo>
                  <a:lnTo>
                    <a:pt x="397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893353" y="2475985"/>
              <a:ext cx="74930" cy="30480"/>
            </a:xfrm>
            <a:custGeom>
              <a:rect b="b" l="l" r="r" t="t"/>
              <a:pathLst>
                <a:path extrusionOk="0" h="30480" w="74930">
                  <a:moveTo>
                    <a:pt x="0" y="0"/>
                  </a:moveTo>
                  <a:lnTo>
                    <a:pt x="14983" y="14983"/>
                  </a:lnTo>
                  <a:lnTo>
                    <a:pt x="0" y="29966"/>
                  </a:lnTo>
                  <a:lnTo>
                    <a:pt x="74915" y="14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893353" y="2475985"/>
              <a:ext cx="74930" cy="30480"/>
            </a:xfrm>
            <a:custGeom>
              <a:rect b="b" l="l" r="r" t="t"/>
              <a:pathLst>
                <a:path extrusionOk="0" h="30480" w="74930">
                  <a:moveTo>
                    <a:pt x="0" y="29966"/>
                  </a:moveTo>
                  <a:lnTo>
                    <a:pt x="74915" y="14983"/>
                  </a:lnTo>
                  <a:lnTo>
                    <a:pt x="0" y="0"/>
                  </a:lnTo>
                  <a:lnTo>
                    <a:pt x="14983" y="14983"/>
                  </a:lnTo>
                  <a:lnTo>
                    <a:pt x="0" y="2996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1592313" y="2475985"/>
            <a:ext cx="289694" cy="30480"/>
            <a:chOff x="1592313" y="2475985"/>
            <a:chExt cx="289694" cy="30480"/>
          </a:xfrm>
        </p:grpSpPr>
        <p:sp>
          <p:nvSpPr>
            <p:cNvPr id="65" name="Google Shape;65;p2"/>
            <p:cNvSpPr/>
            <p:nvPr/>
          </p:nvSpPr>
          <p:spPr>
            <a:xfrm>
              <a:off x="1592313" y="2489454"/>
              <a:ext cx="285750" cy="3810"/>
            </a:xfrm>
            <a:custGeom>
              <a:rect b="b" l="l" r="r" t="t"/>
              <a:pathLst>
                <a:path extrusionOk="0" h="3810" w="285750">
                  <a:moveTo>
                    <a:pt x="28521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284607" y="3810"/>
                  </a:lnTo>
                  <a:lnTo>
                    <a:pt x="284607" y="1270"/>
                  </a:lnTo>
                  <a:lnTo>
                    <a:pt x="285216" y="1270"/>
                  </a:lnTo>
                  <a:lnTo>
                    <a:pt x="285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807077" y="2475985"/>
              <a:ext cx="74930" cy="30480"/>
            </a:xfrm>
            <a:custGeom>
              <a:rect b="b" l="l" r="r" t="t"/>
              <a:pathLst>
                <a:path extrusionOk="0" h="30480" w="74930">
                  <a:moveTo>
                    <a:pt x="0" y="0"/>
                  </a:moveTo>
                  <a:lnTo>
                    <a:pt x="14983" y="14983"/>
                  </a:lnTo>
                  <a:lnTo>
                    <a:pt x="0" y="29966"/>
                  </a:lnTo>
                  <a:lnTo>
                    <a:pt x="74915" y="14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807077" y="2475985"/>
              <a:ext cx="74930" cy="30480"/>
            </a:xfrm>
            <a:custGeom>
              <a:rect b="b" l="l" r="r" t="t"/>
              <a:pathLst>
                <a:path extrusionOk="0" h="30480" w="74930">
                  <a:moveTo>
                    <a:pt x="0" y="29966"/>
                  </a:moveTo>
                  <a:lnTo>
                    <a:pt x="74915" y="14983"/>
                  </a:lnTo>
                  <a:lnTo>
                    <a:pt x="0" y="0"/>
                  </a:lnTo>
                  <a:lnTo>
                    <a:pt x="14983" y="14983"/>
                  </a:lnTo>
                  <a:lnTo>
                    <a:pt x="0" y="2996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2"/>
          <p:cNvSpPr txBox="1"/>
          <p:nvPr/>
        </p:nvSpPr>
        <p:spPr>
          <a:xfrm>
            <a:off x="2812197" y="2305962"/>
            <a:ext cx="18288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Y(s)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4432643" y="3240525"/>
            <a:ext cx="126364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1891981" y="2228763"/>
            <a:ext cx="674370" cy="487045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46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G(s)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Planta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642922" y="2305962"/>
            <a:ext cx="198755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U(s)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2785127" y="2493251"/>
            <a:ext cx="236854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saida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15429" y="2862172"/>
            <a:ext cx="317754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Figura 1: 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Representação de um sistema ou processo a ser controlado.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98615" y="57929"/>
            <a:ext cx="7391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Um exemplo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486981" y="451031"/>
            <a:ext cx="3512820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Vamos supor que um determinado sistema pode ser descrito pela  seguinte função de transferência: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2042172" y="913010"/>
            <a:ext cx="36385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2519095" y="839363"/>
            <a:ext cx="14224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2440571" y="1011110"/>
            <a:ext cx="299085" cy="0"/>
          </a:xfrm>
          <a:custGeom>
            <a:rect b="b" l="l" r="r" t="t"/>
            <a:pathLst>
              <a:path extrusionOk="0" h="120000" w="299085">
                <a:moveTo>
                  <a:pt x="0" y="0"/>
                </a:moveTo>
                <a:lnTo>
                  <a:pt x="298932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2427871" y="990239"/>
            <a:ext cx="3244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0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</a:t>
            </a:r>
            <a:endParaRPr/>
          </a:p>
        </p:txBody>
      </p:sp>
      <p:sp>
        <p:nvSpPr>
          <p:cNvPr id="286" name="Google Shape;286;p20"/>
          <p:cNvSpPr txBox="1"/>
          <p:nvPr/>
        </p:nvSpPr>
        <p:spPr>
          <a:xfrm>
            <a:off x="2741993" y="913010"/>
            <a:ext cx="151892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	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486981" y="1183910"/>
            <a:ext cx="3773804" cy="503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just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Deseja-se projetar um sistema de controle que faça com que o sistema  passe a ter um comportamento dinâmico descrito pela seguinte função  de transferência: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2495092" y="1610926"/>
            <a:ext cx="27749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2016620" y="1684573"/>
            <a:ext cx="226949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aseline="-25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aseline="-25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-25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486981" y="1914820"/>
            <a:ext cx="3763010" cy="1156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seguir apresenta-se uma solução em malha aberta e outra em malha  fechada.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Dois cenários são apresentados: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1" marL="340995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distúrbio na entrada da planta </a:t>
            </a:r>
            <a:r>
              <a:rPr b="0" i="1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800" u="none" cap="none" strike="noStrike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1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800" u="none" cap="none" strike="noStrike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1" marL="340995" marR="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variação da planta do sistema.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100330" rtl="0" algn="l">
              <a:lnSpc>
                <a:spcPct val="116199"/>
              </a:lnSpc>
              <a:spcBef>
                <a:spcPts val="32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Comparações são realizadas sob o ponto de vista do comportamento  estático.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98615" y="57929"/>
            <a:ext cx="7854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Malha aberta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1316176" y="1095545"/>
            <a:ext cx="600710" cy="3003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8900">
            <a:spAutoFit/>
          </a:bodyPr>
          <a:lstStyle/>
          <a:p>
            <a:pPr indent="0" lvl="0" marL="1974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125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1125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125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125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aseline="30000" sz="1125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7" name="Google Shape;2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7091" y="1136334"/>
            <a:ext cx="218464" cy="21846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1"/>
          <p:cNvSpPr txBox="1"/>
          <p:nvPr/>
        </p:nvSpPr>
        <p:spPr>
          <a:xfrm>
            <a:off x="2315666" y="1161680"/>
            <a:ext cx="10160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 sz="7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2816387" y="1095545"/>
            <a:ext cx="600710" cy="30035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7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7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7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00" name="Google Shape;300;p21"/>
          <p:cNvGrpSpPr/>
          <p:nvPr/>
        </p:nvGrpSpPr>
        <p:grpSpPr>
          <a:xfrm>
            <a:off x="2350506" y="645482"/>
            <a:ext cx="31750" cy="491217"/>
            <a:chOff x="2350506" y="645482"/>
            <a:chExt cx="31750" cy="491217"/>
          </a:xfrm>
        </p:grpSpPr>
        <p:sp>
          <p:nvSpPr>
            <p:cNvPr id="301" name="Google Shape;301;p21"/>
            <p:cNvSpPr/>
            <p:nvPr/>
          </p:nvSpPr>
          <p:spPr>
            <a:xfrm>
              <a:off x="2366323" y="645482"/>
              <a:ext cx="0" cy="466090"/>
            </a:xfrm>
            <a:custGeom>
              <a:rect b="b" l="l" r="r" t="t"/>
              <a:pathLst>
                <a:path extrusionOk="0" h="466090" w="120000">
                  <a:moveTo>
                    <a:pt x="0" y="0"/>
                  </a:moveTo>
                  <a:lnTo>
                    <a:pt x="0" y="465543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2350506" y="1094154"/>
              <a:ext cx="31750" cy="42545"/>
            </a:xfrm>
            <a:custGeom>
              <a:rect b="b" l="l" r="r" t="t"/>
              <a:pathLst>
                <a:path extrusionOk="0" h="42544" w="31750">
                  <a:moveTo>
                    <a:pt x="31635" y="0"/>
                  </a:moveTo>
                  <a:lnTo>
                    <a:pt x="23429" y="5931"/>
                  </a:lnTo>
                  <a:lnTo>
                    <a:pt x="15817" y="7908"/>
                  </a:lnTo>
                  <a:lnTo>
                    <a:pt x="8205" y="5931"/>
                  </a:lnTo>
                  <a:lnTo>
                    <a:pt x="0" y="0"/>
                  </a:lnTo>
                  <a:lnTo>
                    <a:pt x="6178" y="10446"/>
                  </a:lnTo>
                  <a:lnTo>
                    <a:pt x="10676" y="21881"/>
                  </a:lnTo>
                  <a:lnTo>
                    <a:pt x="13790" y="32920"/>
                  </a:lnTo>
                  <a:lnTo>
                    <a:pt x="15817" y="42180"/>
                  </a:lnTo>
                  <a:lnTo>
                    <a:pt x="17844" y="32920"/>
                  </a:lnTo>
                  <a:lnTo>
                    <a:pt x="20958" y="21881"/>
                  </a:lnTo>
                  <a:lnTo>
                    <a:pt x="25456" y="10446"/>
                  </a:lnTo>
                  <a:lnTo>
                    <a:pt x="31635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3" name="Google Shape;303;p21"/>
          <p:cNvSpPr txBox="1"/>
          <p:nvPr/>
        </p:nvSpPr>
        <p:spPr>
          <a:xfrm>
            <a:off x="2387345" y="807029"/>
            <a:ext cx="20574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7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7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7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04" name="Google Shape;304;p21"/>
          <p:cNvGrpSpPr/>
          <p:nvPr/>
        </p:nvGrpSpPr>
        <p:grpSpPr>
          <a:xfrm>
            <a:off x="2475556" y="1225003"/>
            <a:ext cx="337022" cy="41275"/>
            <a:chOff x="2475556" y="1225003"/>
            <a:chExt cx="337022" cy="41275"/>
          </a:xfrm>
        </p:grpSpPr>
        <p:sp>
          <p:nvSpPr>
            <p:cNvPr id="305" name="Google Shape;305;p21"/>
            <p:cNvSpPr/>
            <p:nvPr/>
          </p:nvSpPr>
          <p:spPr>
            <a:xfrm>
              <a:off x="2475556" y="1245566"/>
              <a:ext cx="304165" cy="0"/>
            </a:xfrm>
            <a:custGeom>
              <a:rect b="b" l="l" r="r" t="t"/>
              <a:pathLst>
                <a:path extrusionOk="0" h="120000" w="304164">
                  <a:moveTo>
                    <a:pt x="0" y="0"/>
                  </a:moveTo>
                  <a:lnTo>
                    <a:pt x="303712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2757334" y="1225003"/>
              <a:ext cx="55244" cy="41275"/>
            </a:xfrm>
            <a:custGeom>
              <a:rect b="b" l="l" r="r" t="t"/>
              <a:pathLst>
                <a:path extrusionOk="0" h="41275" w="55244">
                  <a:moveTo>
                    <a:pt x="0" y="0"/>
                  </a:moveTo>
                  <a:lnTo>
                    <a:pt x="7711" y="10666"/>
                  </a:lnTo>
                  <a:lnTo>
                    <a:pt x="10281" y="20562"/>
                  </a:lnTo>
                  <a:lnTo>
                    <a:pt x="7711" y="30458"/>
                  </a:lnTo>
                  <a:lnTo>
                    <a:pt x="0" y="41125"/>
                  </a:lnTo>
                  <a:lnTo>
                    <a:pt x="13579" y="33093"/>
                  </a:lnTo>
                  <a:lnTo>
                    <a:pt x="28445" y="27245"/>
                  </a:lnTo>
                  <a:lnTo>
                    <a:pt x="42796" y="23197"/>
                  </a:lnTo>
                  <a:lnTo>
                    <a:pt x="54833" y="20562"/>
                  </a:lnTo>
                  <a:lnTo>
                    <a:pt x="42796" y="17928"/>
                  </a:lnTo>
                  <a:lnTo>
                    <a:pt x="28445" y="13879"/>
                  </a:lnTo>
                  <a:lnTo>
                    <a:pt x="13579" y="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21"/>
          <p:cNvSpPr txBox="1"/>
          <p:nvPr/>
        </p:nvSpPr>
        <p:spPr>
          <a:xfrm>
            <a:off x="2540294" y="1078379"/>
            <a:ext cx="207645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7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7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7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08" name="Google Shape;308;p21"/>
          <p:cNvGrpSpPr/>
          <p:nvPr/>
        </p:nvGrpSpPr>
        <p:grpSpPr>
          <a:xfrm>
            <a:off x="866112" y="1229749"/>
            <a:ext cx="446210" cy="31750"/>
            <a:chOff x="866112" y="1229749"/>
            <a:chExt cx="446210" cy="31750"/>
          </a:xfrm>
        </p:grpSpPr>
        <p:sp>
          <p:nvSpPr>
            <p:cNvPr id="309" name="Google Shape;309;p21"/>
            <p:cNvSpPr/>
            <p:nvPr/>
          </p:nvSpPr>
          <p:spPr>
            <a:xfrm>
              <a:off x="866112" y="1245566"/>
              <a:ext cx="421005" cy="0"/>
            </a:xfrm>
            <a:custGeom>
              <a:rect b="b" l="l" r="r" t="t"/>
              <a:pathLst>
                <a:path extrusionOk="0" h="120000" w="421005">
                  <a:moveTo>
                    <a:pt x="0" y="0"/>
                  </a:moveTo>
                  <a:lnTo>
                    <a:pt x="420537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1269777" y="1229749"/>
              <a:ext cx="42545" cy="31750"/>
            </a:xfrm>
            <a:custGeom>
              <a:rect b="b" l="l" r="r" t="t"/>
              <a:pathLst>
                <a:path extrusionOk="0" h="31750" w="42544">
                  <a:moveTo>
                    <a:pt x="0" y="0"/>
                  </a:moveTo>
                  <a:lnTo>
                    <a:pt x="5931" y="8205"/>
                  </a:lnTo>
                  <a:lnTo>
                    <a:pt x="7908" y="15817"/>
                  </a:lnTo>
                  <a:lnTo>
                    <a:pt x="5931" y="23429"/>
                  </a:lnTo>
                  <a:lnTo>
                    <a:pt x="0" y="31635"/>
                  </a:lnTo>
                  <a:lnTo>
                    <a:pt x="10446" y="25456"/>
                  </a:lnTo>
                  <a:lnTo>
                    <a:pt x="21881" y="20958"/>
                  </a:lnTo>
                  <a:lnTo>
                    <a:pt x="32920" y="17844"/>
                  </a:lnTo>
                  <a:lnTo>
                    <a:pt x="42180" y="15817"/>
                  </a:lnTo>
                  <a:lnTo>
                    <a:pt x="32920" y="13790"/>
                  </a:lnTo>
                  <a:lnTo>
                    <a:pt x="21881" y="10676"/>
                  </a:lnTo>
                  <a:lnTo>
                    <a:pt x="10446" y="6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21"/>
          <p:cNvSpPr txBox="1"/>
          <p:nvPr/>
        </p:nvSpPr>
        <p:spPr>
          <a:xfrm>
            <a:off x="988240" y="1080495"/>
            <a:ext cx="201930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7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7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7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12" name="Google Shape;312;p21"/>
          <p:cNvGrpSpPr/>
          <p:nvPr/>
        </p:nvGrpSpPr>
        <p:grpSpPr>
          <a:xfrm>
            <a:off x="1920478" y="1229749"/>
            <a:ext cx="336978" cy="31750"/>
            <a:chOff x="1920478" y="1229749"/>
            <a:chExt cx="336978" cy="31750"/>
          </a:xfrm>
        </p:grpSpPr>
        <p:sp>
          <p:nvSpPr>
            <p:cNvPr id="313" name="Google Shape;313;p21"/>
            <p:cNvSpPr/>
            <p:nvPr/>
          </p:nvSpPr>
          <p:spPr>
            <a:xfrm>
              <a:off x="1920478" y="1245566"/>
              <a:ext cx="311785" cy="0"/>
            </a:xfrm>
            <a:custGeom>
              <a:rect b="b" l="l" r="r" t="t"/>
              <a:pathLst>
                <a:path extrusionOk="0" h="120000" w="311785">
                  <a:moveTo>
                    <a:pt x="0" y="0"/>
                  </a:moveTo>
                  <a:lnTo>
                    <a:pt x="311304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214911" y="1229749"/>
              <a:ext cx="42545" cy="31750"/>
            </a:xfrm>
            <a:custGeom>
              <a:rect b="b" l="l" r="r" t="t"/>
              <a:pathLst>
                <a:path extrusionOk="0" h="31750" w="42544">
                  <a:moveTo>
                    <a:pt x="0" y="0"/>
                  </a:moveTo>
                  <a:lnTo>
                    <a:pt x="5931" y="8205"/>
                  </a:lnTo>
                  <a:lnTo>
                    <a:pt x="7908" y="15817"/>
                  </a:lnTo>
                  <a:lnTo>
                    <a:pt x="5931" y="23429"/>
                  </a:lnTo>
                  <a:lnTo>
                    <a:pt x="0" y="31635"/>
                  </a:lnTo>
                  <a:lnTo>
                    <a:pt x="10446" y="25456"/>
                  </a:lnTo>
                  <a:lnTo>
                    <a:pt x="21881" y="20958"/>
                  </a:lnTo>
                  <a:lnTo>
                    <a:pt x="32920" y="17844"/>
                  </a:lnTo>
                  <a:lnTo>
                    <a:pt x="42180" y="15817"/>
                  </a:lnTo>
                  <a:lnTo>
                    <a:pt x="32920" y="13790"/>
                  </a:lnTo>
                  <a:lnTo>
                    <a:pt x="21881" y="10676"/>
                  </a:lnTo>
                  <a:lnTo>
                    <a:pt x="10446" y="6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21"/>
          <p:cNvGrpSpPr/>
          <p:nvPr/>
        </p:nvGrpSpPr>
        <p:grpSpPr>
          <a:xfrm>
            <a:off x="3420689" y="1229749"/>
            <a:ext cx="296189" cy="31750"/>
            <a:chOff x="3420689" y="1229749"/>
            <a:chExt cx="296189" cy="31750"/>
          </a:xfrm>
        </p:grpSpPr>
        <p:sp>
          <p:nvSpPr>
            <p:cNvPr id="316" name="Google Shape;316;p21"/>
            <p:cNvSpPr/>
            <p:nvPr/>
          </p:nvSpPr>
          <p:spPr>
            <a:xfrm>
              <a:off x="3420689" y="1245566"/>
              <a:ext cx="270510" cy="0"/>
            </a:xfrm>
            <a:custGeom>
              <a:rect b="b" l="l" r="r" t="t"/>
              <a:pathLst>
                <a:path extrusionOk="0" h="120000" w="270510">
                  <a:moveTo>
                    <a:pt x="0" y="0"/>
                  </a:moveTo>
                  <a:lnTo>
                    <a:pt x="270516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3674333" y="1229749"/>
              <a:ext cx="42545" cy="31750"/>
            </a:xfrm>
            <a:custGeom>
              <a:rect b="b" l="l" r="r" t="t"/>
              <a:pathLst>
                <a:path extrusionOk="0" h="31750" w="42545">
                  <a:moveTo>
                    <a:pt x="0" y="0"/>
                  </a:moveTo>
                  <a:lnTo>
                    <a:pt x="5931" y="8205"/>
                  </a:lnTo>
                  <a:lnTo>
                    <a:pt x="7908" y="15817"/>
                  </a:lnTo>
                  <a:lnTo>
                    <a:pt x="5931" y="23429"/>
                  </a:lnTo>
                  <a:lnTo>
                    <a:pt x="0" y="31635"/>
                  </a:lnTo>
                  <a:lnTo>
                    <a:pt x="10446" y="25456"/>
                  </a:lnTo>
                  <a:lnTo>
                    <a:pt x="21881" y="20958"/>
                  </a:lnTo>
                  <a:lnTo>
                    <a:pt x="32920" y="17844"/>
                  </a:lnTo>
                  <a:lnTo>
                    <a:pt x="42180" y="15817"/>
                  </a:lnTo>
                  <a:lnTo>
                    <a:pt x="32920" y="13790"/>
                  </a:lnTo>
                  <a:lnTo>
                    <a:pt x="21881" y="10676"/>
                  </a:lnTo>
                  <a:lnTo>
                    <a:pt x="10446" y="6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21"/>
          <p:cNvSpPr txBox="1"/>
          <p:nvPr/>
        </p:nvSpPr>
        <p:spPr>
          <a:xfrm>
            <a:off x="3467968" y="1080495"/>
            <a:ext cx="201295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7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7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7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9" name="Google Shape;319;p21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</a:t>
            </a:r>
            <a:endParaRPr/>
          </a:p>
        </p:txBody>
      </p:sp>
      <p:sp>
        <p:nvSpPr>
          <p:cNvPr id="320" name="Google Shape;320;p21"/>
          <p:cNvSpPr txBox="1"/>
          <p:nvPr/>
        </p:nvSpPr>
        <p:spPr>
          <a:xfrm>
            <a:off x="461581" y="1690970"/>
            <a:ext cx="3644900" cy="318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32080" marR="30480" rtl="0" algn="l">
              <a:lnSpc>
                <a:spcPct val="1069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350"/>
              <a:buFont typeface="Lucida Sans"/>
              <a:buChar char="•"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Um possível controlador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para o sistema de controle em malha 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aberta pode ser realizado como: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1"/>
          <p:cNvSpPr txBox="1"/>
          <p:nvPr/>
        </p:nvSpPr>
        <p:spPr>
          <a:xfrm>
            <a:off x="2534170" y="2203978"/>
            <a:ext cx="14224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1"/>
          <p:cNvSpPr txBox="1"/>
          <p:nvPr/>
        </p:nvSpPr>
        <p:spPr>
          <a:xfrm>
            <a:off x="2001697" y="2139398"/>
            <a:ext cx="8388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aseline="30000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aseline="30000"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3" name="Google Shape;323;p21"/>
          <p:cNvSpPr txBox="1"/>
          <p:nvPr/>
        </p:nvSpPr>
        <p:spPr>
          <a:xfrm>
            <a:off x="4105605" y="2126749"/>
            <a:ext cx="15557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1"/>
          <p:cNvSpPr txBox="1"/>
          <p:nvPr/>
        </p:nvSpPr>
        <p:spPr>
          <a:xfrm>
            <a:off x="486981" y="2404282"/>
            <a:ext cx="78295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Dessa forma: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1"/>
          <p:cNvSpPr txBox="1"/>
          <p:nvPr/>
        </p:nvSpPr>
        <p:spPr>
          <a:xfrm>
            <a:off x="1610512" y="2503774"/>
            <a:ext cx="158877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10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1"/>
          <p:cNvSpPr txBox="1"/>
          <p:nvPr/>
        </p:nvSpPr>
        <p:spPr>
          <a:xfrm>
            <a:off x="1584883" y="2654650"/>
            <a:ext cx="168783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aseline="30000"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7" name="Google Shape;327;p21"/>
          <p:cNvSpPr txBox="1"/>
          <p:nvPr/>
        </p:nvSpPr>
        <p:spPr>
          <a:xfrm>
            <a:off x="4105833" y="2577421"/>
            <a:ext cx="15494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(5)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98615" y="57929"/>
            <a:ext cx="86486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Malha fechada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637" y="949859"/>
            <a:ext cx="212559" cy="21255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 txBox="1"/>
          <p:nvPr/>
        </p:nvSpPr>
        <p:spPr>
          <a:xfrm>
            <a:off x="1074305" y="974187"/>
            <a:ext cx="9969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 sz="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1561814" y="910173"/>
            <a:ext cx="584200" cy="29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90150">
            <a:spAutoFit/>
          </a:bodyPr>
          <a:lstStyle/>
          <a:p>
            <a:pPr indent="0" lvl="0" marL="1898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4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0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0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0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aseline="30000" sz="10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6" name="Google Shape;3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7294" y="949859"/>
            <a:ext cx="212559" cy="21255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2"/>
          <p:cNvSpPr txBox="1"/>
          <p:nvPr/>
        </p:nvSpPr>
        <p:spPr>
          <a:xfrm>
            <a:off x="2533940" y="974187"/>
            <a:ext cx="9969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 sz="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3021471" y="910173"/>
            <a:ext cx="584200" cy="292100"/>
          </a:xfrm>
          <a:custGeom>
            <a:rect b="b" l="l" r="r" t="t"/>
            <a:pathLst>
              <a:path extrusionOk="0" h="292100" w="584200">
                <a:moveTo>
                  <a:pt x="583862" y="0"/>
                </a:moveTo>
                <a:lnTo>
                  <a:pt x="0" y="0"/>
                </a:lnTo>
                <a:lnTo>
                  <a:pt x="0" y="291931"/>
                </a:lnTo>
                <a:lnTo>
                  <a:pt x="583862" y="291931"/>
                </a:lnTo>
                <a:lnTo>
                  <a:pt x="5838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3021471" y="910173"/>
            <a:ext cx="584200" cy="292100"/>
          </a:xfrm>
          <a:prstGeom prst="rect">
            <a:avLst/>
          </a:pr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0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7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7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40" name="Google Shape;340;p22"/>
          <p:cNvGrpSpPr/>
          <p:nvPr/>
        </p:nvGrpSpPr>
        <p:grpSpPr>
          <a:xfrm>
            <a:off x="2568184" y="472276"/>
            <a:ext cx="31115" cy="477818"/>
            <a:chOff x="2568184" y="472276"/>
            <a:chExt cx="31115" cy="477818"/>
          </a:xfrm>
        </p:grpSpPr>
        <p:sp>
          <p:nvSpPr>
            <p:cNvPr id="341" name="Google Shape;341;p22"/>
            <p:cNvSpPr/>
            <p:nvPr/>
          </p:nvSpPr>
          <p:spPr>
            <a:xfrm>
              <a:off x="2583574" y="472276"/>
              <a:ext cx="0" cy="453390"/>
            </a:xfrm>
            <a:custGeom>
              <a:rect b="b" l="l" r="r" t="t"/>
              <a:pathLst>
                <a:path extrusionOk="0" h="453390" w="120000">
                  <a:moveTo>
                    <a:pt x="0" y="0"/>
                  </a:moveTo>
                  <a:lnTo>
                    <a:pt x="0" y="452959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2568184" y="908819"/>
              <a:ext cx="31115" cy="41275"/>
            </a:xfrm>
            <a:custGeom>
              <a:rect b="b" l="l" r="r" t="t"/>
              <a:pathLst>
                <a:path extrusionOk="0" h="41275" w="31114">
                  <a:moveTo>
                    <a:pt x="30779" y="0"/>
                  </a:moveTo>
                  <a:lnTo>
                    <a:pt x="22796" y="5771"/>
                  </a:lnTo>
                  <a:lnTo>
                    <a:pt x="15389" y="7695"/>
                  </a:lnTo>
                  <a:lnTo>
                    <a:pt x="7983" y="5771"/>
                  </a:lnTo>
                  <a:lnTo>
                    <a:pt x="0" y="0"/>
                  </a:lnTo>
                  <a:lnTo>
                    <a:pt x="6011" y="10163"/>
                  </a:lnTo>
                  <a:lnTo>
                    <a:pt x="10388" y="21289"/>
                  </a:lnTo>
                  <a:lnTo>
                    <a:pt x="13418" y="32030"/>
                  </a:lnTo>
                  <a:lnTo>
                    <a:pt x="15389" y="41040"/>
                  </a:lnTo>
                  <a:lnTo>
                    <a:pt x="17361" y="32030"/>
                  </a:lnTo>
                  <a:lnTo>
                    <a:pt x="20391" y="21289"/>
                  </a:lnTo>
                  <a:lnTo>
                    <a:pt x="24768" y="10163"/>
                  </a:lnTo>
                  <a:lnTo>
                    <a:pt x="30779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22"/>
          <p:cNvSpPr txBox="1"/>
          <p:nvPr/>
        </p:nvSpPr>
        <p:spPr>
          <a:xfrm>
            <a:off x="2603682" y="629114"/>
            <a:ext cx="20066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7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7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44" name="Google Shape;344;p22"/>
          <p:cNvGrpSpPr/>
          <p:nvPr/>
        </p:nvGrpSpPr>
        <p:grpSpPr>
          <a:xfrm>
            <a:off x="2689853" y="1036132"/>
            <a:ext cx="328137" cy="40640"/>
            <a:chOff x="2689853" y="1036132"/>
            <a:chExt cx="328137" cy="40640"/>
          </a:xfrm>
        </p:grpSpPr>
        <p:sp>
          <p:nvSpPr>
            <p:cNvPr id="345" name="Google Shape;345;p22"/>
            <p:cNvSpPr/>
            <p:nvPr/>
          </p:nvSpPr>
          <p:spPr>
            <a:xfrm>
              <a:off x="2689853" y="1056139"/>
              <a:ext cx="295910" cy="0"/>
            </a:xfrm>
            <a:custGeom>
              <a:rect b="b" l="l" r="r" t="t"/>
              <a:pathLst>
                <a:path extrusionOk="0" h="120000" w="295910">
                  <a:moveTo>
                    <a:pt x="0" y="0"/>
                  </a:moveTo>
                  <a:lnTo>
                    <a:pt x="295502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2964015" y="1036132"/>
              <a:ext cx="53975" cy="40640"/>
            </a:xfrm>
            <a:custGeom>
              <a:rect b="b" l="l" r="r" t="t"/>
              <a:pathLst>
                <a:path extrusionOk="0" h="40640" w="53975">
                  <a:moveTo>
                    <a:pt x="0" y="0"/>
                  </a:moveTo>
                  <a:lnTo>
                    <a:pt x="7502" y="10378"/>
                  </a:lnTo>
                  <a:lnTo>
                    <a:pt x="10003" y="20006"/>
                  </a:lnTo>
                  <a:lnTo>
                    <a:pt x="7502" y="29635"/>
                  </a:lnTo>
                  <a:lnTo>
                    <a:pt x="0" y="40013"/>
                  </a:lnTo>
                  <a:lnTo>
                    <a:pt x="13212" y="32198"/>
                  </a:lnTo>
                  <a:lnTo>
                    <a:pt x="27676" y="26509"/>
                  </a:lnTo>
                  <a:lnTo>
                    <a:pt x="41639" y="22570"/>
                  </a:lnTo>
                  <a:lnTo>
                    <a:pt x="53351" y="20006"/>
                  </a:lnTo>
                  <a:lnTo>
                    <a:pt x="41639" y="17443"/>
                  </a:lnTo>
                  <a:lnTo>
                    <a:pt x="27676" y="13504"/>
                  </a:lnTo>
                  <a:lnTo>
                    <a:pt x="13212" y="7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22"/>
          <p:cNvSpPr txBox="1"/>
          <p:nvPr/>
        </p:nvSpPr>
        <p:spPr>
          <a:xfrm>
            <a:off x="2752496" y="893138"/>
            <a:ext cx="20256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7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7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48" name="Google Shape;348;p22"/>
          <p:cNvGrpSpPr/>
          <p:nvPr/>
        </p:nvGrpSpPr>
        <p:grpSpPr>
          <a:xfrm>
            <a:off x="686020" y="1040749"/>
            <a:ext cx="331852" cy="31115"/>
            <a:chOff x="686020" y="1040749"/>
            <a:chExt cx="331852" cy="31115"/>
          </a:xfrm>
        </p:grpSpPr>
        <p:sp>
          <p:nvSpPr>
            <p:cNvPr id="349" name="Google Shape;349;p22"/>
            <p:cNvSpPr/>
            <p:nvPr/>
          </p:nvSpPr>
          <p:spPr>
            <a:xfrm>
              <a:off x="686020" y="1056139"/>
              <a:ext cx="307340" cy="0"/>
            </a:xfrm>
            <a:custGeom>
              <a:rect b="b" l="l" r="r" t="t"/>
              <a:pathLst>
                <a:path extrusionOk="0" h="120000" w="307340">
                  <a:moveTo>
                    <a:pt x="0" y="0"/>
                  </a:moveTo>
                  <a:lnTo>
                    <a:pt x="306993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976597" y="1040749"/>
              <a:ext cx="41275" cy="31115"/>
            </a:xfrm>
            <a:custGeom>
              <a:rect b="b" l="l" r="r" t="t"/>
              <a:pathLst>
                <a:path extrusionOk="0" h="31115" w="41275">
                  <a:moveTo>
                    <a:pt x="0" y="0"/>
                  </a:moveTo>
                  <a:lnTo>
                    <a:pt x="5771" y="7983"/>
                  </a:lnTo>
                  <a:lnTo>
                    <a:pt x="7695" y="15389"/>
                  </a:lnTo>
                  <a:lnTo>
                    <a:pt x="5771" y="22796"/>
                  </a:lnTo>
                  <a:lnTo>
                    <a:pt x="0" y="30779"/>
                  </a:lnTo>
                  <a:lnTo>
                    <a:pt x="10163" y="24768"/>
                  </a:lnTo>
                  <a:lnTo>
                    <a:pt x="21289" y="20391"/>
                  </a:lnTo>
                  <a:lnTo>
                    <a:pt x="32030" y="17361"/>
                  </a:lnTo>
                  <a:lnTo>
                    <a:pt x="41040" y="15389"/>
                  </a:lnTo>
                  <a:lnTo>
                    <a:pt x="32030" y="13418"/>
                  </a:lnTo>
                  <a:lnTo>
                    <a:pt x="21289" y="10388"/>
                  </a:lnTo>
                  <a:lnTo>
                    <a:pt x="10163" y="6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" name="Google Shape;351;p22"/>
          <p:cNvSpPr txBox="1"/>
          <p:nvPr/>
        </p:nvSpPr>
        <p:spPr>
          <a:xfrm>
            <a:off x="753422" y="895187"/>
            <a:ext cx="1968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7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7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52" name="Google Shape;352;p22"/>
          <p:cNvGrpSpPr/>
          <p:nvPr/>
        </p:nvGrpSpPr>
        <p:grpSpPr>
          <a:xfrm>
            <a:off x="1230196" y="1040749"/>
            <a:ext cx="327749" cy="31115"/>
            <a:chOff x="1230196" y="1040749"/>
            <a:chExt cx="327749" cy="31115"/>
          </a:xfrm>
        </p:grpSpPr>
        <p:sp>
          <p:nvSpPr>
            <p:cNvPr id="353" name="Google Shape;353;p22"/>
            <p:cNvSpPr/>
            <p:nvPr/>
          </p:nvSpPr>
          <p:spPr>
            <a:xfrm>
              <a:off x="1230196" y="1056139"/>
              <a:ext cx="302895" cy="0"/>
            </a:xfrm>
            <a:custGeom>
              <a:rect b="b" l="l" r="r" t="t"/>
              <a:pathLst>
                <a:path extrusionOk="0" h="120000" w="302894">
                  <a:moveTo>
                    <a:pt x="0" y="0"/>
                  </a:moveTo>
                  <a:lnTo>
                    <a:pt x="302889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1516670" y="1040749"/>
              <a:ext cx="41275" cy="31115"/>
            </a:xfrm>
            <a:custGeom>
              <a:rect b="b" l="l" r="r" t="t"/>
              <a:pathLst>
                <a:path extrusionOk="0" h="31115" w="41275">
                  <a:moveTo>
                    <a:pt x="0" y="0"/>
                  </a:moveTo>
                  <a:lnTo>
                    <a:pt x="5771" y="7983"/>
                  </a:lnTo>
                  <a:lnTo>
                    <a:pt x="7695" y="15389"/>
                  </a:lnTo>
                  <a:lnTo>
                    <a:pt x="5771" y="22796"/>
                  </a:lnTo>
                  <a:lnTo>
                    <a:pt x="0" y="30779"/>
                  </a:lnTo>
                  <a:lnTo>
                    <a:pt x="10163" y="24768"/>
                  </a:lnTo>
                  <a:lnTo>
                    <a:pt x="21289" y="20391"/>
                  </a:lnTo>
                  <a:lnTo>
                    <a:pt x="32030" y="17361"/>
                  </a:lnTo>
                  <a:lnTo>
                    <a:pt x="41040" y="15389"/>
                  </a:lnTo>
                  <a:lnTo>
                    <a:pt x="32030" y="13418"/>
                  </a:lnTo>
                  <a:lnTo>
                    <a:pt x="21289" y="10388"/>
                  </a:lnTo>
                  <a:lnTo>
                    <a:pt x="10163" y="6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2"/>
          <p:cNvSpPr txBox="1"/>
          <p:nvPr/>
        </p:nvSpPr>
        <p:spPr>
          <a:xfrm>
            <a:off x="1298813" y="895187"/>
            <a:ext cx="19050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7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7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56" name="Google Shape;356;p22"/>
          <p:cNvGrpSpPr/>
          <p:nvPr/>
        </p:nvGrpSpPr>
        <p:grpSpPr>
          <a:xfrm>
            <a:off x="2149781" y="1040749"/>
            <a:ext cx="1747719" cy="31115"/>
            <a:chOff x="2149781" y="1040749"/>
            <a:chExt cx="1747719" cy="31115"/>
          </a:xfrm>
        </p:grpSpPr>
        <p:sp>
          <p:nvSpPr>
            <p:cNvPr id="357" name="Google Shape;357;p22"/>
            <p:cNvSpPr/>
            <p:nvPr/>
          </p:nvSpPr>
          <p:spPr>
            <a:xfrm>
              <a:off x="2149781" y="1056139"/>
              <a:ext cx="302895" cy="0"/>
            </a:xfrm>
            <a:custGeom>
              <a:rect b="b" l="l" r="r" t="t"/>
              <a:pathLst>
                <a:path extrusionOk="0" h="120000" w="302894">
                  <a:moveTo>
                    <a:pt x="0" y="0"/>
                  </a:moveTo>
                  <a:lnTo>
                    <a:pt x="302889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2436254" y="1040749"/>
              <a:ext cx="41275" cy="31115"/>
            </a:xfrm>
            <a:custGeom>
              <a:rect b="b" l="l" r="r" t="t"/>
              <a:pathLst>
                <a:path extrusionOk="0" h="31115" w="41275">
                  <a:moveTo>
                    <a:pt x="0" y="0"/>
                  </a:moveTo>
                  <a:lnTo>
                    <a:pt x="5771" y="7983"/>
                  </a:lnTo>
                  <a:lnTo>
                    <a:pt x="7695" y="15389"/>
                  </a:lnTo>
                  <a:lnTo>
                    <a:pt x="5771" y="22796"/>
                  </a:lnTo>
                  <a:lnTo>
                    <a:pt x="0" y="30779"/>
                  </a:lnTo>
                  <a:lnTo>
                    <a:pt x="10163" y="24768"/>
                  </a:lnTo>
                  <a:lnTo>
                    <a:pt x="21289" y="20391"/>
                  </a:lnTo>
                  <a:lnTo>
                    <a:pt x="32030" y="17361"/>
                  </a:lnTo>
                  <a:lnTo>
                    <a:pt x="41040" y="15389"/>
                  </a:lnTo>
                  <a:lnTo>
                    <a:pt x="32030" y="13418"/>
                  </a:lnTo>
                  <a:lnTo>
                    <a:pt x="21289" y="10388"/>
                  </a:lnTo>
                  <a:lnTo>
                    <a:pt x="10163" y="6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609437" y="1056139"/>
              <a:ext cx="263525" cy="0"/>
            </a:xfrm>
            <a:custGeom>
              <a:rect b="b" l="l" r="r" t="t"/>
              <a:pathLst>
                <a:path extrusionOk="0" h="120000" w="263525">
                  <a:moveTo>
                    <a:pt x="0" y="0"/>
                  </a:moveTo>
                  <a:lnTo>
                    <a:pt x="263203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856225" y="1040749"/>
              <a:ext cx="41275" cy="31115"/>
            </a:xfrm>
            <a:custGeom>
              <a:rect b="b" l="l" r="r" t="t"/>
              <a:pathLst>
                <a:path extrusionOk="0" h="31115" w="41275">
                  <a:moveTo>
                    <a:pt x="0" y="0"/>
                  </a:moveTo>
                  <a:lnTo>
                    <a:pt x="5771" y="7983"/>
                  </a:lnTo>
                  <a:lnTo>
                    <a:pt x="7695" y="15389"/>
                  </a:lnTo>
                  <a:lnTo>
                    <a:pt x="5771" y="22796"/>
                  </a:lnTo>
                  <a:lnTo>
                    <a:pt x="0" y="30779"/>
                  </a:lnTo>
                  <a:lnTo>
                    <a:pt x="10163" y="24768"/>
                  </a:lnTo>
                  <a:lnTo>
                    <a:pt x="21289" y="20391"/>
                  </a:lnTo>
                  <a:lnTo>
                    <a:pt x="32030" y="17361"/>
                  </a:lnTo>
                  <a:lnTo>
                    <a:pt x="41040" y="15389"/>
                  </a:lnTo>
                  <a:lnTo>
                    <a:pt x="32030" y="13418"/>
                  </a:lnTo>
                  <a:lnTo>
                    <a:pt x="21289" y="10388"/>
                  </a:lnTo>
                  <a:lnTo>
                    <a:pt x="10163" y="6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22"/>
          <p:cNvSpPr txBox="1"/>
          <p:nvPr/>
        </p:nvSpPr>
        <p:spPr>
          <a:xfrm>
            <a:off x="3655082" y="895187"/>
            <a:ext cx="196850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7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7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7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62" name="Google Shape;362;p22"/>
          <p:cNvGrpSpPr/>
          <p:nvPr/>
        </p:nvGrpSpPr>
        <p:grpSpPr>
          <a:xfrm>
            <a:off x="1108527" y="1056139"/>
            <a:ext cx="2644925" cy="502920"/>
            <a:chOff x="1108527" y="1056139"/>
            <a:chExt cx="2644925" cy="502920"/>
          </a:xfrm>
        </p:grpSpPr>
        <p:sp>
          <p:nvSpPr>
            <p:cNvPr id="363" name="Google Shape;363;p22"/>
            <p:cNvSpPr/>
            <p:nvPr/>
          </p:nvSpPr>
          <p:spPr>
            <a:xfrm>
              <a:off x="1123917" y="1056139"/>
              <a:ext cx="2629535" cy="502920"/>
            </a:xfrm>
            <a:custGeom>
              <a:rect b="b" l="l" r="r" t="t"/>
              <a:pathLst>
                <a:path extrusionOk="0" h="502919" w="2629535">
                  <a:moveTo>
                    <a:pt x="2629433" y="0"/>
                  </a:moveTo>
                  <a:lnTo>
                    <a:pt x="2629433" y="502810"/>
                  </a:lnTo>
                  <a:lnTo>
                    <a:pt x="1729692" y="502810"/>
                  </a:lnTo>
                </a:path>
                <a:path extrusionOk="0" h="502919" w="2629535">
                  <a:moveTo>
                    <a:pt x="1729692" y="502810"/>
                  </a:moveTo>
                  <a:lnTo>
                    <a:pt x="0" y="502810"/>
                  </a:lnTo>
                  <a:lnTo>
                    <a:pt x="0" y="130903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1108527" y="1162418"/>
              <a:ext cx="31115" cy="41275"/>
            </a:xfrm>
            <a:custGeom>
              <a:rect b="b" l="l" r="r" t="t"/>
              <a:pathLst>
                <a:path extrusionOk="0" h="41275" w="31115">
                  <a:moveTo>
                    <a:pt x="0" y="41040"/>
                  </a:moveTo>
                  <a:lnTo>
                    <a:pt x="7983" y="35268"/>
                  </a:lnTo>
                  <a:lnTo>
                    <a:pt x="15389" y="33345"/>
                  </a:lnTo>
                  <a:lnTo>
                    <a:pt x="22796" y="35268"/>
                  </a:lnTo>
                  <a:lnTo>
                    <a:pt x="30779" y="41040"/>
                  </a:lnTo>
                  <a:lnTo>
                    <a:pt x="24768" y="30876"/>
                  </a:lnTo>
                  <a:lnTo>
                    <a:pt x="20391" y="19750"/>
                  </a:lnTo>
                  <a:lnTo>
                    <a:pt x="17361" y="9009"/>
                  </a:lnTo>
                  <a:lnTo>
                    <a:pt x="15389" y="0"/>
                  </a:lnTo>
                  <a:lnTo>
                    <a:pt x="13418" y="9009"/>
                  </a:lnTo>
                  <a:lnTo>
                    <a:pt x="10388" y="19750"/>
                  </a:lnTo>
                  <a:lnTo>
                    <a:pt x="6011" y="30876"/>
                  </a:lnTo>
                  <a:lnTo>
                    <a:pt x="0" y="41040"/>
                  </a:lnTo>
                  <a:close/>
                </a:path>
              </a:pathLst>
            </a:custGeom>
            <a:solidFill>
              <a:srgbClr val="2237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22"/>
          <p:cNvSpPr txBox="1"/>
          <p:nvPr/>
        </p:nvSpPr>
        <p:spPr>
          <a:xfrm>
            <a:off x="1004563" y="1120118"/>
            <a:ext cx="9969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6" name="Google Shape;366;p22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</a:t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461581" y="1852171"/>
            <a:ext cx="3650615" cy="318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32080" marR="30480" rtl="0" algn="l">
              <a:lnSpc>
                <a:spcPct val="1069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350"/>
              <a:buFont typeface="Lucida Sans"/>
              <a:buChar char="•"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Um possível controlador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para o sistema de controle em malha 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fechada pode ser realizado como: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2541142" y="2365179"/>
            <a:ext cx="1339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1998878" y="2300600"/>
            <a:ext cx="84455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aseline="30000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aseline="30000"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4100245" y="2287950"/>
            <a:ext cx="16065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2"/>
          <p:cNvSpPr txBox="1"/>
          <p:nvPr/>
        </p:nvSpPr>
        <p:spPr>
          <a:xfrm>
            <a:off x="486981" y="2577434"/>
            <a:ext cx="78295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Dessa forma: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2"/>
          <p:cNvSpPr txBox="1"/>
          <p:nvPr/>
        </p:nvSpPr>
        <p:spPr>
          <a:xfrm>
            <a:off x="1608302" y="2675118"/>
            <a:ext cx="1640839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6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aseline="30000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 baseline="30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aseline="30000"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4110609" y="2750573"/>
            <a:ext cx="15049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(7)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"/>
          <p:cNvSpPr/>
          <p:nvPr/>
        </p:nvSpPr>
        <p:spPr>
          <a:xfrm>
            <a:off x="0" y="0"/>
            <a:ext cx="4608195" cy="3456304"/>
          </a:xfrm>
          <a:custGeom>
            <a:rect b="b" l="l" r="r" t="t"/>
            <a:pathLst>
              <a:path extrusionOk="0" h="3456304" w="4608195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3"/>
          <p:cNvSpPr/>
          <p:nvPr/>
        </p:nvSpPr>
        <p:spPr>
          <a:xfrm>
            <a:off x="0" y="0"/>
            <a:ext cx="4608195" cy="483234"/>
          </a:xfrm>
          <a:custGeom>
            <a:rect b="b" l="l" r="r" t="t"/>
            <a:pathLst>
              <a:path extrusionOk="0" h="483234" w="4608195">
                <a:moveTo>
                  <a:pt x="4608004" y="0"/>
                </a:moveTo>
                <a:lnTo>
                  <a:pt x="0" y="0"/>
                </a:lnTo>
                <a:lnTo>
                  <a:pt x="0" y="483082"/>
                </a:lnTo>
                <a:lnTo>
                  <a:pt x="4608004" y="483082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3"/>
          <p:cNvSpPr txBox="1"/>
          <p:nvPr>
            <p:ph type="title"/>
          </p:nvPr>
        </p:nvSpPr>
        <p:spPr>
          <a:xfrm>
            <a:off x="98615" y="57929"/>
            <a:ext cx="441071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Malha aberta </a:t>
            </a:r>
            <a:r>
              <a:rPr i="1" lang="en-US" sz="1000">
                <a:solidFill>
                  <a:srgbClr val="F9F9F9"/>
                </a:solidFill>
                <a:latin typeface="Verdana"/>
                <a:ea typeface="Verdana"/>
                <a:cs typeface="Verdana"/>
                <a:sym typeface="Verdana"/>
              </a:rPr>
              <a:t>× </a:t>
            </a: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Malha fechada - Efeito do distúrbio na entrada da planta 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" name="Google Shape;381;p23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486981" y="1503683"/>
            <a:ext cx="3721100" cy="662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Inicialmente vamos comparar o comportamento da malha aberta e da  malha fechada considerando a presença de um sinal de referência 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≥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e de um sinal de distúrbio na entrada da planta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6679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≥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seg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4"/>
          <p:cNvSpPr txBox="1"/>
          <p:nvPr/>
        </p:nvSpPr>
        <p:spPr>
          <a:xfrm>
            <a:off x="98615" y="57929"/>
            <a:ext cx="356552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Open loop - modelo simulink - distúrbio na entrada da planta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94" y="559579"/>
            <a:ext cx="4248010" cy="27899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4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5"/>
          <p:cNvSpPr txBox="1"/>
          <p:nvPr/>
        </p:nvSpPr>
        <p:spPr>
          <a:xfrm>
            <a:off x="98615" y="57929"/>
            <a:ext cx="130492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Open Loop - saída 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97" name="Google Shape;397;p25"/>
          <p:cNvGrpSpPr/>
          <p:nvPr/>
        </p:nvGrpSpPr>
        <p:grpSpPr>
          <a:xfrm>
            <a:off x="1213468" y="545364"/>
            <a:ext cx="2467610" cy="2049780"/>
            <a:chOff x="1213468" y="545364"/>
            <a:chExt cx="2467610" cy="2049780"/>
          </a:xfrm>
        </p:grpSpPr>
        <p:sp>
          <p:nvSpPr>
            <p:cNvPr id="398" name="Google Shape;398;p25"/>
            <p:cNvSpPr/>
            <p:nvPr/>
          </p:nvSpPr>
          <p:spPr>
            <a:xfrm>
              <a:off x="1213468" y="545364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2467280" y="0"/>
                  </a:moveTo>
                  <a:lnTo>
                    <a:pt x="0" y="0"/>
                  </a:lnTo>
                  <a:lnTo>
                    <a:pt x="0" y="2049676"/>
                  </a:lnTo>
                  <a:lnTo>
                    <a:pt x="2467280" y="2049676"/>
                  </a:lnTo>
                  <a:lnTo>
                    <a:pt x="246728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1419085" y="545364"/>
              <a:ext cx="1645285" cy="2049780"/>
            </a:xfrm>
            <a:custGeom>
              <a:rect b="b" l="l" r="r" t="t"/>
              <a:pathLst>
                <a:path extrusionOk="0" h="2049780" w="1645285">
                  <a:moveTo>
                    <a:pt x="0" y="2049676"/>
                  </a:moveTo>
                  <a:lnTo>
                    <a:pt x="0" y="0"/>
                  </a:lnTo>
                </a:path>
                <a:path extrusionOk="0" h="2049780" w="1645285">
                  <a:moveTo>
                    <a:pt x="411209" y="2049676"/>
                  </a:moveTo>
                  <a:lnTo>
                    <a:pt x="411209" y="0"/>
                  </a:lnTo>
                </a:path>
                <a:path extrusionOk="0" h="2049780" w="1645285">
                  <a:moveTo>
                    <a:pt x="822418" y="2049676"/>
                  </a:moveTo>
                  <a:lnTo>
                    <a:pt x="822418" y="0"/>
                  </a:lnTo>
                </a:path>
                <a:path extrusionOk="0" h="2049780" w="1645285">
                  <a:moveTo>
                    <a:pt x="1233628" y="2049676"/>
                  </a:moveTo>
                  <a:lnTo>
                    <a:pt x="1233628" y="0"/>
                  </a:lnTo>
                </a:path>
                <a:path extrusionOk="0" h="2049780" w="1645285">
                  <a:moveTo>
                    <a:pt x="1644837" y="2049676"/>
                  </a:moveTo>
                  <a:lnTo>
                    <a:pt x="1644837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3475132" y="545364"/>
              <a:ext cx="0" cy="2049780"/>
            </a:xfrm>
            <a:custGeom>
              <a:rect b="b" l="l" r="r" t="t"/>
              <a:pathLst>
                <a:path extrusionOk="0" h="2049780" w="120000">
                  <a:moveTo>
                    <a:pt x="0" y="552448"/>
                  </a:moveTo>
                  <a:lnTo>
                    <a:pt x="0" y="2049676"/>
                  </a:lnTo>
                </a:path>
                <a:path extrusionOk="0" h="2049780" w="120000">
                  <a:moveTo>
                    <a:pt x="0" y="0"/>
                  </a:moveTo>
                  <a:lnTo>
                    <a:pt x="0" y="43533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1213468" y="1285529"/>
              <a:ext cx="2467610" cy="1139190"/>
            </a:xfrm>
            <a:custGeom>
              <a:rect b="b" l="l" r="r" t="t"/>
              <a:pathLst>
                <a:path extrusionOk="0" h="1139189" w="2467610">
                  <a:moveTo>
                    <a:pt x="0" y="1138697"/>
                  </a:moveTo>
                  <a:lnTo>
                    <a:pt x="2467280" y="1138697"/>
                  </a:lnTo>
                </a:path>
                <a:path extrusionOk="0" h="1139189" w="2467610">
                  <a:moveTo>
                    <a:pt x="0" y="569348"/>
                  </a:moveTo>
                  <a:lnTo>
                    <a:pt x="2467280" y="569348"/>
                  </a:lnTo>
                </a:path>
                <a:path extrusionOk="0" h="1139189" w="2467610">
                  <a:moveTo>
                    <a:pt x="0" y="0"/>
                  </a:moveTo>
                  <a:lnTo>
                    <a:pt x="2467280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1213468" y="716179"/>
              <a:ext cx="2467610" cy="0"/>
            </a:xfrm>
            <a:custGeom>
              <a:rect b="b" l="l" r="r" t="t"/>
              <a:pathLst>
                <a:path extrusionOk="0" h="120000" w="2467610">
                  <a:moveTo>
                    <a:pt x="0" y="0"/>
                  </a:moveTo>
                  <a:lnTo>
                    <a:pt x="1900886" y="0"/>
                  </a:lnTo>
                </a:path>
                <a:path extrusionOk="0" h="120000" w="2467610">
                  <a:moveTo>
                    <a:pt x="2415393" y="0"/>
                  </a:moveTo>
                  <a:lnTo>
                    <a:pt x="2467280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1419085" y="545364"/>
              <a:ext cx="2056130" cy="2049780"/>
            </a:xfrm>
            <a:custGeom>
              <a:rect b="b" l="l" r="r" t="t"/>
              <a:pathLst>
                <a:path extrusionOk="0" h="2049780" w="2056129">
                  <a:moveTo>
                    <a:pt x="0" y="2049676"/>
                  </a:moveTo>
                  <a:lnTo>
                    <a:pt x="0" y="1995677"/>
                  </a:lnTo>
                </a:path>
                <a:path extrusionOk="0" h="2049780" w="2056129">
                  <a:moveTo>
                    <a:pt x="411209" y="2049676"/>
                  </a:moveTo>
                  <a:lnTo>
                    <a:pt x="411209" y="1995677"/>
                  </a:lnTo>
                </a:path>
                <a:path extrusionOk="0" h="2049780" w="2056129">
                  <a:moveTo>
                    <a:pt x="822418" y="2049676"/>
                  </a:moveTo>
                  <a:lnTo>
                    <a:pt x="822418" y="1995677"/>
                  </a:lnTo>
                </a:path>
                <a:path extrusionOk="0" h="2049780" w="2056129">
                  <a:moveTo>
                    <a:pt x="1233628" y="2049676"/>
                  </a:moveTo>
                  <a:lnTo>
                    <a:pt x="1233628" y="1995677"/>
                  </a:lnTo>
                </a:path>
                <a:path extrusionOk="0" h="2049780" w="2056129">
                  <a:moveTo>
                    <a:pt x="1644837" y="2049676"/>
                  </a:moveTo>
                  <a:lnTo>
                    <a:pt x="1644837" y="1995677"/>
                  </a:lnTo>
                </a:path>
                <a:path extrusionOk="0" h="2049780" w="2056129">
                  <a:moveTo>
                    <a:pt x="2056046" y="2049676"/>
                  </a:moveTo>
                  <a:lnTo>
                    <a:pt x="2056046" y="1995677"/>
                  </a:lnTo>
                </a:path>
                <a:path extrusionOk="0" h="2049780" w="2056129">
                  <a:moveTo>
                    <a:pt x="0" y="0"/>
                  </a:moveTo>
                  <a:lnTo>
                    <a:pt x="0" y="53999"/>
                  </a:lnTo>
                </a:path>
                <a:path extrusionOk="0" h="2049780" w="2056129">
                  <a:moveTo>
                    <a:pt x="411209" y="0"/>
                  </a:moveTo>
                  <a:lnTo>
                    <a:pt x="411209" y="53999"/>
                  </a:lnTo>
                </a:path>
                <a:path extrusionOk="0" h="2049780" w="2056129">
                  <a:moveTo>
                    <a:pt x="822418" y="0"/>
                  </a:moveTo>
                  <a:lnTo>
                    <a:pt x="822418" y="53999"/>
                  </a:lnTo>
                </a:path>
                <a:path extrusionOk="0" h="2049780" w="2056129">
                  <a:moveTo>
                    <a:pt x="1233628" y="0"/>
                  </a:moveTo>
                  <a:lnTo>
                    <a:pt x="1233628" y="53999"/>
                  </a:lnTo>
                </a:path>
                <a:path extrusionOk="0" h="2049780" w="2056129">
                  <a:moveTo>
                    <a:pt x="1644837" y="0"/>
                  </a:moveTo>
                  <a:lnTo>
                    <a:pt x="1644837" y="53999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3475132" y="545364"/>
              <a:ext cx="0" cy="43815"/>
            </a:xfrm>
            <a:custGeom>
              <a:rect b="b" l="l" r="r" t="t"/>
              <a:pathLst>
                <a:path extrusionOk="0" h="43815" w="120000">
                  <a:moveTo>
                    <a:pt x="0" y="0"/>
                  </a:moveTo>
                  <a:lnTo>
                    <a:pt x="0" y="43533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1213468" y="716179"/>
              <a:ext cx="2467610" cy="1708150"/>
            </a:xfrm>
            <a:custGeom>
              <a:rect b="b" l="l" r="r" t="t"/>
              <a:pathLst>
                <a:path extrusionOk="0" h="1708150" w="2467610">
                  <a:moveTo>
                    <a:pt x="0" y="1708047"/>
                  </a:moveTo>
                  <a:lnTo>
                    <a:pt x="53997" y="1708047"/>
                  </a:lnTo>
                </a:path>
                <a:path extrusionOk="0" h="1708150" w="2467610">
                  <a:moveTo>
                    <a:pt x="0" y="1138698"/>
                  </a:moveTo>
                  <a:lnTo>
                    <a:pt x="53997" y="1138698"/>
                  </a:lnTo>
                </a:path>
                <a:path extrusionOk="0" h="1708150" w="2467610">
                  <a:moveTo>
                    <a:pt x="0" y="569349"/>
                  </a:moveTo>
                  <a:lnTo>
                    <a:pt x="53997" y="569349"/>
                  </a:lnTo>
                </a:path>
                <a:path extrusionOk="0" h="1708150" w="2467610">
                  <a:moveTo>
                    <a:pt x="0" y="0"/>
                  </a:moveTo>
                  <a:lnTo>
                    <a:pt x="53997" y="0"/>
                  </a:lnTo>
                </a:path>
                <a:path extrusionOk="0" h="1708150" w="2467610">
                  <a:moveTo>
                    <a:pt x="2467280" y="1708047"/>
                  </a:moveTo>
                  <a:lnTo>
                    <a:pt x="2413283" y="1708047"/>
                  </a:lnTo>
                </a:path>
                <a:path extrusionOk="0" h="1708150" w="2467610">
                  <a:moveTo>
                    <a:pt x="2467280" y="1138698"/>
                  </a:moveTo>
                  <a:lnTo>
                    <a:pt x="2413283" y="1138698"/>
                  </a:lnTo>
                </a:path>
                <a:path extrusionOk="0" h="1708150" w="2467610">
                  <a:moveTo>
                    <a:pt x="2467280" y="569349"/>
                  </a:moveTo>
                  <a:lnTo>
                    <a:pt x="2413283" y="569349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3628862" y="716179"/>
              <a:ext cx="52069" cy="0"/>
            </a:xfrm>
            <a:custGeom>
              <a:rect b="b" l="l" r="r" t="t"/>
              <a:pathLst>
                <a:path extrusionOk="0" h="120000" w="52070">
                  <a:moveTo>
                    <a:pt x="0" y="0"/>
                  </a:moveTo>
                  <a:lnTo>
                    <a:pt x="51886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1213468" y="545364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0" y="2049676"/>
                  </a:moveTo>
                  <a:lnTo>
                    <a:pt x="0" y="0"/>
                  </a:lnTo>
                  <a:lnTo>
                    <a:pt x="2467280" y="0"/>
                  </a:lnTo>
                  <a:lnTo>
                    <a:pt x="2467280" y="2049676"/>
                  </a:lnTo>
                  <a:lnTo>
                    <a:pt x="0" y="2049676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25"/>
          <p:cNvSpPr txBox="1"/>
          <p:nvPr/>
        </p:nvSpPr>
        <p:spPr>
          <a:xfrm>
            <a:off x="1375816" y="2579546"/>
            <a:ext cx="869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1765807" y="2579546"/>
            <a:ext cx="129539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2173274" y="2579546"/>
            <a:ext cx="1365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5"/>
          <p:cNvSpPr txBox="1"/>
          <p:nvPr/>
        </p:nvSpPr>
        <p:spPr>
          <a:xfrm>
            <a:off x="2584780" y="2579546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5"/>
          <p:cNvSpPr txBox="1"/>
          <p:nvPr/>
        </p:nvSpPr>
        <p:spPr>
          <a:xfrm>
            <a:off x="2995980" y="2579546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3407333" y="2579546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5"/>
          <p:cNvSpPr txBox="1"/>
          <p:nvPr/>
        </p:nvSpPr>
        <p:spPr>
          <a:xfrm>
            <a:off x="1099146" y="2338691"/>
            <a:ext cx="869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5"/>
          <p:cNvSpPr txBox="1"/>
          <p:nvPr/>
        </p:nvSpPr>
        <p:spPr>
          <a:xfrm>
            <a:off x="1110386" y="1769934"/>
            <a:ext cx="7556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5"/>
          <p:cNvSpPr txBox="1"/>
          <p:nvPr/>
        </p:nvSpPr>
        <p:spPr>
          <a:xfrm>
            <a:off x="1110589" y="1195360"/>
            <a:ext cx="7493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5"/>
          <p:cNvSpPr txBox="1"/>
          <p:nvPr/>
        </p:nvSpPr>
        <p:spPr>
          <a:xfrm>
            <a:off x="1105827" y="635405"/>
            <a:ext cx="8001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25"/>
          <p:cNvGrpSpPr/>
          <p:nvPr/>
        </p:nvGrpSpPr>
        <p:grpSpPr>
          <a:xfrm>
            <a:off x="1419085" y="588897"/>
            <a:ext cx="2210254" cy="1835867"/>
            <a:chOff x="1419085" y="588897"/>
            <a:chExt cx="2210254" cy="1835867"/>
          </a:xfrm>
        </p:grpSpPr>
        <p:sp>
          <p:nvSpPr>
            <p:cNvPr id="419" name="Google Shape;419;p25"/>
            <p:cNvSpPr/>
            <p:nvPr/>
          </p:nvSpPr>
          <p:spPr>
            <a:xfrm>
              <a:off x="1419085" y="2139552"/>
              <a:ext cx="2056130" cy="0"/>
            </a:xfrm>
            <a:custGeom>
              <a:rect b="b" l="l" r="r" t="t"/>
              <a:pathLst>
                <a:path extrusionOk="0" h="120000" w="2056129">
                  <a:moveTo>
                    <a:pt x="0" y="0"/>
                  </a:moveTo>
                  <a:lnTo>
                    <a:pt x="411" y="0"/>
                  </a:lnTo>
                  <a:lnTo>
                    <a:pt x="205604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  <a:path extrusionOk="0" h="120000" w="2056129">
                  <a:moveTo>
                    <a:pt x="0" y="0"/>
                  </a:moveTo>
                  <a:lnTo>
                    <a:pt x="411" y="0"/>
                  </a:lnTo>
                  <a:lnTo>
                    <a:pt x="205604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1419085" y="2281889"/>
              <a:ext cx="2056130" cy="142875"/>
            </a:xfrm>
            <a:custGeom>
              <a:rect b="b" l="l" r="r" t="t"/>
              <a:pathLst>
                <a:path extrusionOk="0" h="142875" w="2056129">
                  <a:moveTo>
                    <a:pt x="0" y="142337"/>
                  </a:moveTo>
                  <a:lnTo>
                    <a:pt x="411" y="142337"/>
                  </a:lnTo>
                  <a:lnTo>
                    <a:pt x="205604" y="142337"/>
                  </a:lnTo>
                  <a:lnTo>
                    <a:pt x="205604" y="0"/>
                  </a:lnTo>
                  <a:lnTo>
                    <a:pt x="246725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  <a:path extrusionOk="0" h="142875" w="2056129">
                  <a:moveTo>
                    <a:pt x="0" y="142337"/>
                  </a:moveTo>
                  <a:lnTo>
                    <a:pt x="411" y="142337"/>
                  </a:lnTo>
                  <a:lnTo>
                    <a:pt x="205604" y="142337"/>
                  </a:lnTo>
                  <a:lnTo>
                    <a:pt x="205604" y="0"/>
                  </a:lnTo>
                  <a:lnTo>
                    <a:pt x="246725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1419085" y="716179"/>
              <a:ext cx="2056130" cy="1708150"/>
            </a:xfrm>
            <a:custGeom>
              <a:rect b="b" l="l" r="r" t="t"/>
              <a:pathLst>
                <a:path extrusionOk="0" h="1708150" w="2056129">
                  <a:moveTo>
                    <a:pt x="0" y="1708047"/>
                  </a:moveTo>
                  <a:lnTo>
                    <a:pt x="411" y="1705200"/>
                  </a:lnTo>
                  <a:lnTo>
                    <a:pt x="1233" y="1690966"/>
                  </a:lnTo>
                  <a:lnTo>
                    <a:pt x="6579" y="1631185"/>
                  </a:lnTo>
                  <a:lnTo>
                    <a:pt x="19737" y="1534395"/>
                  </a:lnTo>
                  <a:lnTo>
                    <a:pt x="35363" y="1474614"/>
                  </a:lnTo>
                  <a:lnTo>
                    <a:pt x="76484" y="1429066"/>
                  </a:lnTo>
                  <a:lnTo>
                    <a:pt x="135699" y="1423372"/>
                  </a:lnTo>
                  <a:lnTo>
                    <a:pt x="176820" y="1423372"/>
                  </a:lnTo>
                  <a:lnTo>
                    <a:pt x="205604" y="1423372"/>
                  </a:lnTo>
                  <a:lnTo>
                    <a:pt x="246725" y="1164318"/>
                  </a:lnTo>
                  <a:lnTo>
                    <a:pt x="287846" y="953659"/>
                  </a:lnTo>
                  <a:lnTo>
                    <a:pt x="328967" y="780008"/>
                  </a:lnTo>
                  <a:lnTo>
                    <a:pt x="370088" y="640517"/>
                  </a:lnTo>
                  <a:lnTo>
                    <a:pt x="411209" y="523801"/>
                  </a:lnTo>
                  <a:lnTo>
                    <a:pt x="452330" y="429858"/>
                  </a:lnTo>
                  <a:lnTo>
                    <a:pt x="493451" y="350149"/>
                  </a:lnTo>
                  <a:lnTo>
                    <a:pt x="534572" y="287521"/>
                  </a:lnTo>
                  <a:lnTo>
                    <a:pt x="575693" y="236279"/>
                  </a:lnTo>
                  <a:lnTo>
                    <a:pt x="616814" y="193578"/>
                  </a:lnTo>
                  <a:lnTo>
                    <a:pt x="657935" y="156571"/>
                  </a:lnTo>
                  <a:lnTo>
                    <a:pt x="699056" y="128103"/>
                  </a:lnTo>
                  <a:lnTo>
                    <a:pt x="740176" y="105329"/>
                  </a:lnTo>
                  <a:lnTo>
                    <a:pt x="781297" y="85402"/>
                  </a:lnTo>
                  <a:lnTo>
                    <a:pt x="822418" y="71168"/>
                  </a:lnTo>
                  <a:lnTo>
                    <a:pt x="863539" y="56934"/>
                  </a:lnTo>
                  <a:lnTo>
                    <a:pt x="904660" y="48394"/>
                  </a:lnTo>
                  <a:lnTo>
                    <a:pt x="945781" y="39854"/>
                  </a:lnTo>
                  <a:lnTo>
                    <a:pt x="986902" y="31314"/>
                  </a:lnTo>
                  <a:lnTo>
                    <a:pt x="1028023" y="25620"/>
                  </a:lnTo>
                  <a:lnTo>
                    <a:pt x="1069144" y="19927"/>
                  </a:lnTo>
                  <a:lnTo>
                    <a:pt x="1110265" y="17080"/>
                  </a:lnTo>
                  <a:lnTo>
                    <a:pt x="1151386" y="14233"/>
                  </a:lnTo>
                  <a:lnTo>
                    <a:pt x="1192507" y="11387"/>
                  </a:lnTo>
                  <a:lnTo>
                    <a:pt x="1233628" y="8540"/>
                  </a:lnTo>
                  <a:lnTo>
                    <a:pt x="1274749" y="8540"/>
                  </a:lnTo>
                  <a:lnTo>
                    <a:pt x="1315870" y="5693"/>
                  </a:lnTo>
                  <a:lnTo>
                    <a:pt x="1356991" y="5693"/>
                  </a:lnTo>
                  <a:lnTo>
                    <a:pt x="1398111" y="5693"/>
                  </a:lnTo>
                  <a:lnTo>
                    <a:pt x="1439232" y="2846"/>
                  </a:lnTo>
                  <a:lnTo>
                    <a:pt x="1480353" y="2846"/>
                  </a:lnTo>
                  <a:lnTo>
                    <a:pt x="1521474" y="2846"/>
                  </a:lnTo>
                  <a:lnTo>
                    <a:pt x="1562595" y="2846"/>
                  </a:lnTo>
                  <a:lnTo>
                    <a:pt x="1603716" y="2846"/>
                  </a:lnTo>
                  <a:lnTo>
                    <a:pt x="1644837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  <a:path extrusionOk="0" h="1708150" w="2056129">
                  <a:moveTo>
                    <a:pt x="0" y="1708047"/>
                  </a:moveTo>
                  <a:lnTo>
                    <a:pt x="411" y="1705200"/>
                  </a:lnTo>
                  <a:lnTo>
                    <a:pt x="1233" y="1690966"/>
                  </a:lnTo>
                  <a:lnTo>
                    <a:pt x="6579" y="1631185"/>
                  </a:lnTo>
                  <a:lnTo>
                    <a:pt x="19737" y="1534395"/>
                  </a:lnTo>
                  <a:lnTo>
                    <a:pt x="35363" y="1474614"/>
                  </a:lnTo>
                  <a:lnTo>
                    <a:pt x="76484" y="1429066"/>
                  </a:lnTo>
                  <a:lnTo>
                    <a:pt x="135699" y="1423372"/>
                  </a:lnTo>
                  <a:lnTo>
                    <a:pt x="176820" y="1423372"/>
                  </a:lnTo>
                  <a:lnTo>
                    <a:pt x="205604" y="1423372"/>
                  </a:lnTo>
                  <a:lnTo>
                    <a:pt x="246725" y="1164318"/>
                  </a:lnTo>
                  <a:lnTo>
                    <a:pt x="287846" y="953659"/>
                  </a:lnTo>
                  <a:lnTo>
                    <a:pt x="328967" y="780008"/>
                  </a:lnTo>
                  <a:lnTo>
                    <a:pt x="370088" y="640517"/>
                  </a:lnTo>
                  <a:lnTo>
                    <a:pt x="411209" y="523801"/>
                  </a:lnTo>
                  <a:lnTo>
                    <a:pt x="452330" y="429858"/>
                  </a:lnTo>
                  <a:lnTo>
                    <a:pt x="493451" y="350149"/>
                  </a:lnTo>
                  <a:lnTo>
                    <a:pt x="534572" y="287521"/>
                  </a:lnTo>
                  <a:lnTo>
                    <a:pt x="575693" y="236279"/>
                  </a:lnTo>
                  <a:lnTo>
                    <a:pt x="616814" y="193578"/>
                  </a:lnTo>
                  <a:lnTo>
                    <a:pt x="657935" y="156571"/>
                  </a:lnTo>
                  <a:lnTo>
                    <a:pt x="699056" y="128103"/>
                  </a:lnTo>
                  <a:lnTo>
                    <a:pt x="740176" y="105329"/>
                  </a:lnTo>
                  <a:lnTo>
                    <a:pt x="781297" y="85402"/>
                  </a:lnTo>
                  <a:lnTo>
                    <a:pt x="822418" y="71168"/>
                  </a:lnTo>
                  <a:lnTo>
                    <a:pt x="863539" y="56934"/>
                  </a:lnTo>
                  <a:lnTo>
                    <a:pt x="904660" y="48394"/>
                  </a:lnTo>
                  <a:lnTo>
                    <a:pt x="945781" y="39854"/>
                  </a:lnTo>
                  <a:lnTo>
                    <a:pt x="986902" y="31314"/>
                  </a:lnTo>
                  <a:lnTo>
                    <a:pt x="1028023" y="25620"/>
                  </a:lnTo>
                  <a:lnTo>
                    <a:pt x="1069144" y="19927"/>
                  </a:lnTo>
                  <a:lnTo>
                    <a:pt x="1110265" y="17080"/>
                  </a:lnTo>
                  <a:lnTo>
                    <a:pt x="1151386" y="14233"/>
                  </a:lnTo>
                  <a:lnTo>
                    <a:pt x="1192507" y="11387"/>
                  </a:lnTo>
                  <a:lnTo>
                    <a:pt x="1233628" y="8540"/>
                  </a:lnTo>
                  <a:lnTo>
                    <a:pt x="1274749" y="8540"/>
                  </a:lnTo>
                  <a:lnTo>
                    <a:pt x="1315870" y="5693"/>
                  </a:lnTo>
                  <a:lnTo>
                    <a:pt x="1356991" y="5693"/>
                  </a:lnTo>
                  <a:lnTo>
                    <a:pt x="1398111" y="5693"/>
                  </a:lnTo>
                  <a:lnTo>
                    <a:pt x="1439232" y="2846"/>
                  </a:lnTo>
                  <a:lnTo>
                    <a:pt x="1480353" y="2846"/>
                  </a:lnTo>
                  <a:lnTo>
                    <a:pt x="1521474" y="2846"/>
                  </a:lnTo>
                  <a:lnTo>
                    <a:pt x="1562595" y="2846"/>
                  </a:lnTo>
                  <a:lnTo>
                    <a:pt x="1603716" y="2846"/>
                  </a:lnTo>
                  <a:lnTo>
                    <a:pt x="1644837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3114355" y="588897"/>
              <a:ext cx="514984" cy="509270"/>
            </a:xfrm>
            <a:custGeom>
              <a:rect b="b" l="l" r="r" t="t"/>
              <a:pathLst>
                <a:path extrusionOk="0" h="509269" w="514985">
                  <a:moveTo>
                    <a:pt x="514506" y="0"/>
                  </a:moveTo>
                  <a:lnTo>
                    <a:pt x="0" y="0"/>
                  </a:lnTo>
                  <a:lnTo>
                    <a:pt x="0" y="508915"/>
                  </a:lnTo>
                  <a:lnTo>
                    <a:pt x="514506" y="508915"/>
                  </a:lnTo>
                  <a:lnTo>
                    <a:pt x="514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3114355" y="588897"/>
              <a:ext cx="514984" cy="509270"/>
            </a:xfrm>
            <a:custGeom>
              <a:rect b="b" l="l" r="r" t="t"/>
              <a:pathLst>
                <a:path extrusionOk="0" h="509269" w="514985">
                  <a:moveTo>
                    <a:pt x="0" y="508915"/>
                  </a:moveTo>
                  <a:lnTo>
                    <a:pt x="514506" y="508915"/>
                  </a:lnTo>
                  <a:lnTo>
                    <a:pt x="514506" y="0"/>
                  </a:lnTo>
                  <a:lnTo>
                    <a:pt x="0" y="0"/>
                  </a:lnTo>
                  <a:lnTo>
                    <a:pt x="0" y="5089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3157346" y="690600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3157346" y="843368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3157346" y="996137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7" name="Google Shape;427;p25"/>
          <p:cNvSpPr txBox="1"/>
          <p:nvPr/>
        </p:nvSpPr>
        <p:spPr>
          <a:xfrm>
            <a:off x="2333815" y="2739369"/>
            <a:ext cx="2266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8" name="Google Shape;428;p25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429" name="Google Shape;429;p25"/>
          <p:cNvSpPr txBox="1"/>
          <p:nvPr/>
        </p:nvSpPr>
        <p:spPr>
          <a:xfrm rot="-5400000">
            <a:off x="613695" y="1485053"/>
            <a:ext cx="714375" cy="170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0" name="Google Shape;430;p25"/>
          <p:cNvSpPr txBox="1"/>
          <p:nvPr/>
        </p:nvSpPr>
        <p:spPr>
          <a:xfrm>
            <a:off x="3391014" y="579374"/>
            <a:ext cx="18732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" marR="0" rtl="0" algn="l">
              <a:lnSpc>
                <a:spcPct val="100000"/>
              </a:lnSpc>
              <a:spcBef>
                <a:spcPts val="244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6"/>
          <p:cNvSpPr txBox="1"/>
          <p:nvPr/>
        </p:nvSpPr>
        <p:spPr>
          <a:xfrm>
            <a:off x="98615" y="57929"/>
            <a:ext cx="12376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Open Loop - erro 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37" name="Google Shape;437;p26"/>
          <p:cNvGrpSpPr/>
          <p:nvPr/>
        </p:nvGrpSpPr>
        <p:grpSpPr>
          <a:xfrm>
            <a:off x="1249676" y="545326"/>
            <a:ext cx="2467610" cy="2049780"/>
            <a:chOff x="1249676" y="545326"/>
            <a:chExt cx="2467610" cy="2049780"/>
          </a:xfrm>
        </p:grpSpPr>
        <p:sp>
          <p:nvSpPr>
            <p:cNvPr id="438" name="Google Shape;438;p26"/>
            <p:cNvSpPr/>
            <p:nvPr/>
          </p:nvSpPr>
          <p:spPr>
            <a:xfrm>
              <a:off x="1249676" y="545326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2467280" y="0"/>
                  </a:moveTo>
                  <a:lnTo>
                    <a:pt x="0" y="0"/>
                  </a:lnTo>
                  <a:lnTo>
                    <a:pt x="0" y="2049746"/>
                  </a:lnTo>
                  <a:lnTo>
                    <a:pt x="2467280" y="2049746"/>
                  </a:lnTo>
                  <a:lnTo>
                    <a:pt x="246728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1455293" y="545326"/>
              <a:ext cx="1645285" cy="2049780"/>
            </a:xfrm>
            <a:custGeom>
              <a:rect b="b" l="l" r="r" t="t"/>
              <a:pathLst>
                <a:path extrusionOk="0" h="2049780" w="1645285">
                  <a:moveTo>
                    <a:pt x="0" y="2049746"/>
                  </a:moveTo>
                  <a:lnTo>
                    <a:pt x="0" y="0"/>
                  </a:lnTo>
                </a:path>
                <a:path extrusionOk="0" h="2049780" w="1645285">
                  <a:moveTo>
                    <a:pt x="411209" y="2049746"/>
                  </a:moveTo>
                  <a:lnTo>
                    <a:pt x="411209" y="0"/>
                  </a:lnTo>
                </a:path>
                <a:path extrusionOk="0" h="2049780" w="1645285">
                  <a:moveTo>
                    <a:pt x="822418" y="2049746"/>
                  </a:moveTo>
                  <a:lnTo>
                    <a:pt x="822418" y="0"/>
                  </a:lnTo>
                </a:path>
                <a:path extrusionOk="0" h="2049780" w="1645285">
                  <a:moveTo>
                    <a:pt x="1233628" y="2049746"/>
                  </a:moveTo>
                  <a:lnTo>
                    <a:pt x="1233628" y="0"/>
                  </a:lnTo>
                </a:path>
                <a:path extrusionOk="0" h="2049780" w="1645285">
                  <a:moveTo>
                    <a:pt x="1644837" y="2049746"/>
                  </a:moveTo>
                  <a:lnTo>
                    <a:pt x="1644837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3511339" y="545326"/>
              <a:ext cx="0" cy="2049780"/>
            </a:xfrm>
            <a:custGeom>
              <a:rect b="b" l="l" r="r" t="t"/>
              <a:pathLst>
                <a:path extrusionOk="0" h="2049780" w="120000">
                  <a:moveTo>
                    <a:pt x="0" y="552449"/>
                  </a:moveTo>
                  <a:lnTo>
                    <a:pt x="0" y="2049746"/>
                  </a:lnTo>
                </a:path>
                <a:path extrusionOk="0" h="2049780" w="120000">
                  <a:moveTo>
                    <a:pt x="0" y="0"/>
                  </a:moveTo>
                  <a:lnTo>
                    <a:pt x="0" y="43534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1249676" y="1122838"/>
              <a:ext cx="2467610" cy="1220470"/>
            </a:xfrm>
            <a:custGeom>
              <a:rect b="b" l="l" r="r" t="t"/>
              <a:pathLst>
                <a:path extrusionOk="0" h="1220470" w="2467610">
                  <a:moveTo>
                    <a:pt x="0" y="1220075"/>
                  </a:moveTo>
                  <a:lnTo>
                    <a:pt x="2467280" y="1220075"/>
                  </a:lnTo>
                </a:path>
                <a:path extrusionOk="0" h="1220470" w="2467610">
                  <a:moveTo>
                    <a:pt x="0" y="813383"/>
                  </a:moveTo>
                  <a:lnTo>
                    <a:pt x="2467280" y="813383"/>
                  </a:lnTo>
                </a:path>
                <a:path extrusionOk="0" h="1220470" w="2467610">
                  <a:moveTo>
                    <a:pt x="0" y="406691"/>
                  </a:moveTo>
                  <a:lnTo>
                    <a:pt x="2467280" y="406691"/>
                  </a:lnTo>
                </a:path>
                <a:path extrusionOk="0" h="1220470" w="2467610">
                  <a:moveTo>
                    <a:pt x="0" y="0"/>
                  </a:moveTo>
                  <a:lnTo>
                    <a:pt x="2467280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1249676" y="716147"/>
              <a:ext cx="2467610" cy="0"/>
            </a:xfrm>
            <a:custGeom>
              <a:rect b="b" l="l" r="r" t="t"/>
              <a:pathLst>
                <a:path extrusionOk="0" h="120000" w="2467610">
                  <a:moveTo>
                    <a:pt x="0" y="0"/>
                  </a:moveTo>
                  <a:lnTo>
                    <a:pt x="1900886" y="0"/>
                  </a:lnTo>
                </a:path>
                <a:path extrusionOk="0" h="120000" w="2467610">
                  <a:moveTo>
                    <a:pt x="2415393" y="0"/>
                  </a:moveTo>
                  <a:lnTo>
                    <a:pt x="2467280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1455293" y="545326"/>
              <a:ext cx="2056130" cy="2049780"/>
            </a:xfrm>
            <a:custGeom>
              <a:rect b="b" l="l" r="r" t="t"/>
              <a:pathLst>
                <a:path extrusionOk="0" h="2049780" w="2056129">
                  <a:moveTo>
                    <a:pt x="0" y="2049746"/>
                  </a:moveTo>
                  <a:lnTo>
                    <a:pt x="0" y="1995750"/>
                  </a:lnTo>
                </a:path>
                <a:path extrusionOk="0" h="2049780" w="2056129">
                  <a:moveTo>
                    <a:pt x="411209" y="2049746"/>
                  </a:moveTo>
                  <a:lnTo>
                    <a:pt x="411209" y="1995750"/>
                  </a:lnTo>
                </a:path>
                <a:path extrusionOk="0" h="2049780" w="2056129">
                  <a:moveTo>
                    <a:pt x="822418" y="2049746"/>
                  </a:moveTo>
                  <a:lnTo>
                    <a:pt x="822418" y="1995750"/>
                  </a:lnTo>
                </a:path>
                <a:path extrusionOk="0" h="2049780" w="2056129">
                  <a:moveTo>
                    <a:pt x="1233628" y="2049746"/>
                  </a:moveTo>
                  <a:lnTo>
                    <a:pt x="1233628" y="1995750"/>
                  </a:lnTo>
                </a:path>
                <a:path extrusionOk="0" h="2049780" w="2056129">
                  <a:moveTo>
                    <a:pt x="1644837" y="2049746"/>
                  </a:moveTo>
                  <a:lnTo>
                    <a:pt x="1644837" y="1995750"/>
                  </a:lnTo>
                </a:path>
                <a:path extrusionOk="0" h="2049780" w="2056129">
                  <a:moveTo>
                    <a:pt x="2056046" y="2049746"/>
                  </a:moveTo>
                  <a:lnTo>
                    <a:pt x="2056046" y="1995750"/>
                  </a:lnTo>
                </a:path>
                <a:path extrusionOk="0" h="2049780" w="2056129">
                  <a:moveTo>
                    <a:pt x="0" y="0"/>
                  </a:moveTo>
                  <a:lnTo>
                    <a:pt x="0" y="53996"/>
                  </a:lnTo>
                </a:path>
                <a:path extrusionOk="0" h="2049780" w="2056129">
                  <a:moveTo>
                    <a:pt x="411209" y="0"/>
                  </a:moveTo>
                  <a:lnTo>
                    <a:pt x="411209" y="53996"/>
                  </a:lnTo>
                </a:path>
                <a:path extrusionOk="0" h="2049780" w="2056129">
                  <a:moveTo>
                    <a:pt x="822418" y="0"/>
                  </a:moveTo>
                  <a:lnTo>
                    <a:pt x="822418" y="53996"/>
                  </a:lnTo>
                </a:path>
                <a:path extrusionOk="0" h="2049780" w="2056129">
                  <a:moveTo>
                    <a:pt x="1233628" y="0"/>
                  </a:moveTo>
                  <a:lnTo>
                    <a:pt x="1233628" y="53996"/>
                  </a:lnTo>
                </a:path>
                <a:path extrusionOk="0" h="2049780" w="2056129">
                  <a:moveTo>
                    <a:pt x="1644837" y="0"/>
                  </a:moveTo>
                  <a:lnTo>
                    <a:pt x="1644837" y="53996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3511339" y="545326"/>
              <a:ext cx="0" cy="43815"/>
            </a:xfrm>
            <a:custGeom>
              <a:rect b="b" l="l" r="r" t="t"/>
              <a:pathLst>
                <a:path extrusionOk="0" h="43815" w="120000">
                  <a:moveTo>
                    <a:pt x="0" y="0"/>
                  </a:moveTo>
                  <a:lnTo>
                    <a:pt x="0" y="43534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1249676" y="716147"/>
              <a:ext cx="2467610" cy="1626870"/>
            </a:xfrm>
            <a:custGeom>
              <a:rect b="b" l="l" r="r" t="t"/>
              <a:pathLst>
                <a:path extrusionOk="0" h="1626870" w="2467610">
                  <a:moveTo>
                    <a:pt x="0" y="1626766"/>
                  </a:moveTo>
                  <a:lnTo>
                    <a:pt x="53997" y="1626766"/>
                  </a:lnTo>
                </a:path>
                <a:path extrusionOk="0" h="1626870" w="2467610">
                  <a:moveTo>
                    <a:pt x="0" y="1220075"/>
                  </a:moveTo>
                  <a:lnTo>
                    <a:pt x="53997" y="1220075"/>
                  </a:lnTo>
                </a:path>
                <a:path extrusionOk="0" h="1626870" w="2467610">
                  <a:moveTo>
                    <a:pt x="0" y="813383"/>
                  </a:moveTo>
                  <a:lnTo>
                    <a:pt x="53997" y="813383"/>
                  </a:lnTo>
                </a:path>
                <a:path extrusionOk="0" h="1626870" w="2467610">
                  <a:moveTo>
                    <a:pt x="0" y="406691"/>
                  </a:moveTo>
                  <a:lnTo>
                    <a:pt x="53997" y="406691"/>
                  </a:lnTo>
                </a:path>
                <a:path extrusionOk="0" h="1626870" w="2467610">
                  <a:moveTo>
                    <a:pt x="0" y="0"/>
                  </a:moveTo>
                  <a:lnTo>
                    <a:pt x="53997" y="0"/>
                  </a:lnTo>
                </a:path>
                <a:path extrusionOk="0" h="1626870" w="2467610">
                  <a:moveTo>
                    <a:pt x="2467280" y="1626766"/>
                  </a:moveTo>
                  <a:lnTo>
                    <a:pt x="2413283" y="1626766"/>
                  </a:lnTo>
                </a:path>
                <a:path extrusionOk="0" h="1626870" w="2467610">
                  <a:moveTo>
                    <a:pt x="2467280" y="1220075"/>
                  </a:moveTo>
                  <a:lnTo>
                    <a:pt x="2413283" y="1220075"/>
                  </a:lnTo>
                </a:path>
                <a:path extrusionOk="0" h="1626870" w="2467610">
                  <a:moveTo>
                    <a:pt x="2467280" y="813383"/>
                  </a:moveTo>
                  <a:lnTo>
                    <a:pt x="2413283" y="813383"/>
                  </a:lnTo>
                </a:path>
                <a:path extrusionOk="0" h="1626870" w="2467610">
                  <a:moveTo>
                    <a:pt x="2467280" y="406691"/>
                  </a:moveTo>
                  <a:lnTo>
                    <a:pt x="2413283" y="406691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3665070" y="716147"/>
              <a:ext cx="52069" cy="0"/>
            </a:xfrm>
            <a:custGeom>
              <a:rect b="b" l="l" r="r" t="t"/>
              <a:pathLst>
                <a:path extrusionOk="0" h="120000" w="52070">
                  <a:moveTo>
                    <a:pt x="0" y="0"/>
                  </a:moveTo>
                  <a:lnTo>
                    <a:pt x="51886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249676" y="545326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0" y="2049746"/>
                  </a:moveTo>
                  <a:lnTo>
                    <a:pt x="0" y="0"/>
                  </a:lnTo>
                  <a:lnTo>
                    <a:pt x="2467280" y="0"/>
                  </a:lnTo>
                  <a:lnTo>
                    <a:pt x="2467280" y="2049746"/>
                  </a:lnTo>
                  <a:lnTo>
                    <a:pt x="0" y="2049746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26"/>
          <p:cNvSpPr txBox="1"/>
          <p:nvPr/>
        </p:nvSpPr>
        <p:spPr>
          <a:xfrm>
            <a:off x="1412024" y="2579584"/>
            <a:ext cx="869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6"/>
          <p:cNvSpPr txBox="1"/>
          <p:nvPr/>
        </p:nvSpPr>
        <p:spPr>
          <a:xfrm>
            <a:off x="1802015" y="2579584"/>
            <a:ext cx="129539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6"/>
          <p:cNvSpPr txBox="1"/>
          <p:nvPr/>
        </p:nvSpPr>
        <p:spPr>
          <a:xfrm>
            <a:off x="2209482" y="2579584"/>
            <a:ext cx="1365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6"/>
          <p:cNvSpPr txBox="1"/>
          <p:nvPr/>
        </p:nvSpPr>
        <p:spPr>
          <a:xfrm>
            <a:off x="2620987" y="2579584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6"/>
          <p:cNvSpPr txBox="1"/>
          <p:nvPr/>
        </p:nvSpPr>
        <p:spPr>
          <a:xfrm>
            <a:off x="3032188" y="2579584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6"/>
          <p:cNvSpPr txBox="1"/>
          <p:nvPr/>
        </p:nvSpPr>
        <p:spPr>
          <a:xfrm>
            <a:off x="3443541" y="2579584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6"/>
          <p:cNvSpPr txBox="1"/>
          <p:nvPr/>
        </p:nvSpPr>
        <p:spPr>
          <a:xfrm>
            <a:off x="1062939" y="1037322"/>
            <a:ext cx="159385" cy="1363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9685" marR="0" rtl="0" algn="l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6"/>
          <p:cNvSpPr txBox="1"/>
          <p:nvPr/>
        </p:nvSpPr>
        <p:spPr>
          <a:xfrm>
            <a:off x="1154074" y="631226"/>
            <a:ext cx="6794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6" name="Google Shape;456;p26"/>
          <p:cNvGrpSpPr/>
          <p:nvPr/>
        </p:nvGrpSpPr>
        <p:grpSpPr>
          <a:xfrm>
            <a:off x="1455293" y="588861"/>
            <a:ext cx="2210254" cy="1835436"/>
            <a:chOff x="1455293" y="588861"/>
            <a:chExt cx="2210254" cy="1835436"/>
          </a:xfrm>
        </p:grpSpPr>
        <p:sp>
          <p:nvSpPr>
            <p:cNvPr id="457" name="Google Shape;457;p26"/>
            <p:cNvSpPr/>
            <p:nvPr/>
          </p:nvSpPr>
          <p:spPr>
            <a:xfrm>
              <a:off x="1455293" y="716147"/>
              <a:ext cx="1695450" cy="0"/>
            </a:xfrm>
            <a:custGeom>
              <a:rect b="b" l="l" r="r" t="t"/>
              <a:pathLst>
                <a:path extrusionOk="0" h="120000" w="1695450">
                  <a:moveTo>
                    <a:pt x="0" y="0"/>
                  </a:moveTo>
                  <a:lnTo>
                    <a:pt x="1695270" y="0"/>
                  </a:lnTo>
                </a:path>
                <a:path extrusionOk="0" h="120000" w="1695450">
                  <a:moveTo>
                    <a:pt x="0" y="0"/>
                  </a:moveTo>
                  <a:lnTo>
                    <a:pt x="1695270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1455293" y="919493"/>
              <a:ext cx="2056130" cy="203835"/>
            </a:xfrm>
            <a:custGeom>
              <a:rect b="b" l="l" r="r" t="t"/>
              <a:pathLst>
                <a:path extrusionOk="0" h="203834" w="2056129">
                  <a:moveTo>
                    <a:pt x="0" y="203345"/>
                  </a:moveTo>
                  <a:lnTo>
                    <a:pt x="411" y="203345"/>
                  </a:lnTo>
                  <a:lnTo>
                    <a:pt x="205604" y="203345"/>
                  </a:lnTo>
                  <a:lnTo>
                    <a:pt x="205604" y="0"/>
                  </a:lnTo>
                  <a:lnTo>
                    <a:pt x="246725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  <a:path extrusionOk="0" h="203834" w="2056129">
                  <a:moveTo>
                    <a:pt x="0" y="203345"/>
                  </a:moveTo>
                  <a:lnTo>
                    <a:pt x="411" y="203345"/>
                  </a:lnTo>
                  <a:lnTo>
                    <a:pt x="205604" y="203345"/>
                  </a:lnTo>
                  <a:lnTo>
                    <a:pt x="205604" y="0"/>
                  </a:lnTo>
                  <a:lnTo>
                    <a:pt x="246725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1455293" y="716147"/>
              <a:ext cx="2056130" cy="1708150"/>
            </a:xfrm>
            <a:custGeom>
              <a:rect b="b" l="l" r="r" t="t"/>
              <a:pathLst>
                <a:path extrusionOk="0" h="1708150" w="2056129">
                  <a:moveTo>
                    <a:pt x="0" y="0"/>
                  </a:moveTo>
                  <a:lnTo>
                    <a:pt x="411" y="4067"/>
                  </a:lnTo>
                  <a:lnTo>
                    <a:pt x="1233" y="16267"/>
                  </a:lnTo>
                  <a:lnTo>
                    <a:pt x="6579" y="77271"/>
                  </a:lnTo>
                  <a:lnTo>
                    <a:pt x="19737" y="174877"/>
                  </a:lnTo>
                  <a:lnTo>
                    <a:pt x="35363" y="231814"/>
                  </a:lnTo>
                  <a:lnTo>
                    <a:pt x="76484" y="276550"/>
                  </a:lnTo>
                  <a:lnTo>
                    <a:pt x="103213" y="284684"/>
                  </a:lnTo>
                  <a:lnTo>
                    <a:pt x="135699" y="284684"/>
                  </a:lnTo>
                  <a:lnTo>
                    <a:pt x="176820" y="284684"/>
                  </a:lnTo>
                  <a:lnTo>
                    <a:pt x="205604" y="284684"/>
                  </a:lnTo>
                  <a:lnTo>
                    <a:pt x="246725" y="540899"/>
                  </a:lnTo>
                  <a:lnTo>
                    <a:pt x="287846" y="752379"/>
                  </a:lnTo>
                  <a:lnTo>
                    <a:pt x="328967" y="927257"/>
                  </a:lnTo>
                  <a:lnTo>
                    <a:pt x="370088" y="1069599"/>
                  </a:lnTo>
                  <a:lnTo>
                    <a:pt x="411209" y="1183472"/>
                  </a:lnTo>
                  <a:lnTo>
                    <a:pt x="452330" y="1281078"/>
                  </a:lnTo>
                  <a:lnTo>
                    <a:pt x="493451" y="1358350"/>
                  </a:lnTo>
                  <a:lnTo>
                    <a:pt x="534572" y="1419354"/>
                  </a:lnTo>
                  <a:lnTo>
                    <a:pt x="575693" y="1472223"/>
                  </a:lnTo>
                  <a:lnTo>
                    <a:pt x="616814" y="1516960"/>
                  </a:lnTo>
                  <a:lnTo>
                    <a:pt x="657935" y="1549495"/>
                  </a:lnTo>
                  <a:lnTo>
                    <a:pt x="699056" y="1577963"/>
                  </a:lnTo>
                  <a:lnTo>
                    <a:pt x="740176" y="1602365"/>
                  </a:lnTo>
                  <a:lnTo>
                    <a:pt x="781297" y="1622699"/>
                  </a:lnTo>
                  <a:lnTo>
                    <a:pt x="822418" y="1638967"/>
                  </a:lnTo>
                  <a:lnTo>
                    <a:pt x="863539" y="1651168"/>
                  </a:lnTo>
                  <a:lnTo>
                    <a:pt x="904660" y="1659302"/>
                  </a:lnTo>
                  <a:lnTo>
                    <a:pt x="945781" y="1667435"/>
                  </a:lnTo>
                  <a:lnTo>
                    <a:pt x="986902" y="1675569"/>
                  </a:lnTo>
                  <a:lnTo>
                    <a:pt x="1028023" y="1683703"/>
                  </a:lnTo>
                  <a:lnTo>
                    <a:pt x="1069144" y="1687770"/>
                  </a:lnTo>
                  <a:lnTo>
                    <a:pt x="1110265" y="1691837"/>
                  </a:lnTo>
                  <a:lnTo>
                    <a:pt x="1151386" y="1691837"/>
                  </a:lnTo>
                  <a:lnTo>
                    <a:pt x="1192507" y="1695904"/>
                  </a:lnTo>
                  <a:lnTo>
                    <a:pt x="1233628" y="1699971"/>
                  </a:lnTo>
                  <a:lnTo>
                    <a:pt x="1274749" y="1699971"/>
                  </a:lnTo>
                  <a:lnTo>
                    <a:pt x="1315870" y="1699971"/>
                  </a:lnTo>
                  <a:lnTo>
                    <a:pt x="1356991" y="1704038"/>
                  </a:lnTo>
                  <a:lnTo>
                    <a:pt x="1398111" y="1704038"/>
                  </a:lnTo>
                  <a:lnTo>
                    <a:pt x="1439232" y="1704038"/>
                  </a:lnTo>
                  <a:lnTo>
                    <a:pt x="1480353" y="1704038"/>
                  </a:lnTo>
                  <a:lnTo>
                    <a:pt x="1521474" y="1704038"/>
                  </a:lnTo>
                  <a:lnTo>
                    <a:pt x="1562595" y="1708105"/>
                  </a:lnTo>
                  <a:lnTo>
                    <a:pt x="2014926" y="1708105"/>
                  </a:lnTo>
                  <a:lnTo>
                    <a:pt x="2056046" y="1708105"/>
                  </a:lnTo>
                </a:path>
                <a:path extrusionOk="0" h="1708150" w="2056129">
                  <a:moveTo>
                    <a:pt x="0" y="0"/>
                  </a:moveTo>
                  <a:lnTo>
                    <a:pt x="411" y="4067"/>
                  </a:lnTo>
                  <a:lnTo>
                    <a:pt x="1233" y="16267"/>
                  </a:lnTo>
                  <a:lnTo>
                    <a:pt x="6579" y="77271"/>
                  </a:lnTo>
                  <a:lnTo>
                    <a:pt x="19737" y="174877"/>
                  </a:lnTo>
                  <a:lnTo>
                    <a:pt x="35363" y="231814"/>
                  </a:lnTo>
                  <a:lnTo>
                    <a:pt x="76484" y="276550"/>
                  </a:lnTo>
                  <a:lnTo>
                    <a:pt x="103213" y="284684"/>
                  </a:lnTo>
                  <a:lnTo>
                    <a:pt x="135699" y="284684"/>
                  </a:lnTo>
                  <a:lnTo>
                    <a:pt x="176820" y="284684"/>
                  </a:lnTo>
                  <a:lnTo>
                    <a:pt x="205604" y="284684"/>
                  </a:lnTo>
                  <a:lnTo>
                    <a:pt x="246725" y="540899"/>
                  </a:lnTo>
                  <a:lnTo>
                    <a:pt x="287846" y="752379"/>
                  </a:lnTo>
                  <a:lnTo>
                    <a:pt x="328967" y="927257"/>
                  </a:lnTo>
                  <a:lnTo>
                    <a:pt x="370088" y="1069599"/>
                  </a:lnTo>
                  <a:lnTo>
                    <a:pt x="411209" y="1183472"/>
                  </a:lnTo>
                  <a:lnTo>
                    <a:pt x="452330" y="1281078"/>
                  </a:lnTo>
                  <a:lnTo>
                    <a:pt x="493451" y="1358350"/>
                  </a:lnTo>
                  <a:lnTo>
                    <a:pt x="534572" y="1419354"/>
                  </a:lnTo>
                  <a:lnTo>
                    <a:pt x="575693" y="1472223"/>
                  </a:lnTo>
                  <a:lnTo>
                    <a:pt x="616814" y="1516960"/>
                  </a:lnTo>
                  <a:lnTo>
                    <a:pt x="657935" y="1549495"/>
                  </a:lnTo>
                  <a:lnTo>
                    <a:pt x="699056" y="1577963"/>
                  </a:lnTo>
                  <a:lnTo>
                    <a:pt x="740176" y="1602365"/>
                  </a:lnTo>
                  <a:lnTo>
                    <a:pt x="781297" y="1622699"/>
                  </a:lnTo>
                  <a:lnTo>
                    <a:pt x="822418" y="1638967"/>
                  </a:lnTo>
                  <a:lnTo>
                    <a:pt x="863539" y="1651168"/>
                  </a:lnTo>
                  <a:lnTo>
                    <a:pt x="904660" y="1659302"/>
                  </a:lnTo>
                  <a:lnTo>
                    <a:pt x="945781" y="1667435"/>
                  </a:lnTo>
                  <a:lnTo>
                    <a:pt x="986902" y="1675569"/>
                  </a:lnTo>
                  <a:lnTo>
                    <a:pt x="1028023" y="1683703"/>
                  </a:lnTo>
                  <a:lnTo>
                    <a:pt x="1069144" y="1687770"/>
                  </a:lnTo>
                  <a:lnTo>
                    <a:pt x="1110265" y="1691837"/>
                  </a:lnTo>
                  <a:lnTo>
                    <a:pt x="1151386" y="1691837"/>
                  </a:lnTo>
                  <a:lnTo>
                    <a:pt x="1192507" y="1695904"/>
                  </a:lnTo>
                  <a:lnTo>
                    <a:pt x="1233628" y="1699971"/>
                  </a:lnTo>
                  <a:lnTo>
                    <a:pt x="1274749" y="1699971"/>
                  </a:lnTo>
                  <a:lnTo>
                    <a:pt x="1315870" y="1699971"/>
                  </a:lnTo>
                  <a:lnTo>
                    <a:pt x="1356991" y="1704038"/>
                  </a:lnTo>
                  <a:lnTo>
                    <a:pt x="1398111" y="1704038"/>
                  </a:lnTo>
                  <a:lnTo>
                    <a:pt x="1439232" y="1704038"/>
                  </a:lnTo>
                  <a:lnTo>
                    <a:pt x="1480353" y="1704038"/>
                  </a:lnTo>
                  <a:lnTo>
                    <a:pt x="1521474" y="1704038"/>
                  </a:lnTo>
                  <a:lnTo>
                    <a:pt x="1562595" y="1708105"/>
                  </a:lnTo>
                  <a:lnTo>
                    <a:pt x="2014926" y="1708105"/>
                  </a:lnTo>
                  <a:lnTo>
                    <a:pt x="2056046" y="1708105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3150563" y="588861"/>
              <a:ext cx="514984" cy="509270"/>
            </a:xfrm>
            <a:custGeom>
              <a:rect b="b" l="l" r="r" t="t"/>
              <a:pathLst>
                <a:path extrusionOk="0" h="509269" w="514985">
                  <a:moveTo>
                    <a:pt x="514506" y="0"/>
                  </a:moveTo>
                  <a:lnTo>
                    <a:pt x="0" y="0"/>
                  </a:lnTo>
                  <a:lnTo>
                    <a:pt x="0" y="508915"/>
                  </a:lnTo>
                  <a:lnTo>
                    <a:pt x="514506" y="508915"/>
                  </a:lnTo>
                  <a:lnTo>
                    <a:pt x="514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3150563" y="588861"/>
              <a:ext cx="514984" cy="509270"/>
            </a:xfrm>
            <a:custGeom>
              <a:rect b="b" l="l" r="r" t="t"/>
              <a:pathLst>
                <a:path extrusionOk="0" h="509269" w="514985">
                  <a:moveTo>
                    <a:pt x="0" y="508915"/>
                  </a:moveTo>
                  <a:lnTo>
                    <a:pt x="514506" y="508915"/>
                  </a:lnTo>
                  <a:lnTo>
                    <a:pt x="514506" y="0"/>
                  </a:lnTo>
                  <a:lnTo>
                    <a:pt x="0" y="0"/>
                  </a:lnTo>
                  <a:lnTo>
                    <a:pt x="0" y="5089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193554" y="690575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3193554" y="843343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3193554" y="996099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5" name="Google Shape;465;p26"/>
          <p:cNvSpPr txBox="1"/>
          <p:nvPr/>
        </p:nvSpPr>
        <p:spPr>
          <a:xfrm>
            <a:off x="2370023" y="2739407"/>
            <a:ext cx="2266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6" name="Google Shape;466;p26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</a:t>
            </a:r>
            <a:endParaRPr/>
          </a:p>
        </p:txBody>
      </p:sp>
      <p:sp>
        <p:nvSpPr>
          <p:cNvPr id="467" name="Google Shape;467;p26"/>
          <p:cNvSpPr txBox="1"/>
          <p:nvPr/>
        </p:nvSpPr>
        <p:spPr>
          <a:xfrm rot="-5400000">
            <a:off x="577170" y="1484965"/>
            <a:ext cx="715010" cy="170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8" name="Google Shape;468;p26"/>
          <p:cNvSpPr txBox="1"/>
          <p:nvPr/>
        </p:nvSpPr>
        <p:spPr>
          <a:xfrm>
            <a:off x="3427221" y="579349"/>
            <a:ext cx="18732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" marR="0" rtl="0" algn="l">
              <a:lnSpc>
                <a:spcPct val="100000"/>
              </a:lnSpc>
              <a:spcBef>
                <a:spcPts val="244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"/>
          <p:cNvSpPr txBox="1"/>
          <p:nvPr/>
        </p:nvSpPr>
        <p:spPr>
          <a:xfrm>
            <a:off x="461581" y="872303"/>
            <a:ext cx="3738245" cy="1414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32080" marR="84455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Excita-se o sistema através de um sinal de referência do tipo degrau  unitário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32080" marR="73025" rtl="0" algn="l">
              <a:lnSpc>
                <a:spcPct val="116199"/>
              </a:lnSpc>
              <a:spcBef>
                <a:spcPts val="29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sinal de saída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converge para um valor estacionário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1. Ou  seja,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32080" marR="30480" rtl="0" algn="l">
              <a:lnSpc>
                <a:spcPct val="116199"/>
              </a:lnSpc>
              <a:spcBef>
                <a:spcPts val="30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aparecimento do sinal de distúrbio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 na entrada da planta  em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seg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provoca uma mudança no valor do sinal de saída para o  valor de regime estacionário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3208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b="1" lang="en-US" sz="900">
                <a:solidFill>
                  <a:srgbClr val="EB801A"/>
                </a:solidFill>
                <a:latin typeface="Calibri"/>
                <a:ea typeface="Calibri"/>
                <a:cs typeface="Calibri"/>
                <a:sym typeface="Calibri"/>
              </a:rPr>
              <a:t>Não é possível compensar o efeito do sinal de distúrbio </a:t>
            </a:r>
            <a:r>
              <a:rPr i="1" lang="en-US" sz="900">
                <a:solidFill>
                  <a:srgbClr val="EB801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900">
                <a:solidFill>
                  <a:srgbClr val="EB801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EB801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EB801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1" lang="en-US" sz="900">
                <a:solidFill>
                  <a:srgbClr val="EB801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7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8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8"/>
          <p:cNvSpPr txBox="1"/>
          <p:nvPr/>
        </p:nvSpPr>
        <p:spPr>
          <a:xfrm>
            <a:off x="98615" y="57929"/>
            <a:ext cx="364871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Closed loop - modelo simulink - distúrbio na entrada da planta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94" y="559485"/>
            <a:ext cx="4248010" cy="260059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8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9"/>
          <p:cNvSpPr txBox="1"/>
          <p:nvPr/>
        </p:nvSpPr>
        <p:spPr>
          <a:xfrm>
            <a:off x="98615" y="57929"/>
            <a:ext cx="130492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Open Loop - saída 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89" name="Google Shape;489;p29"/>
          <p:cNvGrpSpPr/>
          <p:nvPr/>
        </p:nvGrpSpPr>
        <p:grpSpPr>
          <a:xfrm>
            <a:off x="1213468" y="545364"/>
            <a:ext cx="2467610" cy="2049780"/>
            <a:chOff x="1213468" y="545364"/>
            <a:chExt cx="2467610" cy="2049780"/>
          </a:xfrm>
        </p:grpSpPr>
        <p:sp>
          <p:nvSpPr>
            <p:cNvPr id="490" name="Google Shape;490;p29"/>
            <p:cNvSpPr/>
            <p:nvPr/>
          </p:nvSpPr>
          <p:spPr>
            <a:xfrm>
              <a:off x="1213468" y="545364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2467280" y="0"/>
                  </a:moveTo>
                  <a:lnTo>
                    <a:pt x="0" y="0"/>
                  </a:lnTo>
                  <a:lnTo>
                    <a:pt x="0" y="2049676"/>
                  </a:lnTo>
                  <a:lnTo>
                    <a:pt x="2467280" y="2049676"/>
                  </a:lnTo>
                  <a:lnTo>
                    <a:pt x="246728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1419085" y="545364"/>
              <a:ext cx="1645285" cy="2049780"/>
            </a:xfrm>
            <a:custGeom>
              <a:rect b="b" l="l" r="r" t="t"/>
              <a:pathLst>
                <a:path extrusionOk="0" h="2049780" w="1645285">
                  <a:moveTo>
                    <a:pt x="0" y="2049676"/>
                  </a:moveTo>
                  <a:lnTo>
                    <a:pt x="0" y="0"/>
                  </a:lnTo>
                </a:path>
                <a:path extrusionOk="0" h="2049780" w="1645285">
                  <a:moveTo>
                    <a:pt x="411209" y="2049676"/>
                  </a:moveTo>
                  <a:lnTo>
                    <a:pt x="411209" y="0"/>
                  </a:lnTo>
                </a:path>
                <a:path extrusionOk="0" h="2049780" w="1645285">
                  <a:moveTo>
                    <a:pt x="822418" y="2049676"/>
                  </a:moveTo>
                  <a:lnTo>
                    <a:pt x="822418" y="0"/>
                  </a:lnTo>
                </a:path>
                <a:path extrusionOk="0" h="2049780" w="1645285">
                  <a:moveTo>
                    <a:pt x="1233628" y="2049676"/>
                  </a:moveTo>
                  <a:lnTo>
                    <a:pt x="1233628" y="0"/>
                  </a:lnTo>
                </a:path>
                <a:path extrusionOk="0" h="2049780" w="1645285">
                  <a:moveTo>
                    <a:pt x="1644837" y="2049676"/>
                  </a:moveTo>
                  <a:lnTo>
                    <a:pt x="1644837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475132" y="545364"/>
              <a:ext cx="0" cy="2049780"/>
            </a:xfrm>
            <a:custGeom>
              <a:rect b="b" l="l" r="r" t="t"/>
              <a:pathLst>
                <a:path extrusionOk="0" h="2049780" w="120000">
                  <a:moveTo>
                    <a:pt x="0" y="552448"/>
                  </a:moveTo>
                  <a:lnTo>
                    <a:pt x="0" y="2049676"/>
                  </a:lnTo>
                </a:path>
                <a:path extrusionOk="0" h="2049780" w="120000">
                  <a:moveTo>
                    <a:pt x="0" y="0"/>
                  </a:moveTo>
                  <a:lnTo>
                    <a:pt x="0" y="43533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1213468" y="1285529"/>
              <a:ext cx="2467610" cy="1139190"/>
            </a:xfrm>
            <a:custGeom>
              <a:rect b="b" l="l" r="r" t="t"/>
              <a:pathLst>
                <a:path extrusionOk="0" h="1139189" w="2467610">
                  <a:moveTo>
                    <a:pt x="0" y="1138697"/>
                  </a:moveTo>
                  <a:lnTo>
                    <a:pt x="2467280" y="1138697"/>
                  </a:lnTo>
                </a:path>
                <a:path extrusionOk="0" h="1139189" w="2467610">
                  <a:moveTo>
                    <a:pt x="0" y="569348"/>
                  </a:moveTo>
                  <a:lnTo>
                    <a:pt x="2467280" y="569348"/>
                  </a:lnTo>
                </a:path>
                <a:path extrusionOk="0" h="1139189" w="2467610">
                  <a:moveTo>
                    <a:pt x="0" y="0"/>
                  </a:moveTo>
                  <a:lnTo>
                    <a:pt x="2467280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1213468" y="716179"/>
              <a:ext cx="2467610" cy="0"/>
            </a:xfrm>
            <a:custGeom>
              <a:rect b="b" l="l" r="r" t="t"/>
              <a:pathLst>
                <a:path extrusionOk="0" h="120000" w="2467610">
                  <a:moveTo>
                    <a:pt x="0" y="0"/>
                  </a:moveTo>
                  <a:lnTo>
                    <a:pt x="1900886" y="0"/>
                  </a:lnTo>
                </a:path>
                <a:path extrusionOk="0" h="120000" w="2467610">
                  <a:moveTo>
                    <a:pt x="2415393" y="0"/>
                  </a:moveTo>
                  <a:lnTo>
                    <a:pt x="2467280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1419085" y="545364"/>
              <a:ext cx="2056130" cy="2049780"/>
            </a:xfrm>
            <a:custGeom>
              <a:rect b="b" l="l" r="r" t="t"/>
              <a:pathLst>
                <a:path extrusionOk="0" h="2049780" w="2056129">
                  <a:moveTo>
                    <a:pt x="0" y="2049676"/>
                  </a:moveTo>
                  <a:lnTo>
                    <a:pt x="0" y="1995677"/>
                  </a:lnTo>
                </a:path>
                <a:path extrusionOk="0" h="2049780" w="2056129">
                  <a:moveTo>
                    <a:pt x="411209" y="2049676"/>
                  </a:moveTo>
                  <a:lnTo>
                    <a:pt x="411209" y="1995677"/>
                  </a:lnTo>
                </a:path>
                <a:path extrusionOk="0" h="2049780" w="2056129">
                  <a:moveTo>
                    <a:pt x="822418" y="2049676"/>
                  </a:moveTo>
                  <a:lnTo>
                    <a:pt x="822418" y="1995677"/>
                  </a:lnTo>
                </a:path>
                <a:path extrusionOk="0" h="2049780" w="2056129">
                  <a:moveTo>
                    <a:pt x="1233628" y="2049676"/>
                  </a:moveTo>
                  <a:lnTo>
                    <a:pt x="1233628" y="1995677"/>
                  </a:lnTo>
                </a:path>
                <a:path extrusionOk="0" h="2049780" w="2056129">
                  <a:moveTo>
                    <a:pt x="1644837" y="2049676"/>
                  </a:moveTo>
                  <a:lnTo>
                    <a:pt x="1644837" y="1995677"/>
                  </a:lnTo>
                </a:path>
                <a:path extrusionOk="0" h="2049780" w="2056129">
                  <a:moveTo>
                    <a:pt x="2056046" y="2049676"/>
                  </a:moveTo>
                  <a:lnTo>
                    <a:pt x="2056046" y="1995677"/>
                  </a:lnTo>
                </a:path>
                <a:path extrusionOk="0" h="2049780" w="2056129">
                  <a:moveTo>
                    <a:pt x="0" y="0"/>
                  </a:moveTo>
                  <a:lnTo>
                    <a:pt x="0" y="53999"/>
                  </a:lnTo>
                </a:path>
                <a:path extrusionOk="0" h="2049780" w="2056129">
                  <a:moveTo>
                    <a:pt x="411209" y="0"/>
                  </a:moveTo>
                  <a:lnTo>
                    <a:pt x="411209" y="53999"/>
                  </a:lnTo>
                </a:path>
                <a:path extrusionOk="0" h="2049780" w="2056129">
                  <a:moveTo>
                    <a:pt x="822418" y="0"/>
                  </a:moveTo>
                  <a:lnTo>
                    <a:pt x="822418" y="53999"/>
                  </a:lnTo>
                </a:path>
                <a:path extrusionOk="0" h="2049780" w="2056129">
                  <a:moveTo>
                    <a:pt x="1233628" y="0"/>
                  </a:moveTo>
                  <a:lnTo>
                    <a:pt x="1233628" y="53999"/>
                  </a:lnTo>
                </a:path>
                <a:path extrusionOk="0" h="2049780" w="2056129">
                  <a:moveTo>
                    <a:pt x="1644837" y="0"/>
                  </a:moveTo>
                  <a:lnTo>
                    <a:pt x="1644837" y="53999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3475132" y="545364"/>
              <a:ext cx="0" cy="43815"/>
            </a:xfrm>
            <a:custGeom>
              <a:rect b="b" l="l" r="r" t="t"/>
              <a:pathLst>
                <a:path extrusionOk="0" h="43815" w="120000">
                  <a:moveTo>
                    <a:pt x="0" y="0"/>
                  </a:moveTo>
                  <a:lnTo>
                    <a:pt x="0" y="43533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1213468" y="716179"/>
              <a:ext cx="2467610" cy="1708150"/>
            </a:xfrm>
            <a:custGeom>
              <a:rect b="b" l="l" r="r" t="t"/>
              <a:pathLst>
                <a:path extrusionOk="0" h="1708150" w="2467610">
                  <a:moveTo>
                    <a:pt x="0" y="1708047"/>
                  </a:moveTo>
                  <a:lnTo>
                    <a:pt x="53997" y="1708047"/>
                  </a:lnTo>
                </a:path>
                <a:path extrusionOk="0" h="1708150" w="2467610">
                  <a:moveTo>
                    <a:pt x="0" y="1138698"/>
                  </a:moveTo>
                  <a:lnTo>
                    <a:pt x="53997" y="1138698"/>
                  </a:lnTo>
                </a:path>
                <a:path extrusionOk="0" h="1708150" w="2467610">
                  <a:moveTo>
                    <a:pt x="0" y="569349"/>
                  </a:moveTo>
                  <a:lnTo>
                    <a:pt x="53997" y="569349"/>
                  </a:lnTo>
                </a:path>
                <a:path extrusionOk="0" h="1708150" w="2467610">
                  <a:moveTo>
                    <a:pt x="0" y="0"/>
                  </a:moveTo>
                  <a:lnTo>
                    <a:pt x="53997" y="0"/>
                  </a:lnTo>
                </a:path>
                <a:path extrusionOk="0" h="1708150" w="2467610">
                  <a:moveTo>
                    <a:pt x="2467280" y="1708047"/>
                  </a:moveTo>
                  <a:lnTo>
                    <a:pt x="2413283" y="1708047"/>
                  </a:lnTo>
                </a:path>
                <a:path extrusionOk="0" h="1708150" w="2467610">
                  <a:moveTo>
                    <a:pt x="2467280" y="1138698"/>
                  </a:moveTo>
                  <a:lnTo>
                    <a:pt x="2413283" y="1138698"/>
                  </a:lnTo>
                </a:path>
                <a:path extrusionOk="0" h="1708150" w="2467610">
                  <a:moveTo>
                    <a:pt x="2467280" y="569349"/>
                  </a:moveTo>
                  <a:lnTo>
                    <a:pt x="2413283" y="569349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3628862" y="716179"/>
              <a:ext cx="52069" cy="0"/>
            </a:xfrm>
            <a:custGeom>
              <a:rect b="b" l="l" r="r" t="t"/>
              <a:pathLst>
                <a:path extrusionOk="0" h="120000" w="52070">
                  <a:moveTo>
                    <a:pt x="0" y="0"/>
                  </a:moveTo>
                  <a:lnTo>
                    <a:pt x="51886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1213468" y="545364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0" y="2049676"/>
                  </a:moveTo>
                  <a:lnTo>
                    <a:pt x="0" y="0"/>
                  </a:lnTo>
                  <a:lnTo>
                    <a:pt x="2467280" y="0"/>
                  </a:lnTo>
                  <a:lnTo>
                    <a:pt x="2467280" y="2049676"/>
                  </a:lnTo>
                  <a:lnTo>
                    <a:pt x="0" y="2049676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p29"/>
          <p:cNvSpPr txBox="1"/>
          <p:nvPr/>
        </p:nvSpPr>
        <p:spPr>
          <a:xfrm>
            <a:off x="1375816" y="2579546"/>
            <a:ext cx="869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9"/>
          <p:cNvSpPr txBox="1"/>
          <p:nvPr/>
        </p:nvSpPr>
        <p:spPr>
          <a:xfrm>
            <a:off x="1765807" y="2579546"/>
            <a:ext cx="129539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9"/>
          <p:cNvSpPr txBox="1"/>
          <p:nvPr/>
        </p:nvSpPr>
        <p:spPr>
          <a:xfrm>
            <a:off x="2173274" y="2579546"/>
            <a:ext cx="1365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9"/>
          <p:cNvSpPr txBox="1"/>
          <p:nvPr/>
        </p:nvSpPr>
        <p:spPr>
          <a:xfrm>
            <a:off x="2584780" y="2579546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9"/>
          <p:cNvSpPr txBox="1"/>
          <p:nvPr/>
        </p:nvSpPr>
        <p:spPr>
          <a:xfrm>
            <a:off x="2995980" y="2579546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9"/>
          <p:cNvSpPr txBox="1"/>
          <p:nvPr/>
        </p:nvSpPr>
        <p:spPr>
          <a:xfrm>
            <a:off x="3407333" y="2579546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9"/>
          <p:cNvSpPr txBox="1"/>
          <p:nvPr/>
        </p:nvSpPr>
        <p:spPr>
          <a:xfrm>
            <a:off x="1099146" y="2338691"/>
            <a:ext cx="869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9"/>
          <p:cNvSpPr txBox="1"/>
          <p:nvPr/>
        </p:nvSpPr>
        <p:spPr>
          <a:xfrm>
            <a:off x="1110386" y="1769934"/>
            <a:ext cx="7556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9"/>
          <p:cNvSpPr txBox="1"/>
          <p:nvPr/>
        </p:nvSpPr>
        <p:spPr>
          <a:xfrm>
            <a:off x="1110589" y="1195360"/>
            <a:ext cx="7493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9"/>
          <p:cNvSpPr txBox="1"/>
          <p:nvPr/>
        </p:nvSpPr>
        <p:spPr>
          <a:xfrm>
            <a:off x="1105827" y="635405"/>
            <a:ext cx="8001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0" name="Google Shape;510;p29"/>
          <p:cNvGrpSpPr/>
          <p:nvPr/>
        </p:nvGrpSpPr>
        <p:grpSpPr>
          <a:xfrm>
            <a:off x="1419085" y="588897"/>
            <a:ext cx="2210254" cy="1835867"/>
            <a:chOff x="1419085" y="588897"/>
            <a:chExt cx="2210254" cy="1835867"/>
          </a:xfrm>
        </p:grpSpPr>
        <p:sp>
          <p:nvSpPr>
            <p:cNvPr id="511" name="Google Shape;511;p29"/>
            <p:cNvSpPr/>
            <p:nvPr/>
          </p:nvSpPr>
          <p:spPr>
            <a:xfrm>
              <a:off x="1419085" y="2139552"/>
              <a:ext cx="2056130" cy="0"/>
            </a:xfrm>
            <a:custGeom>
              <a:rect b="b" l="l" r="r" t="t"/>
              <a:pathLst>
                <a:path extrusionOk="0" h="120000" w="2056129">
                  <a:moveTo>
                    <a:pt x="0" y="0"/>
                  </a:moveTo>
                  <a:lnTo>
                    <a:pt x="411" y="0"/>
                  </a:lnTo>
                  <a:lnTo>
                    <a:pt x="205604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  <a:path extrusionOk="0" h="120000" w="2056129">
                  <a:moveTo>
                    <a:pt x="0" y="0"/>
                  </a:moveTo>
                  <a:lnTo>
                    <a:pt x="411" y="0"/>
                  </a:lnTo>
                  <a:lnTo>
                    <a:pt x="205604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1419085" y="2281889"/>
              <a:ext cx="2056130" cy="142875"/>
            </a:xfrm>
            <a:custGeom>
              <a:rect b="b" l="l" r="r" t="t"/>
              <a:pathLst>
                <a:path extrusionOk="0" h="142875" w="2056129">
                  <a:moveTo>
                    <a:pt x="0" y="142337"/>
                  </a:moveTo>
                  <a:lnTo>
                    <a:pt x="411" y="142337"/>
                  </a:lnTo>
                  <a:lnTo>
                    <a:pt x="205604" y="142337"/>
                  </a:lnTo>
                  <a:lnTo>
                    <a:pt x="205604" y="0"/>
                  </a:lnTo>
                  <a:lnTo>
                    <a:pt x="246725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  <a:path extrusionOk="0" h="142875" w="2056129">
                  <a:moveTo>
                    <a:pt x="0" y="142337"/>
                  </a:moveTo>
                  <a:lnTo>
                    <a:pt x="411" y="142337"/>
                  </a:lnTo>
                  <a:lnTo>
                    <a:pt x="205604" y="142337"/>
                  </a:lnTo>
                  <a:lnTo>
                    <a:pt x="205604" y="0"/>
                  </a:lnTo>
                  <a:lnTo>
                    <a:pt x="246725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1419085" y="716179"/>
              <a:ext cx="2056130" cy="1708150"/>
            </a:xfrm>
            <a:custGeom>
              <a:rect b="b" l="l" r="r" t="t"/>
              <a:pathLst>
                <a:path extrusionOk="0" h="1708150" w="2056129">
                  <a:moveTo>
                    <a:pt x="0" y="1708047"/>
                  </a:moveTo>
                  <a:lnTo>
                    <a:pt x="411" y="1705200"/>
                  </a:lnTo>
                  <a:lnTo>
                    <a:pt x="1233" y="1690966"/>
                  </a:lnTo>
                  <a:lnTo>
                    <a:pt x="6579" y="1631185"/>
                  </a:lnTo>
                  <a:lnTo>
                    <a:pt x="19737" y="1534395"/>
                  </a:lnTo>
                  <a:lnTo>
                    <a:pt x="35363" y="1474614"/>
                  </a:lnTo>
                  <a:lnTo>
                    <a:pt x="76484" y="1429066"/>
                  </a:lnTo>
                  <a:lnTo>
                    <a:pt x="135699" y="1423372"/>
                  </a:lnTo>
                  <a:lnTo>
                    <a:pt x="176820" y="1423372"/>
                  </a:lnTo>
                  <a:lnTo>
                    <a:pt x="205604" y="1423372"/>
                  </a:lnTo>
                  <a:lnTo>
                    <a:pt x="246725" y="1164318"/>
                  </a:lnTo>
                  <a:lnTo>
                    <a:pt x="287846" y="953659"/>
                  </a:lnTo>
                  <a:lnTo>
                    <a:pt x="328967" y="780008"/>
                  </a:lnTo>
                  <a:lnTo>
                    <a:pt x="370088" y="640517"/>
                  </a:lnTo>
                  <a:lnTo>
                    <a:pt x="411209" y="523801"/>
                  </a:lnTo>
                  <a:lnTo>
                    <a:pt x="452330" y="429858"/>
                  </a:lnTo>
                  <a:lnTo>
                    <a:pt x="493451" y="350149"/>
                  </a:lnTo>
                  <a:lnTo>
                    <a:pt x="534572" y="287521"/>
                  </a:lnTo>
                  <a:lnTo>
                    <a:pt x="575693" y="236279"/>
                  </a:lnTo>
                  <a:lnTo>
                    <a:pt x="616814" y="193578"/>
                  </a:lnTo>
                  <a:lnTo>
                    <a:pt x="657935" y="156571"/>
                  </a:lnTo>
                  <a:lnTo>
                    <a:pt x="699056" y="128103"/>
                  </a:lnTo>
                  <a:lnTo>
                    <a:pt x="740176" y="105329"/>
                  </a:lnTo>
                  <a:lnTo>
                    <a:pt x="781297" y="85402"/>
                  </a:lnTo>
                  <a:lnTo>
                    <a:pt x="822418" y="71168"/>
                  </a:lnTo>
                  <a:lnTo>
                    <a:pt x="863539" y="56934"/>
                  </a:lnTo>
                  <a:lnTo>
                    <a:pt x="904660" y="48394"/>
                  </a:lnTo>
                  <a:lnTo>
                    <a:pt x="945781" y="39854"/>
                  </a:lnTo>
                  <a:lnTo>
                    <a:pt x="986902" y="31314"/>
                  </a:lnTo>
                  <a:lnTo>
                    <a:pt x="1028023" y="25620"/>
                  </a:lnTo>
                  <a:lnTo>
                    <a:pt x="1069144" y="19927"/>
                  </a:lnTo>
                  <a:lnTo>
                    <a:pt x="1110265" y="17080"/>
                  </a:lnTo>
                  <a:lnTo>
                    <a:pt x="1151386" y="14233"/>
                  </a:lnTo>
                  <a:lnTo>
                    <a:pt x="1192507" y="11387"/>
                  </a:lnTo>
                  <a:lnTo>
                    <a:pt x="1233628" y="8540"/>
                  </a:lnTo>
                  <a:lnTo>
                    <a:pt x="1274749" y="8540"/>
                  </a:lnTo>
                  <a:lnTo>
                    <a:pt x="1315870" y="5693"/>
                  </a:lnTo>
                  <a:lnTo>
                    <a:pt x="1356991" y="5693"/>
                  </a:lnTo>
                  <a:lnTo>
                    <a:pt x="1398111" y="5693"/>
                  </a:lnTo>
                  <a:lnTo>
                    <a:pt x="1439232" y="2846"/>
                  </a:lnTo>
                  <a:lnTo>
                    <a:pt x="1480353" y="2846"/>
                  </a:lnTo>
                  <a:lnTo>
                    <a:pt x="1521474" y="2846"/>
                  </a:lnTo>
                  <a:lnTo>
                    <a:pt x="1562595" y="2846"/>
                  </a:lnTo>
                  <a:lnTo>
                    <a:pt x="1603716" y="2846"/>
                  </a:lnTo>
                  <a:lnTo>
                    <a:pt x="1644837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  <a:path extrusionOk="0" h="1708150" w="2056129">
                  <a:moveTo>
                    <a:pt x="0" y="1708047"/>
                  </a:moveTo>
                  <a:lnTo>
                    <a:pt x="411" y="1705200"/>
                  </a:lnTo>
                  <a:lnTo>
                    <a:pt x="1233" y="1690966"/>
                  </a:lnTo>
                  <a:lnTo>
                    <a:pt x="6579" y="1631185"/>
                  </a:lnTo>
                  <a:lnTo>
                    <a:pt x="19737" y="1534395"/>
                  </a:lnTo>
                  <a:lnTo>
                    <a:pt x="35363" y="1474614"/>
                  </a:lnTo>
                  <a:lnTo>
                    <a:pt x="76484" y="1429066"/>
                  </a:lnTo>
                  <a:lnTo>
                    <a:pt x="135699" y="1423372"/>
                  </a:lnTo>
                  <a:lnTo>
                    <a:pt x="176820" y="1423372"/>
                  </a:lnTo>
                  <a:lnTo>
                    <a:pt x="205604" y="1423372"/>
                  </a:lnTo>
                  <a:lnTo>
                    <a:pt x="246725" y="1164318"/>
                  </a:lnTo>
                  <a:lnTo>
                    <a:pt x="287846" y="953659"/>
                  </a:lnTo>
                  <a:lnTo>
                    <a:pt x="328967" y="780008"/>
                  </a:lnTo>
                  <a:lnTo>
                    <a:pt x="370088" y="640517"/>
                  </a:lnTo>
                  <a:lnTo>
                    <a:pt x="411209" y="523801"/>
                  </a:lnTo>
                  <a:lnTo>
                    <a:pt x="452330" y="429858"/>
                  </a:lnTo>
                  <a:lnTo>
                    <a:pt x="493451" y="350149"/>
                  </a:lnTo>
                  <a:lnTo>
                    <a:pt x="534572" y="287521"/>
                  </a:lnTo>
                  <a:lnTo>
                    <a:pt x="575693" y="236279"/>
                  </a:lnTo>
                  <a:lnTo>
                    <a:pt x="616814" y="193578"/>
                  </a:lnTo>
                  <a:lnTo>
                    <a:pt x="657935" y="156571"/>
                  </a:lnTo>
                  <a:lnTo>
                    <a:pt x="699056" y="128103"/>
                  </a:lnTo>
                  <a:lnTo>
                    <a:pt x="740176" y="105329"/>
                  </a:lnTo>
                  <a:lnTo>
                    <a:pt x="781297" y="85402"/>
                  </a:lnTo>
                  <a:lnTo>
                    <a:pt x="822418" y="71168"/>
                  </a:lnTo>
                  <a:lnTo>
                    <a:pt x="863539" y="56934"/>
                  </a:lnTo>
                  <a:lnTo>
                    <a:pt x="904660" y="48394"/>
                  </a:lnTo>
                  <a:lnTo>
                    <a:pt x="945781" y="39854"/>
                  </a:lnTo>
                  <a:lnTo>
                    <a:pt x="986902" y="31314"/>
                  </a:lnTo>
                  <a:lnTo>
                    <a:pt x="1028023" y="25620"/>
                  </a:lnTo>
                  <a:lnTo>
                    <a:pt x="1069144" y="19927"/>
                  </a:lnTo>
                  <a:lnTo>
                    <a:pt x="1110265" y="17080"/>
                  </a:lnTo>
                  <a:lnTo>
                    <a:pt x="1151386" y="14233"/>
                  </a:lnTo>
                  <a:lnTo>
                    <a:pt x="1192507" y="11387"/>
                  </a:lnTo>
                  <a:lnTo>
                    <a:pt x="1233628" y="8540"/>
                  </a:lnTo>
                  <a:lnTo>
                    <a:pt x="1274749" y="8540"/>
                  </a:lnTo>
                  <a:lnTo>
                    <a:pt x="1315870" y="5693"/>
                  </a:lnTo>
                  <a:lnTo>
                    <a:pt x="1356991" y="5693"/>
                  </a:lnTo>
                  <a:lnTo>
                    <a:pt x="1398111" y="5693"/>
                  </a:lnTo>
                  <a:lnTo>
                    <a:pt x="1439232" y="2846"/>
                  </a:lnTo>
                  <a:lnTo>
                    <a:pt x="1480353" y="2846"/>
                  </a:lnTo>
                  <a:lnTo>
                    <a:pt x="1521474" y="2846"/>
                  </a:lnTo>
                  <a:lnTo>
                    <a:pt x="1562595" y="2846"/>
                  </a:lnTo>
                  <a:lnTo>
                    <a:pt x="1603716" y="2846"/>
                  </a:lnTo>
                  <a:lnTo>
                    <a:pt x="1644837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3114355" y="588897"/>
              <a:ext cx="514984" cy="509270"/>
            </a:xfrm>
            <a:custGeom>
              <a:rect b="b" l="l" r="r" t="t"/>
              <a:pathLst>
                <a:path extrusionOk="0" h="509269" w="514985">
                  <a:moveTo>
                    <a:pt x="514506" y="0"/>
                  </a:moveTo>
                  <a:lnTo>
                    <a:pt x="0" y="0"/>
                  </a:lnTo>
                  <a:lnTo>
                    <a:pt x="0" y="508915"/>
                  </a:lnTo>
                  <a:lnTo>
                    <a:pt x="514506" y="508915"/>
                  </a:lnTo>
                  <a:lnTo>
                    <a:pt x="514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3114355" y="588897"/>
              <a:ext cx="514984" cy="509270"/>
            </a:xfrm>
            <a:custGeom>
              <a:rect b="b" l="l" r="r" t="t"/>
              <a:pathLst>
                <a:path extrusionOk="0" h="509269" w="514985">
                  <a:moveTo>
                    <a:pt x="0" y="508915"/>
                  </a:moveTo>
                  <a:lnTo>
                    <a:pt x="514506" y="508915"/>
                  </a:lnTo>
                  <a:lnTo>
                    <a:pt x="514506" y="0"/>
                  </a:lnTo>
                  <a:lnTo>
                    <a:pt x="0" y="0"/>
                  </a:lnTo>
                  <a:lnTo>
                    <a:pt x="0" y="5089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3157346" y="690600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3157346" y="843368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3157346" y="996137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9" name="Google Shape;519;p29"/>
          <p:cNvSpPr txBox="1"/>
          <p:nvPr/>
        </p:nvSpPr>
        <p:spPr>
          <a:xfrm>
            <a:off x="2333815" y="2739369"/>
            <a:ext cx="2266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0" name="Google Shape;520;p29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</a:t>
            </a:r>
            <a:endParaRPr/>
          </a:p>
        </p:txBody>
      </p:sp>
      <p:sp>
        <p:nvSpPr>
          <p:cNvPr id="521" name="Google Shape;521;p29"/>
          <p:cNvSpPr txBox="1"/>
          <p:nvPr/>
        </p:nvSpPr>
        <p:spPr>
          <a:xfrm rot="-5400000">
            <a:off x="613695" y="1485053"/>
            <a:ext cx="714375" cy="170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2" name="Google Shape;522;p29"/>
          <p:cNvSpPr txBox="1"/>
          <p:nvPr/>
        </p:nvSpPr>
        <p:spPr>
          <a:xfrm>
            <a:off x="3391014" y="579374"/>
            <a:ext cx="18732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" marR="0" rtl="0" algn="l">
              <a:lnSpc>
                <a:spcPct val="100000"/>
              </a:lnSpc>
              <a:spcBef>
                <a:spcPts val="244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98615" y="57929"/>
            <a:ext cx="178625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O problema básico de controle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486981" y="1187225"/>
            <a:ext cx="373824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Sintetizar um sinal de entrada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tal que o sinal de saída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possua  um comportamento desejado.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3"/>
          <p:cNvGrpSpPr/>
          <p:nvPr/>
        </p:nvGrpSpPr>
        <p:grpSpPr>
          <a:xfrm>
            <a:off x="2566212" y="2011063"/>
            <a:ext cx="402071" cy="30480"/>
            <a:chOff x="2566212" y="2011063"/>
            <a:chExt cx="402071" cy="30480"/>
          </a:xfrm>
        </p:grpSpPr>
        <p:sp>
          <p:nvSpPr>
            <p:cNvPr id="81" name="Google Shape;81;p3"/>
            <p:cNvSpPr/>
            <p:nvPr/>
          </p:nvSpPr>
          <p:spPr>
            <a:xfrm>
              <a:off x="2566212" y="2024532"/>
              <a:ext cx="398145" cy="3810"/>
            </a:xfrm>
            <a:custGeom>
              <a:rect b="b" l="l" r="r" t="t"/>
              <a:pathLst>
                <a:path extrusionOk="0" h="3810" w="398144">
                  <a:moveTo>
                    <a:pt x="39758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396989" y="3810"/>
                  </a:lnTo>
                  <a:lnTo>
                    <a:pt x="396989" y="1270"/>
                  </a:lnTo>
                  <a:lnTo>
                    <a:pt x="397586" y="1270"/>
                  </a:lnTo>
                  <a:lnTo>
                    <a:pt x="397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893353" y="2011063"/>
              <a:ext cx="74930" cy="30480"/>
            </a:xfrm>
            <a:custGeom>
              <a:rect b="b" l="l" r="r" t="t"/>
              <a:pathLst>
                <a:path extrusionOk="0" h="30480" w="74930">
                  <a:moveTo>
                    <a:pt x="0" y="0"/>
                  </a:moveTo>
                  <a:lnTo>
                    <a:pt x="14983" y="14983"/>
                  </a:lnTo>
                  <a:lnTo>
                    <a:pt x="0" y="29966"/>
                  </a:lnTo>
                  <a:lnTo>
                    <a:pt x="74915" y="14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893353" y="2011063"/>
              <a:ext cx="74930" cy="30480"/>
            </a:xfrm>
            <a:custGeom>
              <a:rect b="b" l="l" r="r" t="t"/>
              <a:pathLst>
                <a:path extrusionOk="0" h="30480" w="74930">
                  <a:moveTo>
                    <a:pt x="0" y="29966"/>
                  </a:moveTo>
                  <a:lnTo>
                    <a:pt x="74915" y="14983"/>
                  </a:lnTo>
                  <a:lnTo>
                    <a:pt x="0" y="0"/>
                  </a:lnTo>
                  <a:lnTo>
                    <a:pt x="14983" y="14983"/>
                  </a:lnTo>
                  <a:lnTo>
                    <a:pt x="0" y="2996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3"/>
          <p:cNvGrpSpPr/>
          <p:nvPr/>
        </p:nvGrpSpPr>
        <p:grpSpPr>
          <a:xfrm>
            <a:off x="1592313" y="2011063"/>
            <a:ext cx="289694" cy="30480"/>
            <a:chOff x="1592313" y="2011063"/>
            <a:chExt cx="289694" cy="30480"/>
          </a:xfrm>
        </p:grpSpPr>
        <p:sp>
          <p:nvSpPr>
            <p:cNvPr id="85" name="Google Shape;85;p3"/>
            <p:cNvSpPr/>
            <p:nvPr/>
          </p:nvSpPr>
          <p:spPr>
            <a:xfrm>
              <a:off x="1592313" y="2024532"/>
              <a:ext cx="285750" cy="3810"/>
            </a:xfrm>
            <a:custGeom>
              <a:rect b="b" l="l" r="r" t="t"/>
              <a:pathLst>
                <a:path extrusionOk="0" h="3810" w="285750">
                  <a:moveTo>
                    <a:pt x="28521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284607" y="3810"/>
                  </a:lnTo>
                  <a:lnTo>
                    <a:pt x="284607" y="1270"/>
                  </a:lnTo>
                  <a:lnTo>
                    <a:pt x="285216" y="1270"/>
                  </a:lnTo>
                  <a:lnTo>
                    <a:pt x="2852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807077" y="2011063"/>
              <a:ext cx="74930" cy="30480"/>
            </a:xfrm>
            <a:custGeom>
              <a:rect b="b" l="l" r="r" t="t"/>
              <a:pathLst>
                <a:path extrusionOk="0" h="30480" w="74930">
                  <a:moveTo>
                    <a:pt x="0" y="0"/>
                  </a:moveTo>
                  <a:lnTo>
                    <a:pt x="14983" y="14983"/>
                  </a:lnTo>
                  <a:lnTo>
                    <a:pt x="0" y="29966"/>
                  </a:lnTo>
                  <a:lnTo>
                    <a:pt x="74915" y="14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807077" y="2011063"/>
              <a:ext cx="74930" cy="30480"/>
            </a:xfrm>
            <a:custGeom>
              <a:rect b="b" l="l" r="r" t="t"/>
              <a:pathLst>
                <a:path extrusionOk="0" h="30480" w="74930">
                  <a:moveTo>
                    <a:pt x="0" y="29966"/>
                  </a:moveTo>
                  <a:lnTo>
                    <a:pt x="74915" y="14983"/>
                  </a:lnTo>
                  <a:lnTo>
                    <a:pt x="0" y="0"/>
                  </a:lnTo>
                  <a:lnTo>
                    <a:pt x="14983" y="14983"/>
                  </a:lnTo>
                  <a:lnTo>
                    <a:pt x="0" y="2996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/>
          <p:nvPr/>
        </p:nvSpPr>
        <p:spPr>
          <a:xfrm>
            <a:off x="2812197" y="1841040"/>
            <a:ext cx="18288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Y(s)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4432643" y="3240525"/>
            <a:ext cx="126364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1891981" y="1763842"/>
            <a:ext cx="674370" cy="487045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46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G(s)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Planta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1642922" y="1841040"/>
            <a:ext cx="198755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U(s)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785127" y="2028330"/>
            <a:ext cx="236854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saida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0"/>
          <p:cNvSpPr txBox="1"/>
          <p:nvPr/>
        </p:nvSpPr>
        <p:spPr>
          <a:xfrm>
            <a:off x="98615" y="57929"/>
            <a:ext cx="13887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Closed Loop - saída 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29" name="Google Shape;529;p30"/>
          <p:cNvGrpSpPr/>
          <p:nvPr/>
        </p:nvGrpSpPr>
        <p:grpSpPr>
          <a:xfrm>
            <a:off x="1253156" y="562655"/>
            <a:ext cx="2467610" cy="2049780"/>
            <a:chOff x="1253156" y="562655"/>
            <a:chExt cx="2467610" cy="2049780"/>
          </a:xfrm>
        </p:grpSpPr>
        <p:sp>
          <p:nvSpPr>
            <p:cNvPr id="530" name="Google Shape;530;p30"/>
            <p:cNvSpPr/>
            <p:nvPr/>
          </p:nvSpPr>
          <p:spPr>
            <a:xfrm>
              <a:off x="1253156" y="562655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2467280" y="0"/>
                  </a:moveTo>
                  <a:lnTo>
                    <a:pt x="0" y="0"/>
                  </a:lnTo>
                  <a:lnTo>
                    <a:pt x="0" y="2049726"/>
                  </a:lnTo>
                  <a:lnTo>
                    <a:pt x="2467280" y="2049726"/>
                  </a:lnTo>
                  <a:lnTo>
                    <a:pt x="246728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1458772" y="562655"/>
              <a:ext cx="1645285" cy="2049780"/>
            </a:xfrm>
            <a:custGeom>
              <a:rect b="b" l="l" r="r" t="t"/>
              <a:pathLst>
                <a:path extrusionOk="0" h="2049780" w="1645285">
                  <a:moveTo>
                    <a:pt x="0" y="2049726"/>
                  </a:moveTo>
                  <a:lnTo>
                    <a:pt x="0" y="0"/>
                  </a:lnTo>
                </a:path>
                <a:path extrusionOk="0" h="2049780" w="1645285">
                  <a:moveTo>
                    <a:pt x="411209" y="2049726"/>
                  </a:moveTo>
                  <a:lnTo>
                    <a:pt x="411209" y="0"/>
                  </a:lnTo>
                </a:path>
                <a:path extrusionOk="0" h="2049780" w="1645285">
                  <a:moveTo>
                    <a:pt x="822418" y="2049726"/>
                  </a:moveTo>
                  <a:lnTo>
                    <a:pt x="822418" y="0"/>
                  </a:lnTo>
                </a:path>
                <a:path extrusionOk="0" h="2049780" w="1645285">
                  <a:moveTo>
                    <a:pt x="1233628" y="2049726"/>
                  </a:moveTo>
                  <a:lnTo>
                    <a:pt x="1233628" y="0"/>
                  </a:lnTo>
                </a:path>
                <a:path extrusionOk="0" h="2049780" w="1645285">
                  <a:moveTo>
                    <a:pt x="1644837" y="2049726"/>
                  </a:moveTo>
                  <a:lnTo>
                    <a:pt x="1644837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3514819" y="562655"/>
              <a:ext cx="0" cy="2049780"/>
            </a:xfrm>
            <a:custGeom>
              <a:rect b="b" l="l" r="r" t="t"/>
              <a:pathLst>
                <a:path extrusionOk="0" h="2049780" w="120000">
                  <a:moveTo>
                    <a:pt x="0" y="552449"/>
                  </a:moveTo>
                  <a:lnTo>
                    <a:pt x="0" y="2049726"/>
                  </a:lnTo>
                </a:path>
                <a:path extrusionOk="0" h="2049780" w="120000">
                  <a:moveTo>
                    <a:pt x="0" y="0"/>
                  </a:moveTo>
                  <a:lnTo>
                    <a:pt x="0" y="43533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1253156" y="598302"/>
              <a:ext cx="2467610" cy="1843405"/>
            </a:xfrm>
            <a:custGeom>
              <a:rect b="b" l="l" r="r" t="t"/>
              <a:pathLst>
                <a:path extrusionOk="0" h="1843405" w="2467610">
                  <a:moveTo>
                    <a:pt x="0" y="1843260"/>
                  </a:moveTo>
                  <a:lnTo>
                    <a:pt x="2467280" y="1843260"/>
                  </a:lnTo>
                </a:path>
                <a:path extrusionOk="0" h="1843405" w="2467610">
                  <a:moveTo>
                    <a:pt x="0" y="1228840"/>
                  </a:moveTo>
                  <a:lnTo>
                    <a:pt x="2467280" y="1228840"/>
                  </a:lnTo>
                </a:path>
                <a:path extrusionOk="0" h="1843405" w="2467610">
                  <a:moveTo>
                    <a:pt x="0" y="614420"/>
                  </a:moveTo>
                  <a:lnTo>
                    <a:pt x="2467280" y="614420"/>
                  </a:lnTo>
                </a:path>
                <a:path extrusionOk="0" h="1843405" w="2467610">
                  <a:moveTo>
                    <a:pt x="0" y="0"/>
                  </a:moveTo>
                  <a:lnTo>
                    <a:pt x="2467280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1458772" y="562655"/>
              <a:ext cx="2056130" cy="2049780"/>
            </a:xfrm>
            <a:custGeom>
              <a:rect b="b" l="l" r="r" t="t"/>
              <a:pathLst>
                <a:path extrusionOk="0" h="2049780" w="2056129">
                  <a:moveTo>
                    <a:pt x="0" y="2049726"/>
                  </a:moveTo>
                  <a:lnTo>
                    <a:pt x="0" y="1995730"/>
                  </a:lnTo>
                </a:path>
                <a:path extrusionOk="0" h="2049780" w="2056129">
                  <a:moveTo>
                    <a:pt x="411209" y="2049726"/>
                  </a:moveTo>
                  <a:lnTo>
                    <a:pt x="411209" y="1995730"/>
                  </a:lnTo>
                </a:path>
                <a:path extrusionOk="0" h="2049780" w="2056129">
                  <a:moveTo>
                    <a:pt x="822418" y="2049726"/>
                  </a:moveTo>
                  <a:lnTo>
                    <a:pt x="822418" y="1995730"/>
                  </a:lnTo>
                </a:path>
                <a:path extrusionOk="0" h="2049780" w="2056129">
                  <a:moveTo>
                    <a:pt x="1233628" y="2049726"/>
                  </a:moveTo>
                  <a:lnTo>
                    <a:pt x="1233628" y="1995730"/>
                  </a:lnTo>
                </a:path>
                <a:path extrusionOk="0" h="2049780" w="2056129">
                  <a:moveTo>
                    <a:pt x="1644837" y="2049726"/>
                  </a:moveTo>
                  <a:lnTo>
                    <a:pt x="1644837" y="1995730"/>
                  </a:lnTo>
                </a:path>
                <a:path extrusionOk="0" h="2049780" w="2056129">
                  <a:moveTo>
                    <a:pt x="2056046" y="2049726"/>
                  </a:moveTo>
                  <a:lnTo>
                    <a:pt x="2056046" y="1995730"/>
                  </a:lnTo>
                </a:path>
                <a:path extrusionOk="0" h="2049780" w="2056129">
                  <a:moveTo>
                    <a:pt x="0" y="0"/>
                  </a:moveTo>
                  <a:lnTo>
                    <a:pt x="0" y="53996"/>
                  </a:lnTo>
                </a:path>
                <a:path extrusionOk="0" h="2049780" w="2056129">
                  <a:moveTo>
                    <a:pt x="411209" y="0"/>
                  </a:moveTo>
                  <a:lnTo>
                    <a:pt x="411209" y="53996"/>
                  </a:lnTo>
                </a:path>
                <a:path extrusionOk="0" h="2049780" w="2056129">
                  <a:moveTo>
                    <a:pt x="822418" y="0"/>
                  </a:moveTo>
                  <a:lnTo>
                    <a:pt x="822418" y="53996"/>
                  </a:lnTo>
                </a:path>
                <a:path extrusionOk="0" h="2049780" w="2056129">
                  <a:moveTo>
                    <a:pt x="1233628" y="0"/>
                  </a:moveTo>
                  <a:lnTo>
                    <a:pt x="1233628" y="53996"/>
                  </a:lnTo>
                </a:path>
                <a:path extrusionOk="0" h="2049780" w="2056129">
                  <a:moveTo>
                    <a:pt x="1644837" y="0"/>
                  </a:moveTo>
                  <a:lnTo>
                    <a:pt x="1644837" y="53996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514819" y="562655"/>
              <a:ext cx="0" cy="43815"/>
            </a:xfrm>
            <a:custGeom>
              <a:rect b="b" l="l" r="r" t="t"/>
              <a:pathLst>
                <a:path extrusionOk="0" h="43815" w="120000">
                  <a:moveTo>
                    <a:pt x="0" y="0"/>
                  </a:moveTo>
                  <a:lnTo>
                    <a:pt x="0" y="43533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1253156" y="598302"/>
              <a:ext cx="2467610" cy="1843405"/>
            </a:xfrm>
            <a:custGeom>
              <a:rect b="b" l="l" r="r" t="t"/>
              <a:pathLst>
                <a:path extrusionOk="0" h="1843405" w="2467610">
                  <a:moveTo>
                    <a:pt x="0" y="1843260"/>
                  </a:moveTo>
                  <a:lnTo>
                    <a:pt x="53997" y="1843260"/>
                  </a:lnTo>
                </a:path>
                <a:path extrusionOk="0" h="1843405" w="2467610">
                  <a:moveTo>
                    <a:pt x="0" y="1228840"/>
                  </a:moveTo>
                  <a:lnTo>
                    <a:pt x="53997" y="1228840"/>
                  </a:lnTo>
                </a:path>
                <a:path extrusionOk="0" h="1843405" w="2467610">
                  <a:moveTo>
                    <a:pt x="0" y="614420"/>
                  </a:moveTo>
                  <a:lnTo>
                    <a:pt x="53997" y="614420"/>
                  </a:lnTo>
                </a:path>
                <a:path extrusionOk="0" h="1843405" w="2467610">
                  <a:moveTo>
                    <a:pt x="0" y="0"/>
                  </a:moveTo>
                  <a:lnTo>
                    <a:pt x="53997" y="0"/>
                  </a:lnTo>
                </a:path>
                <a:path extrusionOk="0" h="1843405" w="2467610">
                  <a:moveTo>
                    <a:pt x="2467280" y="1843260"/>
                  </a:moveTo>
                  <a:lnTo>
                    <a:pt x="2413283" y="1843260"/>
                  </a:lnTo>
                </a:path>
                <a:path extrusionOk="0" h="1843405" w="2467610">
                  <a:moveTo>
                    <a:pt x="2467280" y="1228840"/>
                  </a:moveTo>
                  <a:lnTo>
                    <a:pt x="2413283" y="1228840"/>
                  </a:lnTo>
                </a:path>
                <a:path extrusionOk="0" h="1843405" w="2467610">
                  <a:moveTo>
                    <a:pt x="2467280" y="614420"/>
                  </a:moveTo>
                  <a:lnTo>
                    <a:pt x="2413283" y="614420"/>
                  </a:lnTo>
                </a:path>
                <a:path extrusionOk="0" h="1843405" w="2467610">
                  <a:moveTo>
                    <a:pt x="2467280" y="0"/>
                  </a:moveTo>
                  <a:lnTo>
                    <a:pt x="2413283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1253156" y="562655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0" y="2049726"/>
                  </a:moveTo>
                  <a:lnTo>
                    <a:pt x="0" y="0"/>
                  </a:lnTo>
                  <a:lnTo>
                    <a:pt x="2467280" y="0"/>
                  </a:lnTo>
                  <a:lnTo>
                    <a:pt x="2467280" y="2049726"/>
                  </a:lnTo>
                  <a:lnTo>
                    <a:pt x="0" y="2049726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8" name="Google Shape;538;p30"/>
          <p:cNvSpPr txBox="1"/>
          <p:nvPr/>
        </p:nvSpPr>
        <p:spPr>
          <a:xfrm>
            <a:off x="1415503" y="2596894"/>
            <a:ext cx="869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1805495" y="2596894"/>
            <a:ext cx="129539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0"/>
          <p:cNvSpPr txBox="1"/>
          <p:nvPr/>
        </p:nvSpPr>
        <p:spPr>
          <a:xfrm>
            <a:off x="2212962" y="2596894"/>
            <a:ext cx="1365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0"/>
          <p:cNvSpPr txBox="1"/>
          <p:nvPr/>
        </p:nvSpPr>
        <p:spPr>
          <a:xfrm>
            <a:off x="2624467" y="2596894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0"/>
          <p:cNvSpPr txBox="1"/>
          <p:nvPr/>
        </p:nvSpPr>
        <p:spPr>
          <a:xfrm>
            <a:off x="3035668" y="2596894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0"/>
          <p:cNvSpPr txBox="1"/>
          <p:nvPr/>
        </p:nvSpPr>
        <p:spPr>
          <a:xfrm>
            <a:off x="3447021" y="2596894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0"/>
          <p:cNvSpPr txBox="1"/>
          <p:nvPr/>
        </p:nvSpPr>
        <p:spPr>
          <a:xfrm>
            <a:off x="1138834" y="2356039"/>
            <a:ext cx="869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0"/>
          <p:cNvSpPr txBox="1"/>
          <p:nvPr/>
        </p:nvSpPr>
        <p:spPr>
          <a:xfrm>
            <a:off x="1059459" y="1736317"/>
            <a:ext cx="16637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1" lang="en-US" sz="800">
                <a:solidFill>
                  <a:srgbClr val="22373A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0"/>
          <p:cNvSpPr txBox="1"/>
          <p:nvPr/>
        </p:nvSpPr>
        <p:spPr>
          <a:xfrm>
            <a:off x="1157554" y="1127796"/>
            <a:ext cx="6794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0"/>
          <p:cNvSpPr txBox="1"/>
          <p:nvPr/>
        </p:nvSpPr>
        <p:spPr>
          <a:xfrm>
            <a:off x="1078191" y="507490"/>
            <a:ext cx="14732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800">
                <a:solidFill>
                  <a:srgbClr val="22373A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8" name="Google Shape;548;p30"/>
          <p:cNvGrpSpPr/>
          <p:nvPr/>
        </p:nvGrpSpPr>
        <p:grpSpPr>
          <a:xfrm>
            <a:off x="1458772" y="606189"/>
            <a:ext cx="2210254" cy="1835633"/>
            <a:chOff x="1458772" y="606189"/>
            <a:chExt cx="2210254" cy="1835633"/>
          </a:xfrm>
        </p:grpSpPr>
        <p:sp>
          <p:nvSpPr>
            <p:cNvPr id="549" name="Google Shape;549;p30"/>
            <p:cNvSpPr/>
            <p:nvPr/>
          </p:nvSpPr>
          <p:spPr>
            <a:xfrm>
              <a:off x="1458772" y="1212722"/>
              <a:ext cx="2056130" cy="0"/>
            </a:xfrm>
            <a:custGeom>
              <a:rect b="b" l="l" r="r" t="t"/>
              <a:pathLst>
                <a:path extrusionOk="0" h="120000" w="2056129">
                  <a:moveTo>
                    <a:pt x="0" y="0"/>
                  </a:moveTo>
                  <a:lnTo>
                    <a:pt x="411" y="0"/>
                  </a:lnTo>
                  <a:lnTo>
                    <a:pt x="205604" y="0"/>
                  </a:lnTo>
                  <a:lnTo>
                    <a:pt x="2039187" y="0"/>
                  </a:lnTo>
                  <a:lnTo>
                    <a:pt x="2056046" y="0"/>
                  </a:lnTo>
                </a:path>
                <a:path extrusionOk="0" h="120000" w="2056129">
                  <a:moveTo>
                    <a:pt x="0" y="0"/>
                  </a:moveTo>
                  <a:lnTo>
                    <a:pt x="411" y="0"/>
                  </a:lnTo>
                  <a:lnTo>
                    <a:pt x="205604" y="0"/>
                  </a:lnTo>
                  <a:lnTo>
                    <a:pt x="2039187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1458772" y="1827142"/>
              <a:ext cx="2056130" cy="614680"/>
            </a:xfrm>
            <a:custGeom>
              <a:rect b="b" l="l" r="r" t="t"/>
              <a:pathLst>
                <a:path extrusionOk="0" h="614680" w="2056129">
                  <a:moveTo>
                    <a:pt x="0" y="614420"/>
                  </a:moveTo>
                  <a:lnTo>
                    <a:pt x="411" y="614420"/>
                  </a:lnTo>
                  <a:lnTo>
                    <a:pt x="205604" y="614420"/>
                  </a:lnTo>
                  <a:lnTo>
                    <a:pt x="205604" y="0"/>
                  </a:lnTo>
                  <a:lnTo>
                    <a:pt x="222464" y="0"/>
                  </a:lnTo>
                  <a:lnTo>
                    <a:pt x="2039187" y="0"/>
                  </a:lnTo>
                  <a:lnTo>
                    <a:pt x="2056046" y="0"/>
                  </a:lnTo>
                </a:path>
                <a:path extrusionOk="0" h="614680" w="2056129">
                  <a:moveTo>
                    <a:pt x="0" y="614420"/>
                  </a:moveTo>
                  <a:lnTo>
                    <a:pt x="411" y="614420"/>
                  </a:lnTo>
                  <a:lnTo>
                    <a:pt x="205604" y="614420"/>
                  </a:lnTo>
                  <a:lnTo>
                    <a:pt x="205604" y="0"/>
                  </a:lnTo>
                  <a:lnTo>
                    <a:pt x="222464" y="0"/>
                  </a:lnTo>
                  <a:lnTo>
                    <a:pt x="2039187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1458772" y="733474"/>
              <a:ext cx="2056130" cy="1708150"/>
            </a:xfrm>
            <a:custGeom>
              <a:rect b="b" l="l" r="r" t="t"/>
              <a:pathLst>
                <a:path extrusionOk="0" h="1708150" w="2056129">
                  <a:moveTo>
                    <a:pt x="0" y="1708087"/>
                  </a:moveTo>
                  <a:lnTo>
                    <a:pt x="411" y="1695799"/>
                  </a:lnTo>
                  <a:lnTo>
                    <a:pt x="1233" y="1634357"/>
                  </a:lnTo>
                  <a:lnTo>
                    <a:pt x="6579" y="1376301"/>
                  </a:lnTo>
                  <a:lnTo>
                    <a:pt x="19737" y="958495"/>
                  </a:lnTo>
                  <a:lnTo>
                    <a:pt x="35363" y="700438"/>
                  </a:lnTo>
                  <a:lnTo>
                    <a:pt x="54279" y="565266"/>
                  </a:lnTo>
                  <a:lnTo>
                    <a:pt x="76484" y="503824"/>
                  </a:lnTo>
                  <a:lnTo>
                    <a:pt x="135699" y="479247"/>
                  </a:lnTo>
                  <a:lnTo>
                    <a:pt x="176820" y="479247"/>
                  </a:lnTo>
                  <a:lnTo>
                    <a:pt x="205604" y="479247"/>
                  </a:lnTo>
                  <a:lnTo>
                    <a:pt x="222464" y="147460"/>
                  </a:lnTo>
                  <a:lnTo>
                    <a:pt x="239323" y="36865"/>
                  </a:lnTo>
                  <a:lnTo>
                    <a:pt x="260706" y="0"/>
                  </a:lnTo>
                  <a:lnTo>
                    <a:pt x="285379" y="24576"/>
                  </a:lnTo>
                  <a:lnTo>
                    <a:pt x="315397" y="86018"/>
                  </a:lnTo>
                  <a:lnTo>
                    <a:pt x="353228" y="147460"/>
                  </a:lnTo>
                  <a:lnTo>
                    <a:pt x="394349" y="208902"/>
                  </a:lnTo>
                  <a:lnTo>
                    <a:pt x="435470" y="258056"/>
                  </a:lnTo>
                  <a:lnTo>
                    <a:pt x="476591" y="294921"/>
                  </a:lnTo>
                  <a:lnTo>
                    <a:pt x="517712" y="331786"/>
                  </a:lnTo>
                  <a:lnTo>
                    <a:pt x="558833" y="356363"/>
                  </a:lnTo>
                  <a:lnTo>
                    <a:pt x="599954" y="380940"/>
                  </a:lnTo>
                  <a:lnTo>
                    <a:pt x="641075" y="393228"/>
                  </a:lnTo>
                  <a:lnTo>
                    <a:pt x="682196" y="417805"/>
                  </a:lnTo>
                  <a:lnTo>
                    <a:pt x="723317" y="430094"/>
                  </a:lnTo>
                  <a:lnTo>
                    <a:pt x="764438" y="430094"/>
                  </a:lnTo>
                  <a:lnTo>
                    <a:pt x="805558" y="442382"/>
                  </a:lnTo>
                  <a:lnTo>
                    <a:pt x="846679" y="454670"/>
                  </a:lnTo>
                  <a:lnTo>
                    <a:pt x="887800" y="454670"/>
                  </a:lnTo>
                  <a:lnTo>
                    <a:pt x="928921" y="454670"/>
                  </a:lnTo>
                  <a:lnTo>
                    <a:pt x="970042" y="466959"/>
                  </a:lnTo>
                  <a:lnTo>
                    <a:pt x="1011163" y="466959"/>
                  </a:lnTo>
                  <a:lnTo>
                    <a:pt x="1052284" y="466959"/>
                  </a:lnTo>
                  <a:lnTo>
                    <a:pt x="1093405" y="466959"/>
                  </a:lnTo>
                  <a:lnTo>
                    <a:pt x="1134526" y="466959"/>
                  </a:lnTo>
                  <a:lnTo>
                    <a:pt x="1175647" y="479247"/>
                  </a:lnTo>
                  <a:lnTo>
                    <a:pt x="2039187" y="479247"/>
                  </a:lnTo>
                  <a:lnTo>
                    <a:pt x="2056046" y="479247"/>
                  </a:lnTo>
                </a:path>
                <a:path extrusionOk="0" h="1708150" w="2056129">
                  <a:moveTo>
                    <a:pt x="0" y="1708087"/>
                  </a:moveTo>
                  <a:lnTo>
                    <a:pt x="411" y="1695799"/>
                  </a:lnTo>
                  <a:lnTo>
                    <a:pt x="1233" y="1634357"/>
                  </a:lnTo>
                  <a:lnTo>
                    <a:pt x="6579" y="1376301"/>
                  </a:lnTo>
                  <a:lnTo>
                    <a:pt x="19737" y="958495"/>
                  </a:lnTo>
                  <a:lnTo>
                    <a:pt x="35363" y="700438"/>
                  </a:lnTo>
                  <a:lnTo>
                    <a:pt x="54279" y="565266"/>
                  </a:lnTo>
                  <a:lnTo>
                    <a:pt x="76484" y="503824"/>
                  </a:lnTo>
                  <a:lnTo>
                    <a:pt x="135699" y="479247"/>
                  </a:lnTo>
                  <a:lnTo>
                    <a:pt x="176820" y="479247"/>
                  </a:lnTo>
                  <a:lnTo>
                    <a:pt x="205604" y="479247"/>
                  </a:lnTo>
                  <a:lnTo>
                    <a:pt x="222464" y="147460"/>
                  </a:lnTo>
                  <a:lnTo>
                    <a:pt x="239323" y="36865"/>
                  </a:lnTo>
                  <a:lnTo>
                    <a:pt x="260706" y="0"/>
                  </a:lnTo>
                  <a:lnTo>
                    <a:pt x="285379" y="24576"/>
                  </a:lnTo>
                  <a:lnTo>
                    <a:pt x="315397" y="86018"/>
                  </a:lnTo>
                  <a:lnTo>
                    <a:pt x="353228" y="147460"/>
                  </a:lnTo>
                  <a:lnTo>
                    <a:pt x="394349" y="208902"/>
                  </a:lnTo>
                  <a:lnTo>
                    <a:pt x="435470" y="258056"/>
                  </a:lnTo>
                  <a:lnTo>
                    <a:pt x="476591" y="294921"/>
                  </a:lnTo>
                  <a:lnTo>
                    <a:pt x="517712" y="331786"/>
                  </a:lnTo>
                  <a:lnTo>
                    <a:pt x="558833" y="356363"/>
                  </a:lnTo>
                  <a:lnTo>
                    <a:pt x="599954" y="380940"/>
                  </a:lnTo>
                  <a:lnTo>
                    <a:pt x="641075" y="393228"/>
                  </a:lnTo>
                  <a:lnTo>
                    <a:pt x="682196" y="417805"/>
                  </a:lnTo>
                  <a:lnTo>
                    <a:pt x="723317" y="430094"/>
                  </a:lnTo>
                  <a:lnTo>
                    <a:pt x="764438" y="430094"/>
                  </a:lnTo>
                  <a:lnTo>
                    <a:pt x="805558" y="442382"/>
                  </a:lnTo>
                  <a:lnTo>
                    <a:pt x="846679" y="454670"/>
                  </a:lnTo>
                  <a:lnTo>
                    <a:pt x="887800" y="454670"/>
                  </a:lnTo>
                  <a:lnTo>
                    <a:pt x="928921" y="454670"/>
                  </a:lnTo>
                  <a:lnTo>
                    <a:pt x="970042" y="466959"/>
                  </a:lnTo>
                  <a:lnTo>
                    <a:pt x="1011163" y="466959"/>
                  </a:lnTo>
                  <a:lnTo>
                    <a:pt x="1052284" y="466959"/>
                  </a:lnTo>
                  <a:lnTo>
                    <a:pt x="1093405" y="466959"/>
                  </a:lnTo>
                  <a:lnTo>
                    <a:pt x="1134526" y="466959"/>
                  </a:lnTo>
                  <a:lnTo>
                    <a:pt x="1175647" y="479247"/>
                  </a:lnTo>
                  <a:lnTo>
                    <a:pt x="2039187" y="479247"/>
                  </a:lnTo>
                  <a:lnTo>
                    <a:pt x="2056046" y="479247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3154042" y="606189"/>
              <a:ext cx="514984" cy="509270"/>
            </a:xfrm>
            <a:custGeom>
              <a:rect b="b" l="l" r="r" t="t"/>
              <a:pathLst>
                <a:path extrusionOk="0" h="509269" w="514985">
                  <a:moveTo>
                    <a:pt x="514506" y="0"/>
                  </a:moveTo>
                  <a:lnTo>
                    <a:pt x="0" y="0"/>
                  </a:lnTo>
                  <a:lnTo>
                    <a:pt x="0" y="508915"/>
                  </a:lnTo>
                  <a:lnTo>
                    <a:pt x="514506" y="508915"/>
                  </a:lnTo>
                  <a:lnTo>
                    <a:pt x="514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154042" y="606189"/>
              <a:ext cx="514984" cy="509270"/>
            </a:xfrm>
            <a:custGeom>
              <a:rect b="b" l="l" r="r" t="t"/>
              <a:pathLst>
                <a:path extrusionOk="0" h="509269" w="514985">
                  <a:moveTo>
                    <a:pt x="0" y="508915"/>
                  </a:moveTo>
                  <a:lnTo>
                    <a:pt x="514506" y="508915"/>
                  </a:lnTo>
                  <a:lnTo>
                    <a:pt x="514506" y="0"/>
                  </a:lnTo>
                  <a:lnTo>
                    <a:pt x="0" y="0"/>
                  </a:lnTo>
                  <a:lnTo>
                    <a:pt x="0" y="5089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197034" y="707898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197034" y="860666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197034" y="1013434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7" name="Google Shape;557;p30"/>
          <p:cNvSpPr txBox="1"/>
          <p:nvPr/>
        </p:nvSpPr>
        <p:spPr>
          <a:xfrm>
            <a:off x="2373502" y="2756717"/>
            <a:ext cx="2266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8" name="Google Shape;558;p30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</a:t>
            </a:r>
            <a:endParaRPr/>
          </a:p>
        </p:txBody>
      </p:sp>
      <p:sp>
        <p:nvSpPr>
          <p:cNvPr id="559" name="Google Shape;559;p30"/>
          <p:cNvSpPr txBox="1"/>
          <p:nvPr/>
        </p:nvSpPr>
        <p:spPr>
          <a:xfrm rot="-5400000">
            <a:off x="574007" y="1502376"/>
            <a:ext cx="714375" cy="170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0" name="Google Shape;560;p30"/>
          <p:cNvSpPr txBox="1"/>
          <p:nvPr/>
        </p:nvSpPr>
        <p:spPr>
          <a:xfrm>
            <a:off x="3156573" y="596671"/>
            <a:ext cx="50990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6385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92100" marR="0" rtl="0" algn="l">
              <a:lnSpc>
                <a:spcPct val="100000"/>
              </a:lnSpc>
              <a:spcBef>
                <a:spcPts val="244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1"/>
          <p:cNvSpPr txBox="1"/>
          <p:nvPr/>
        </p:nvSpPr>
        <p:spPr>
          <a:xfrm>
            <a:off x="98615" y="57929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Closed Loop - erro 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67" name="Google Shape;567;p31"/>
          <p:cNvGrpSpPr/>
          <p:nvPr/>
        </p:nvGrpSpPr>
        <p:grpSpPr>
          <a:xfrm>
            <a:off x="1310229" y="545332"/>
            <a:ext cx="2467610" cy="2049780"/>
            <a:chOff x="1310229" y="545332"/>
            <a:chExt cx="2467610" cy="2049780"/>
          </a:xfrm>
        </p:grpSpPr>
        <p:sp>
          <p:nvSpPr>
            <p:cNvPr id="568" name="Google Shape;568;p31"/>
            <p:cNvSpPr/>
            <p:nvPr/>
          </p:nvSpPr>
          <p:spPr>
            <a:xfrm>
              <a:off x="1310229" y="545332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2467280" y="0"/>
                  </a:moveTo>
                  <a:lnTo>
                    <a:pt x="0" y="0"/>
                  </a:lnTo>
                  <a:lnTo>
                    <a:pt x="0" y="2049726"/>
                  </a:lnTo>
                  <a:lnTo>
                    <a:pt x="2467280" y="2049726"/>
                  </a:lnTo>
                  <a:lnTo>
                    <a:pt x="246728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1515846" y="545332"/>
              <a:ext cx="1645285" cy="2049780"/>
            </a:xfrm>
            <a:custGeom>
              <a:rect b="b" l="l" r="r" t="t"/>
              <a:pathLst>
                <a:path extrusionOk="0" h="2049780" w="1645285">
                  <a:moveTo>
                    <a:pt x="0" y="2049726"/>
                  </a:moveTo>
                  <a:lnTo>
                    <a:pt x="0" y="0"/>
                  </a:lnTo>
                </a:path>
                <a:path extrusionOk="0" h="2049780" w="1645285">
                  <a:moveTo>
                    <a:pt x="411209" y="2049726"/>
                  </a:moveTo>
                  <a:lnTo>
                    <a:pt x="411209" y="0"/>
                  </a:lnTo>
                </a:path>
                <a:path extrusionOk="0" h="2049780" w="1645285">
                  <a:moveTo>
                    <a:pt x="822418" y="2049726"/>
                  </a:moveTo>
                  <a:lnTo>
                    <a:pt x="822418" y="0"/>
                  </a:lnTo>
                </a:path>
                <a:path extrusionOk="0" h="2049780" w="1645285">
                  <a:moveTo>
                    <a:pt x="1233628" y="2049726"/>
                  </a:moveTo>
                  <a:lnTo>
                    <a:pt x="1233628" y="0"/>
                  </a:lnTo>
                </a:path>
                <a:path extrusionOk="0" h="2049780" w="1645285">
                  <a:moveTo>
                    <a:pt x="1644837" y="2049726"/>
                  </a:moveTo>
                  <a:lnTo>
                    <a:pt x="1644837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3571893" y="545332"/>
              <a:ext cx="0" cy="2049780"/>
            </a:xfrm>
            <a:custGeom>
              <a:rect b="b" l="l" r="r" t="t"/>
              <a:pathLst>
                <a:path extrusionOk="0" h="2049780" w="120000">
                  <a:moveTo>
                    <a:pt x="0" y="552449"/>
                  </a:moveTo>
                  <a:lnTo>
                    <a:pt x="0" y="2049726"/>
                  </a:lnTo>
                </a:path>
                <a:path extrusionOk="0" h="2049780" w="120000">
                  <a:moveTo>
                    <a:pt x="0" y="0"/>
                  </a:moveTo>
                  <a:lnTo>
                    <a:pt x="0" y="43533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1310229" y="1330571"/>
              <a:ext cx="2467610" cy="1229360"/>
            </a:xfrm>
            <a:custGeom>
              <a:rect b="b" l="l" r="r" t="t"/>
              <a:pathLst>
                <a:path extrusionOk="0" h="1229360" w="2467610">
                  <a:moveTo>
                    <a:pt x="0" y="1228840"/>
                  </a:moveTo>
                  <a:lnTo>
                    <a:pt x="2467280" y="1228840"/>
                  </a:lnTo>
                </a:path>
                <a:path extrusionOk="0" h="1229360" w="2467610">
                  <a:moveTo>
                    <a:pt x="0" y="614420"/>
                  </a:moveTo>
                  <a:lnTo>
                    <a:pt x="2467280" y="614420"/>
                  </a:lnTo>
                </a:path>
                <a:path extrusionOk="0" h="1229360" w="2467610">
                  <a:moveTo>
                    <a:pt x="0" y="0"/>
                  </a:moveTo>
                  <a:lnTo>
                    <a:pt x="2467280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1310229" y="716151"/>
              <a:ext cx="2467610" cy="0"/>
            </a:xfrm>
            <a:custGeom>
              <a:rect b="b" l="l" r="r" t="t"/>
              <a:pathLst>
                <a:path extrusionOk="0" h="120000" w="2467610">
                  <a:moveTo>
                    <a:pt x="0" y="0"/>
                  </a:moveTo>
                  <a:lnTo>
                    <a:pt x="1900886" y="0"/>
                  </a:lnTo>
                </a:path>
                <a:path extrusionOk="0" h="120000" w="2467610">
                  <a:moveTo>
                    <a:pt x="2415393" y="0"/>
                  </a:moveTo>
                  <a:lnTo>
                    <a:pt x="2467280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1515846" y="545332"/>
              <a:ext cx="2056130" cy="2049780"/>
            </a:xfrm>
            <a:custGeom>
              <a:rect b="b" l="l" r="r" t="t"/>
              <a:pathLst>
                <a:path extrusionOk="0" h="2049780" w="2056129">
                  <a:moveTo>
                    <a:pt x="0" y="2049726"/>
                  </a:moveTo>
                  <a:lnTo>
                    <a:pt x="0" y="1995730"/>
                  </a:lnTo>
                </a:path>
                <a:path extrusionOk="0" h="2049780" w="2056129">
                  <a:moveTo>
                    <a:pt x="411209" y="2049726"/>
                  </a:moveTo>
                  <a:lnTo>
                    <a:pt x="411209" y="1995730"/>
                  </a:lnTo>
                </a:path>
                <a:path extrusionOk="0" h="2049780" w="2056129">
                  <a:moveTo>
                    <a:pt x="822418" y="2049726"/>
                  </a:moveTo>
                  <a:lnTo>
                    <a:pt x="822418" y="1995730"/>
                  </a:lnTo>
                </a:path>
                <a:path extrusionOk="0" h="2049780" w="2056129">
                  <a:moveTo>
                    <a:pt x="1233628" y="2049726"/>
                  </a:moveTo>
                  <a:lnTo>
                    <a:pt x="1233628" y="1995730"/>
                  </a:lnTo>
                </a:path>
                <a:path extrusionOk="0" h="2049780" w="2056129">
                  <a:moveTo>
                    <a:pt x="1644837" y="2049726"/>
                  </a:moveTo>
                  <a:lnTo>
                    <a:pt x="1644837" y="1995730"/>
                  </a:lnTo>
                </a:path>
                <a:path extrusionOk="0" h="2049780" w="2056129">
                  <a:moveTo>
                    <a:pt x="2056046" y="2049726"/>
                  </a:moveTo>
                  <a:lnTo>
                    <a:pt x="2056046" y="1995730"/>
                  </a:lnTo>
                </a:path>
                <a:path extrusionOk="0" h="2049780" w="2056129">
                  <a:moveTo>
                    <a:pt x="0" y="0"/>
                  </a:moveTo>
                  <a:lnTo>
                    <a:pt x="0" y="53996"/>
                  </a:lnTo>
                </a:path>
                <a:path extrusionOk="0" h="2049780" w="2056129">
                  <a:moveTo>
                    <a:pt x="411209" y="0"/>
                  </a:moveTo>
                  <a:lnTo>
                    <a:pt x="411209" y="53996"/>
                  </a:lnTo>
                </a:path>
                <a:path extrusionOk="0" h="2049780" w="2056129">
                  <a:moveTo>
                    <a:pt x="822418" y="0"/>
                  </a:moveTo>
                  <a:lnTo>
                    <a:pt x="822418" y="53996"/>
                  </a:lnTo>
                </a:path>
                <a:path extrusionOk="0" h="2049780" w="2056129">
                  <a:moveTo>
                    <a:pt x="1233628" y="0"/>
                  </a:moveTo>
                  <a:lnTo>
                    <a:pt x="1233628" y="53996"/>
                  </a:lnTo>
                </a:path>
                <a:path extrusionOk="0" h="2049780" w="2056129">
                  <a:moveTo>
                    <a:pt x="1644837" y="0"/>
                  </a:moveTo>
                  <a:lnTo>
                    <a:pt x="1644837" y="53996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3571893" y="545332"/>
              <a:ext cx="0" cy="43815"/>
            </a:xfrm>
            <a:custGeom>
              <a:rect b="b" l="l" r="r" t="t"/>
              <a:pathLst>
                <a:path extrusionOk="0" h="43815" w="120000">
                  <a:moveTo>
                    <a:pt x="0" y="0"/>
                  </a:moveTo>
                  <a:lnTo>
                    <a:pt x="0" y="43533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1310229" y="716151"/>
              <a:ext cx="2467610" cy="1843405"/>
            </a:xfrm>
            <a:custGeom>
              <a:rect b="b" l="l" r="r" t="t"/>
              <a:pathLst>
                <a:path extrusionOk="0" h="1843405" w="2467610">
                  <a:moveTo>
                    <a:pt x="0" y="1843260"/>
                  </a:moveTo>
                  <a:lnTo>
                    <a:pt x="53997" y="1843260"/>
                  </a:lnTo>
                </a:path>
                <a:path extrusionOk="0" h="1843405" w="2467610">
                  <a:moveTo>
                    <a:pt x="0" y="1228840"/>
                  </a:moveTo>
                  <a:lnTo>
                    <a:pt x="53997" y="1228840"/>
                  </a:lnTo>
                </a:path>
                <a:path extrusionOk="0" h="1843405" w="2467610">
                  <a:moveTo>
                    <a:pt x="0" y="614420"/>
                  </a:moveTo>
                  <a:lnTo>
                    <a:pt x="53997" y="614420"/>
                  </a:lnTo>
                </a:path>
                <a:path extrusionOk="0" h="1843405" w="2467610">
                  <a:moveTo>
                    <a:pt x="0" y="0"/>
                  </a:moveTo>
                  <a:lnTo>
                    <a:pt x="53997" y="0"/>
                  </a:lnTo>
                </a:path>
                <a:path extrusionOk="0" h="1843405" w="2467610">
                  <a:moveTo>
                    <a:pt x="2467280" y="1843260"/>
                  </a:moveTo>
                  <a:lnTo>
                    <a:pt x="2413283" y="1843260"/>
                  </a:lnTo>
                </a:path>
                <a:path extrusionOk="0" h="1843405" w="2467610">
                  <a:moveTo>
                    <a:pt x="2467280" y="1228840"/>
                  </a:moveTo>
                  <a:lnTo>
                    <a:pt x="2413283" y="1228840"/>
                  </a:lnTo>
                </a:path>
                <a:path extrusionOk="0" h="1843405" w="2467610">
                  <a:moveTo>
                    <a:pt x="2467280" y="614420"/>
                  </a:moveTo>
                  <a:lnTo>
                    <a:pt x="2413283" y="61442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3725623" y="716151"/>
              <a:ext cx="52069" cy="0"/>
            </a:xfrm>
            <a:custGeom>
              <a:rect b="b" l="l" r="r" t="t"/>
              <a:pathLst>
                <a:path extrusionOk="0" h="120000" w="52070">
                  <a:moveTo>
                    <a:pt x="0" y="0"/>
                  </a:moveTo>
                  <a:lnTo>
                    <a:pt x="51886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1310229" y="545332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0" y="2049726"/>
                  </a:moveTo>
                  <a:lnTo>
                    <a:pt x="0" y="0"/>
                  </a:lnTo>
                  <a:lnTo>
                    <a:pt x="2467280" y="0"/>
                  </a:lnTo>
                  <a:lnTo>
                    <a:pt x="2467280" y="2049726"/>
                  </a:lnTo>
                  <a:lnTo>
                    <a:pt x="0" y="2049726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8" name="Google Shape;578;p31"/>
          <p:cNvSpPr txBox="1"/>
          <p:nvPr/>
        </p:nvSpPr>
        <p:spPr>
          <a:xfrm>
            <a:off x="1472577" y="2579572"/>
            <a:ext cx="869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1"/>
          <p:cNvSpPr txBox="1"/>
          <p:nvPr/>
        </p:nvSpPr>
        <p:spPr>
          <a:xfrm>
            <a:off x="1862582" y="2579572"/>
            <a:ext cx="129539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1"/>
          <p:cNvSpPr txBox="1"/>
          <p:nvPr/>
        </p:nvSpPr>
        <p:spPr>
          <a:xfrm>
            <a:off x="2270036" y="2579572"/>
            <a:ext cx="1365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1"/>
          <p:cNvSpPr txBox="1"/>
          <p:nvPr/>
        </p:nvSpPr>
        <p:spPr>
          <a:xfrm>
            <a:off x="2681541" y="2579572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1"/>
          <p:cNvSpPr txBox="1"/>
          <p:nvPr/>
        </p:nvSpPr>
        <p:spPr>
          <a:xfrm>
            <a:off x="3092754" y="2579572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1"/>
          <p:cNvSpPr txBox="1"/>
          <p:nvPr/>
        </p:nvSpPr>
        <p:spPr>
          <a:xfrm>
            <a:off x="3504107" y="2579572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1"/>
          <p:cNvSpPr txBox="1"/>
          <p:nvPr/>
        </p:nvSpPr>
        <p:spPr>
          <a:xfrm>
            <a:off x="1032891" y="2470174"/>
            <a:ext cx="249554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1" lang="en-US" sz="800">
                <a:solidFill>
                  <a:srgbClr val="22373A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1"/>
          <p:cNvSpPr txBox="1"/>
          <p:nvPr/>
        </p:nvSpPr>
        <p:spPr>
          <a:xfrm>
            <a:off x="1195920" y="1859469"/>
            <a:ext cx="869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1"/>
          <p:cNvSpPr txBox="1"/>
          <p:nvPr/>
        </p:nvSpPr>
        <p:spPr>
          <a:xfrm>
            <a:off x="1116545" y="1239747"/>
            <a:ext cx="16637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1" lang="en-US" sz="800">
                <a:solidFill>
                  <a:srgbClr val="22373A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1"/>
          <p:cNvSpPr txBox="1"/>
          <p:nvPr/>
        </p:nvSpPr>
        <p:spPr>
          <a:xfrm>
            <a:off x="1214640" y="631226"/>
            <a:ext cx="6794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8" name="Google Shape;588;p31"/>
          <p:cNvGrpSpPr/>
          <p:nvPr/>
        </p:nvGrpSpPr>
        <p:grpSpPr>
          <a:xfrm>
            <a:off x="1515846" y="588866"/>
            <a:ext cx="2210254" cy="1835435"/>
            <a:chOff x="1515846" y="588866"/>
            <a:chExt cx="2210254" cy="1835435"/>
          </a:xfrm>
        </p:grpSpPr>
        <p:sp>
          <p:nvSpPr>
            <p:cNvPr id="589" name="Google Shape;589;p31"/>
            <p:cNvSpPr/>
            <p:nvPr/>
          </p:nvSpPr>
          <p:spPr>
            <a:xfrm>
              <a:off x="1515846" y="716151"/>
              <a:ext cx="1695450" cy="0"/>
            </a:xfrm>
            <a:custGeom>
              <a:rect b="b" l="l" r="r" t="t"/>
              <a:pathLst>
                <a:path extrusionOk="0" h="120000" w="1695450">
                  <a:moveTo>
                    <a:pt x="0" y="0"/>
                  </a:moveTo>
                  <a:lnTo>
                    <a:pt x="1695270" y="0"/>
                  </a:lnTo>
                </a:path>
                <a:path extrusionOk="0" h="120000" w="1695450">
                  <a:moveTo>
                    <a:pt x="0" y="0"/>
                  </a:moveTo>
                  <a:lnTo>
                    <a:pt x="1695270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1515846" y="1330571"/>
              <a:ext cx="2056130" cy="614680"/>
            </a:xfrm>
            <a:custGeom>
              <a:rect b="b" l="l" r="r" t="t"/>
              <a:pathLst>
                <a:path extrusionOk="0" h="614680" w="2056129">
                  <a:moveTo>
                    <a:pt x="0" y="614420"/>
                  </a:moveTo>
                  <a:lnTo>
                    <a:pt x="411" y="614420"/>
                  </a:lnTo>
                  <a:lnTo>
                    <a:pt x="205604" y="614420"/>
                  </a:lnTo>
                  <a:lnTo>
                    <a:pt x="205604" y="0"/>
                  </a:lnTo>
                  <a:lnTo>
                    <a:pt x="222464" y="0"/>
                  </a:lnTo>
                  <a:lnTo>
                    <a:pt x="2039187" y="0"/>
                  </a:lnTo>
                  <a:lnTo>
                    <a:pt x="2056046" y="0"/>
                  </a:lnTo>
                </a:path>
                <a:path extrusionOk="0" h="614680" w="2056129">
                  <a:moveTo>
                    <a:pt x="0" y="614420"/>
                  </a:moveTo>
                  <a:lnTo>
                    <a:pt x="411" y="614420"/>
                  </a:lnTo>
                  <a:lnTo>
                    <a:pt x="205604" y="614420"/>
                  </a:lnTo>
                  <a:lnTo>
                    <a:pt x="205604" y="0"/>
                  </a:lnTo>
                  <a:lnTo>
                    <a:pt x="222464" y="0"/>
                  </a:lnTo>
                  <a:lnTo>
                    <a:pt x="2039187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1515846" y="716151"/>
              <a:ext cx="2056130" cy="1708150"/>
            </a:xfrm>
            <a:custGeom>
              <a:rect b="b" l="l" r="r" t="t"/>
              <a:pathLst>
                <a:path extrusionOk="0" h="1708150" w="2056129">
                  <a:moveTo>
                    <a:pt x="0" y="0"/>
                  </a:moveTo>
                  <a:lnTo>
                    <a:pt x="411" y="12288"/>
                  </a:lnTo>
                  <a:lnTo>
                    <a:pt x="1233" y="73730"/>
                  </a:lnTo>
                  <a:lnTo>
                    <a:pt x="6579" y="331786"/>
                  </a:lnTo>
                  <a:lnTo>
                    <a:pt x="19737" y="749592"/>
                  </a:lnTo>
                  <a:lnTo>
                    <a:pt x="35363" y="1007648"/>
                  </a:lnTo>
                  <a:lnTo>
                    <a:pt x="54279" y="1142821"/>
                  </a:lnTo>
                  <a:lnTo>
                    <a:pt x="76484" y="1204263"/>
                  </a:lnTo>
                  <a:lnTo>
                    <a:pt x="135699" y="1228840"/>
                  </a:lnTo>
                  <a:lnTo>
                    <a:pt x="176820" y="1228840"/>
                  </a:lnTo>
                  <a:lnTo>
                    <a:pt x="205604" y="1228840"/>
                  </a:lnTo>
                  <a:lnTo>
                    <a:pt x="222464" y="1560627"/>
                  </a:lnTo>
                  <a:lnTo>
                    <a:pt x="239323" y="1671222"/>
                  </a:lnTo>
                  <a:lnTo>
                    <a:pt x="260706" y="1708087"/>
                  </a:lnTo>
                  <a:lnTo>
                    <a:pt x="285379" y="1683510"/>
                  </a:lnTo>
                  <a:lnTo>
                    <a:pt x="315397" y="1622069"/>
                  </a:lnTo>
                  <a:lnTo>
                    <a:pt x="353228" y="1560627"/>
                  </a:lnTo>
                  <a:lnTo>
                    <a:pt x="394349" y="1499184"/>
                  </a:lnTo>
                  <a:lnTo>
                    <a:pt x="435470" y="1450031"/>
                  </a:lnTo>
                  <a:lnTo>
                    <a:pt x="476591" y="1413166"/>
                  </a:lnTo>
                  <a:lnTo>
                    <a:pt x="517712" y="1376301"/>
                  </a:lnTo>
                  <a:lnTo>
                    <a:pt x="558833" y="1351724"/>
                  </a:lnTo>
                  <a:lnTo>
                    <a:pt x="599954" y="1327147"/>
                  </a:lnTo>
                  <a:lnTo>
                    <a:pt x="641075" y="1314859"/>
                  </a:lnTo>
                  <a:lnTo>
                    <a:pt x="682196" y="1290282"/>
                  </a:lnTo>
                  <a:lnTo>
                    <a:pt x="723317" y="1277993"/>
                  </a:lnTo>
                  <a:lnTo>
                    <a:pt x="764438" y="1277993"/>
                  </a:lnTo>
                  <a:lnTo>
                    <a:pt x="805558" y="1265705"/>
                  </a:lnTo>
                  <a:lnTo>
                    <a:pt x="846679" y="1253417"/>
                  </a:lnTo>
                  <a:lnTo>
                    <a:pt x="887800" y="1253417"/>
                  </a:lnTo>
                  <a:lnTo>
                    <a:pt x="928921" y="1253417"/>
                  </a:lnTo>
                  <a:lnTo>
                    <a:pt x="970042" y="1241128"/>
                  </a:lnTo>
                  <a:lnTo>
                    <a:pt x="1011163" y="1241128"/>
                  </a:lnTo>
                  <a:lnTo>
                    <a:pt x="1052284" y="1241128"/>
                  </a:lnTo>
                  <a:lnTo>
                    <a:pt x="1093405" y="1241128"/>
                  </a:lnTo>
                  <a:lnTo>
                    <a:pt x="1134526" y="1241128"/>
                  </a:lnTo>
                  <a:lnTo>
                    <a:pt x="1175647" y="1228840"/>
                  </a:lnTo>
                  <a:lnTo>
                    <a:pt x="2039187" y="1228840"/>
                  </a:lnTo>
                  <a:lnTo>
                    <a:pt x="2056046" y="1228840"/>
                  </a:lnTo>
                </a:path>
                <a:path extrusionOk="0" h="1708150" w="2056129">
                  <a:moveTo>
                    <a:pt x="0" y="0"/>
                  </a:moveTo>
                  <a:lnTo>
                    <a:pt x="411" y="12288"/>
                  </a:lnTo>
                  <a:lnTo>
                    <a:pt x="1233" y="73730"/>
                  </a:lnTo>
                  <a:lnTo>
                    <a:pt x="6579" y="331786"/>
                  </a:lnTo>
                  <a:lnTo>
                    <a:pt x="19737" y="749592"/>
                  </a:lnTo>
                  <a:lnTo>
                    <a:pt x="35363" y="1007648"/>
                  </a:lnTo>
                  <a:lnTo>
                    <a:pt x="54279" y="1142821"/>
                  </a:lnTo>
                  <a:lnTo>
                    <a:pt x="76484" y="1204263"/>
                  </a:lnTo>
                  <a:lnTo>
                    <a:pt x="135699" y="1228840"/>
                  </a:lnTo>
                  <a:lnTo>
                    <a:pt x="176820" y="1228840"/>
                  </a:lnTo>
                  <a:lnTo>
                    <a:pt x="205604" y="1228840"/>
                  </a:lnTo>
                  <a:lnTo>
                    <a:pt x="222464" y="1560627"/>
                  </a:lnTo>
                  <a:lnTo>
                    <a:pt x="239323" y="1671222"/>
                  </a:lnTo>
                  <a:lnTo>
                    <a:pt x="260706" y="1708087"/>
                  </a:lnTo>
                  <a:lnTo>
                    <a:pt x="285379" y="1683510"/>
                  </a:lnTo>
                  <a:lnTo>
                    <a:pt x="315397" y="1622069"/>
                  </a:lnTo>
                  <a:lnTo>
                    <a:pt x="353228" y="1560627"/>
                  </a:lnTo>
                  <a:lnTo>
                    <a:pt x="394349" y="1499184"/>
                  </a:lnTo>
                  <a:lnTo>
                    <a:pt x="435470" y="1450031"/>
                  </a:lnTo>
                  <a:lnTo>
                    <a:pt x="476591" y="1413166"/>
                  </a:lnTo>
                  <a:lnTo>
                    <a:pt x="517712" y="1376301"/>
                  </a:lnTo>
                  <a:lnTo>
                    <a:pt x="558833" y="1351724"/>
                  </a:lnTo>
                  <a:lnTo>
                    <a:pt x="599954" y="1327147"/>
                  </a:lnTo>
                  <a:lnTo>
                    <a:pt x="641075" y="1314859"/>
                  </a:lnTo>
                  <a:lnTo>
                    <a:pt x="682196" y="1290282"/>
                  </a:lnTo>
                  <a:lnTo>
                    <a:pt x="723317" y="1277993"/>
                  </a:lnTo>
                  <a:lnTo>
                    <a:pt x="764438" y="1277993"/>
                  </a:lnTo>
                  <a:lnTo>
                    <a:pt x="805558" y="1265705"/>
                  </a:lnTo>
                  <a:lnTo>
                    <a:pt x="846679" y="1253417"/>
                  </a:lnTo>
                  <a:lnTo>
                    <a:pt x="887800" y="1253417"/>
                  </a:lnTo>
                  <a:lnTo>
                    <a:pt x="928921" y="1253417"/>
                  </a:lnTo>
                  <a:lnTo>
                    <a:pt x="970042" y="1241128"/>
                  </a:lnTo>
                  <a:lnTo>
                    <a:pt x="1011163" y="1241128"/>
                  </a:lnTo>
                  <a:lnTo>
                    <a:pt x="1052284" y="1241128"/>
                  </a:lnTo>
                  <a:lnTo>
                    <a:pt x="1093405" y="1241128"/>
                  </a:lnTo>
                  <a:lnTo>
                    <a:pt x="1134526" y="1241128"/>
                  </a:lnTo>
                  <a:lnTo>
                    <a:pt x="1175647" y="1228840"/>
                  </a:lnTo>
                  <a:lnTo>
                    <a:pt x="2039187" y="1228840"/>
                  </a:lnTo>
                  <a:lnTo>
                    <a:pt x="2056046" y="122884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211116" y="588866"/>
              <a:ext cx="514984" cy="509270"/>
            </a:xfrm>
            <a:custGeom>
              <a:rect b="b" l="l" r="r" t="t"/>
              <a:pathLst>
                <a:path extrusionOk="0" h="509269" w="514985">
                  <a:moveTo>
                    <a:pt x="514506" y="0"/>
                  </a:moveTo>
                  <a:lnTo>
                    <a:pt x="0" y="0"/>
                  </a:lnTo>
                  <a:lnTo>
                    <a:pt x="0" y="508915"/>
                  </a:lnTo>
                  <a:lnTo>
                    <a:pt x="514506" y="508915"/>
                  </a:lnTo>
                  <a:lnTo>
                    <a:pt x="514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3211116" y="588866"/>
              <a:ext cx="514984" cy="509270"/>
            </a:xfrm>
            <a:custGeom>
              <a:rect b="b" l="l" r="r" t="t"/>
              <a:pathLst>
                <a:path extrusionOk="0" h="509269" w="514985">
                  <a:moveTo>
                    <a:pt x="0" y="508915"/>
                  </a:moveTo>
                  <a:lnTo>
                    <a:pt x="514506" y="508915"/>
                  </a:lnTo>
                  <a:lnTo>
                    <a:pt x="514506" y="0"/>
                  </a:lnTo>
                  <a:lnTo>
                    <a:pt x="0" y="0"/>
                  </a:lnTo>
                  <a:lnTo>
                    <a:pt x="0" y="5089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3254121" y="690575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254121" y="843343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254121" y="996111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7" name="Google Shape;597;p31"/>
          <p:cNvSpPr txBox="1"/>
          <p:nvPr/>
        </p:nvSpPr>
        <p:spPr>
          <a:xfrm>
            <a:off x="2430589" y="2739395"/>
            <a:ext cx="2266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" name="Google Shape;598;p31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</a:t>
            </a:r>
            <a:endParaRPr/>
          </a:p>
        </p:txBody>
      </p:sp>
      <p:sp>
        <p:nvSpPr>
          <p:cNvPr id="599" name="Google Shape;599;p31"/>
          <p:cNvSpPr txBox="1"/>
          <p:nvPr/>
        </p:nvSpPr>
        <p:spPr>
          <a:xfrm rot="-5400000">
            <a:off x="547135" y="1484977"/>
            <a:ext cx="715010" cy="170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0" name="Google Shape;600;p31"/>
          <p:cNvSpPr txBox="1"/>
          <p:nvPr/>
        </p:nvSpPr>
        <p:spPr>
          <a:xfrm>
            <a:off x="3487788" y="579349"/>
            <a:ext cx="18732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" marR="0" rtl="0" algn="l">
              <a:lnSpc>
                <a:spcPct val="100000"/>
              </a:lnSpc>
              <a:spcBef>
                <a:spcPts val="244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2"/>
          <p:cNvSpPr txBox="1"/>
          <p:nvPr/>
        </p:nvSpPr>
        <p:spPr>
          <a:xfrm>
            <a:off x="461581" y="805907"/>
            <a:ext cx="3773804" cy="1573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32080" marR="120014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Excita-se o sistema através de um sinal de referência do tipo degrau  unitário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32080" marR="88900" rtl="0" algn="l">
              <a:lnSpc>
                <a:spcPct val="116199"/>
              </a:lnSpc>
              <a:spcBef>
                <a:spcPts val="29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sinal de saída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converge para um valor estacionário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que  equivale ao valor do sinal de referência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1. Ou seja,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32080" marR="65405" rtl="0" algn="l">
              <a:lnSpc>
                <a:spcPct val="116199"/>
              </a:lnSpc>
              <a:spcBef>
                <a:spcPts val="30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aparecimento do sinal de distúrbio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 na entrada da planta  em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seg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provoca uma oscilação na saída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mas em seguida  converge novamente para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32080" marR="30480" rtl="0" algn="l">
              <a:lnSpc>
                <a:spcPct val="116199"/>
              </a:lnSpc>
              <a:spcBef>
                <a:spcPts val="30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b="1" lang="en-US" sz="900">
                <a:solidFill>
                  <a:srgbClr val="EB801A"/>
                </a:solidFill>
                <a:latin typeface="Calibri"/>
                <a:ea typeface="Calibri"/>
                <a:cs typeface="Calibri"/>
                <a:sym typeface="Calibri"/>
              </a:rPr>
              <a:t>É possível compensar o efeito do sinal de distúrbio </a:t>
            </a:r>
            <a:r>
              <a:rPr i="1" lang="en-US" sz="900">
                <a:solidFill>
                  <a:srgbClr val="EB801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900">
                <a:solidFill>
                  <a:srgbClr val="EB801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EB801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EB801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="1" lang="en-US" sz="900">
                <a:solidFill>
                  <a:srgbClr val="EB801A"/>
                </a:solidFill>
                <a:latin typeface="Calibri"/>
                <a:ea typeface="Calibri"/>
                <a:cs typeface="Calibri"/>
                <a:sym typeface="Calibri"/>
              </a:rPr>
              <a:t>utilizando um  sistema de controle em malha fechada.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2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3"/>
          <p:cNvSpPr txBox="1"/>
          <p:nvPr>
            <p:ph type="title"/>
          </p:nvPr>
        </p:nvSpPr>
        <p:spPr>
          <a:xfrm>
            <a:off x="98615" y="57929"/>
            <a:ext cx="35667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Malha aberta </a:t>
            </a:r>
            <a:r>
              <a:rPr i="1" lang="en-US" sz="1000">
                <a:solidFill>
                  <a:srgbClr val="F9F9F9"/>
                </a:solidFill>
                <a:latin typeface="Verdana"/>
                <a:ea typeface="Verdana"/>
                <a:cs typeface="Verdana"/>
                <a:sym typeface="Verdana"/>
              </a:rPr>
              <a:t>× </a:t>
            </a: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Malha fechada - efeitos da variação da planta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3"/>
          <p:cNvSpPr txBox="1"/>
          <p:nvPr/>
        </p:nvSpPr>
        <p:spPr>
          <a:xfrm>
            <a:off x="486981" y="579949"/>
            <a:ext cx="3592829" cy="420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Vamos supor que houve uma variação de parâmetro na planta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nova função de transferência é representada por: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3"/>
          <p:cNvSpPr txBox="1"/>
          <p:nvPr/>
        </p:nvSpPr>
        <p:spPr>
          <a:xfrm>
            <a:off x="2016772" y="1117849"/>
            <a:ext cx="41465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¯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4" name="Google Shape;614;p33"/>
          <p:cNvSpPr/>
          <p:nvPr/>
        </p:nvSpPr>
        <p:spPr>
          <a:xfrm>
            <a:off x="2440571" y="1215948"/>
            <a:ext cx="299085" cy="0"/>
          </a:xfrm>
          <a:custGeom>
            <a:rect b="b" l="l" r="r" t="t"/>
            <a:pathLst>
              <a:path extrusionOk="0" h="120000" w="299085">
                <a:moveTo>
                  <a:pt x="0" y="0"/>
                </a:moveTo>
                <a:lnTo>
                  <a:pt x="298932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3"/>
          <p:cNvSpPr txBox="1"/>
          <p:nvPr/>
        </p:nvSpPr>
        <p:spPr>
          <a:xfrm>
            <a:off x="2427871" y="1029973"/>
            <a:ext cx="324485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3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32</a:t>
            </a:r>
            <a:endParaRPr/>
          </a:p>
        </p:txBody>
      </p:sp>
      <p:sp>
        <p:nvSpPr>
          <p:cNvPr id="617" name="Google Shape;617;p33"/>
          <p:cNvSpPr txBox="1"/>
          <p:nvPr/>
        </p:nvSpPr>
        <p:spPr>
          <a:xfrm>
            <a:off x="2741993" y="1117849"/>
            <a:ext cx="58419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8" name="Google Shape;618;p33"/>
          <p:cNvSpPr txBox="1"/>
          <p:nvPr/>
        </p:nvSpPr>
        <p:spPr>
          <a:xfrm>
            <a:off x="4099115" y="1117849"/>
            <a:ext cx="16192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(8)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33"/>
          <p:cNvSpPr txBox="1"/>
          <p:nvPr/>
        </p:nvSpPr>
        <p:spPr>
          <a:xfrm>
            <a:off x="486981" y="1388748"/>
            <a:ext cx="355028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função de transferência do sistema de controle em malha aberta  pode ser escrito como: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33"/>
          <p:cNvSpPr txBox="1"/>
          <p:nvPr/>
        </p:nvSpPr>
        <p:spPr>
          <a:xfrm>
            <a:off x="1299819" y="1849851"/>
            <a:ext cx="224282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¯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OL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¯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aseline="30000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7 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baseline="30000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i="1" lang="en-US" sz="1350" u="sng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aseline="30000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1" name="Google Shape;621;p33"/>
          <p:cNvSpPr txBox="1"/>
          <p:nvPr/>
        </p:nvSpPr>
        <p:spPr>
          <a:xfrm>
            <a:off x="4101731" y="1849851"/>
            <a:ext cx="1593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(9)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3"/>
          <p:cNvSpPr txBox="1"/>
          <p:nvPr/>
        </p:nvSpPr>
        <p:spPr>
          <a:xfrm>
            <a:off x="486981" y="1927080"/>
            <a:ext cx="3624579" cy="553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80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5080" rtl="0" algn="l">
              <a:lnSpc>
                <a:spcPct val="116199"/>
              </a:lnSpc>
              <a:spcBef>
                <a:spcPts val="57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função de transferência do sistema de controle em malha fechada  pode ser escrito como: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33"/>
          <p:cNvSpPr txBox="1"/>
          <p:nvPr/>
        </p:nvSpPr>
        <p:spPr>
          <a:xfrm>
            <a:off x="1431201" y="2599481"/>
            <a:ext cx="14097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¯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4" name="Google Shape;624;p33"/>
          <p:cNvSpPr txBox="1"/>
          <p:nvPr/>
        </p:nvSpPr>
        <p:spPr>
          <a:xfrm>
            <a:off x="1527543" y="2680175"/>
            <a:ext cx="10477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CL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3"/>
          <p:cNvSpPr txBox="1"/>
          <p:nvPr/>
        </p:nvSpPr>
        <p:spPr>
          <a:xfrm>
            <a:off x="1758657" y="2728158"/>
            <a:ext cx="73215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¯(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aseline="30000"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6" name="Google Shape;626;p33"/>
          <p:cNvSpPr txBox="1"/>
          <p:nvPr/>
        </p:nvSpPr>
        <p:spPr>
          <a:xfrm>
            <a:off x="2600540" y="2705653"/>
            <a:ext cx="79565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3"/>
          <p:cNvSpPr txBox="1"/>
          <p:nvPr/>
        </p:nvSpPr>
        <p:spPr>
          <a:xfrm>
            <a:off x="1607235" y="2567300"/>
            <a:ext cx="2679065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89230" marR="0" rtl="0" algn="l">
              <a:lnSpc>
                <a:spcPct val="5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35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6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¯(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 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aseline="30000" lang="en-US" sz="135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aseline="30000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endParaRPr baseline="30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	=	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(10)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4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4"/>
          <p:cNvSpPr txBox="1"/>
          <p:nvPr/>
        </p:nvSpPr>
        <p:spPr>
          <a:xfrm>
            <a:off x="98615" y="57929"/>
            <a:ext cx="128016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Open loop - saída 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34" name="Google Shape;634;p34"/>
          <p:cNvGrpSpPr/>
          <p:nvPr/>
        </p:nvGrpSpPr>
        <p:grpSpPr>
          <a:xfrm>
            <a:off x="1213468" y="545326"/>
            <a:ext cx="2467610" cy="2049780"/>
            <a:chOff x="1213468" y="545326"/>
            <a:chExt cx="2467610" cy="2049780"/>
          </a:xfrm>
        </p:grpSpPr>
        <p:sp>
          <p:nvSpPr>
            <p:cNvPr id="635" name="Google Shape;635;p34"/>
            <p:cNvSpPr/>
            <p:nvPr/>
          </p:nvSpPr>
          <p:spPr>
            <a:xfrm>
              <a:off x="1213468" y="545326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2467280" y="0"/>
                  </a:moveTo>
                  <a:lnTo>
                    <a:pt x="0" y="0"/>
                  </a:lnTo>
                  <a:lnTo>
                    <a:pt x="0" y="2049746"/>
                  </a:lnTo>
                  <a:lnTo>
                    <a:pt x="2467280" y="2049746"/>
                  </a:lnTo>
                  <a:lnTo>
                    <a:pt x="246728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1419085" y="545326"/>
              <a:ext cx="1645285" cy="2049780"/>
            </a:xfrm>
            <a:custGeom>
              <a:rect b="b" l="l" r="r" t="t"/>
              <a:pathLst>
                <a:path extrusionOk="0" h="2049780" w="1645285">
                  <a:moveTo>
                    <a:pt x="0" y="2049746"/>
                  </a:moveTo>
                  <a:lnTo>
                    <a:pt x="0" y="0"/>
                  </a:lnTo>
                </a:path>
                <a:path extrusionOk="0" h="2049780" w="1645285">
                  <a:moveTo>
                    <a:pt x="411209" y="2049746"/>
                  </a:moveTo>
                  <a:lnTo>
                    <a:pt x="411209" y="0"/>
                  </a:lnTo>
                </a:path>
                <a:path extrusionOk="0" h="2049780" w="1645285">
                  <a:moveTo>
                    <a:pt x="822418" y="2049746"/>
                  </a:moveTo>
                  <a:lnTo>
                    <a:pt x="822418" y="0"/>
                  </a:lnTo>
                </a:path>
                <a:path extrusionOk="0" h="2049780" w="1645285">
                  <a:moveTo>
                    <a:pt x="1233628" y="2049746"/>
                  </a:moveTo>
                  <a:lnTo>
                    <a:pt x="1233628" y="0"/>
                  </a:lnTo>
                </a:path>
                <a:path extrusionOk="0" h="2049780" w="1645285">
                  <a:moveTo>
                    <a:pt x="1644837" y="2049746"/>
                  </a:moveTo>
                  <a:lnTo>
                    <a:pt x="1644837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3475132" y="545326"/>
              <a:ext cx="0" cy="2049780"/>
            </a:xfrm>
            <a:custGeom>
              <a:rect b="b" l="l" r="r" t="t"/>
              <a:pathLst>
                <a:path extrusionOk="0" h="2049780" w="120000">
                  <a:moveTo>
                    <a:pt x="0" y="552449"/>
                  </a:moveTo>
                  <a:lnTo>
                    <a:pt x="0" y="2049746"/>
                  </a:lnTo>
                </a:path>
                <a:path extrusionOk="0" h="2049780" w="120000">
                  <a:moveTo>
                    <a:pt x="0" y="0"/>
                  </a:moveTo>
                  <a:lnTo>
                    <a:pt x="0" y="43534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1213468" y="1204177"/>
              <a:ext cx="2467610" cy="1220470"/>
            </a:xfrm>
            <a:custGeom>
              <a:rect b="b" l="l" r="r" t="t"/>
              <a:pathLst>
                <a:path extrusionOk="0" h="1220470" w="2467610">
                  <a:moveTo>
                    <a:pt x="0" y="1220075"/>
                  </a:moveTo>
                  <a:lnTo>
                    <a:pt x="2467280" y="1220075"/>
                  </a:lnTo>
                </a:path>
                <a:path extrusionOk="0" h="1220470" w="2467610">
                  <a:moveTo>
                    <a:pt x="0" y="813383"/>
                  </a:moveTo>
                  <a:lnTo>
                    <a:pt x="2467280" y="813383"/>
                  </a:lnTo>
                </a:path>
                <a:path extrusionOk="0" h="1220470" w="2467610">
                  <a:moveTo>
                    <a:pt x="0" y="406691"/>
                  </a:moveTo>
                  <a:lnTo>
                    <a:pt x="2467280" y="406691"/>
                  </a:lnTo>
                </a:path>
                <a:path extrusionOk="0" h="1220470" w="2467610">
                  <a:moveTo>
                    <a:pt x="0" y="0"/>
                  </a:moveTo>
                  <a:lnTo>
                    <a:pt x="2467280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1213468" y="797485"/>
              <a:ext cx="2467610" cy="0"/>
            </a:xfrm>
            <a:custGeom>
              <a:rect b="b" l="l" r="r" t="t"/>
              <a:pathLst>
                <a:path extrusionOk="0" h="120000" w="2467610">
                  <a:moveTo>
                    <a:pt x="0" y="0"/>
                  </a:moveTo>
                  <a:lnTo>
                    <a:pt x="1900886" y="0"/>
                  </a:lnTo>
                </a:path>
                <a:path extrusionOk="0" h="120000" w="2467610">
                  <a:moveTo>
                    <a:pt x="2415393" y="0"/>
                  </a:moveTo>
                  <a:lnTo>
                    <a:pt x="2467280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419085" y="545326"/>
              <a:ext cx="2056130" cy="2049780"/>
            </a:xfrm>
            <a:custGeom>
              <a:rect b="b" l="l" r="r" t="t"/>
              <a:pathLst>
                <a:path extrusionOk="0" h="2049780" w="2056129">
                  <a:moveTo>
                    <a:pt x="0" y="2049746"/>
                  </a:moveTo>
                  <a:lnTo>
                    <a:pt x="0" y="1995750"/>
                  </a:lnTo>
                </a:path>
                <a:path extrusionOk="0" h="2049780" w="2056129">
                  <a:moveTo>
                    <a:pt x="411209" y="2049746"/>
                  </a:moveTo>
                  <a:lnTo>
                    <a:pt x="411209" y="1995750"/>
                  </a:lnTo>
                </a:path>
                <a:path extrusionOk="0" h="2049780" w="2056129">
                  <a:moveTo>
                    <a:pt x="822418" y="2049746"/>
                  </a:moveTo>
                  <a:lnTo>
                    <a:pt x="822418" y="1995750"/>
                  </a:lnTo>
                </a:path>
                <a:path extrusionOk="0" h="2049780" w="2056129">
                  <a:moveTo>
                    <a:pt x="1233628" y="2049746"/>
                  </a:moveTo>
                  <a:lnTo>
                    <a:pt x="1233628" y="1995750"/>
                  </a:lnTo>
                </a:path>
                <a:path extrusionOk="0" h="2049780" w="2056129">
                  <a:moveTo>
                    <a:pt x="1644837" y="2049746"/>
                  </a:moveTo>
                  <a:lnTo>
                    <a:pt x="1644837" y="1995750"/>
                  </a:lnTo>
                </a:path>
                <a:path extrusionOk="0" h="2049780" w="2056129">
                  <a:moveTo>
                    <a:pt x="2056046" y="2049746"/>
                  </a:moveTo>
                  <a:lnTo>
                    <a:pt x="2056046" y="1995750"/>
                  </a:lnTo>
                </a:path>
                <a:path extrusionOk="0" h="2049780" w="2056129">
                  <a:moveTo>
                    <a:pt x="0" y="0"/>
                  </a:moveTo>
                  <a:lnTo>
                    <a:pt x="0" y="53996"/>
                  </a:lnTo>
                </a:path>
                <a:path extrusionOk="0" h="2049780" w="2056129">
                  <a:moveTo>
                    <a:pt x="411209" y="0"/>
                  </a:moveTo>
                  <a:lnTo>
                    <a:pt x="411209" y="53996"/>
                  </a:lnTo>
                </a:path>
                <a:path extrusionOk="0" h="2049780" w="2056129">
                  <a:moveTo>
                    <a:pt x="822418" y="0"/>
                  </a:moveTo>
                  <a:lnTo>
                    <a:pt x="822418" y="53996"/>
                  </a:lnTo>
                </a:path>
                <a:path extrusionOk="0" h="2049780" w="2056129">
                  <a:moveTo>
                    <a:pt x="1233628" y="0"/>
                  </a:moveTo>
                  <a:lnTo>
                    <a:pt x="1233628" y="53996"/>
                  </a:lnTo>
                </a:path>
                <a:path extrusionOk="0" h="2049780" w="2056129">
                  <a:moveTo>
                    <a:pt x="1644837" y="0"/>
                  </a:moveTo>
                  <a:lnTo>
                    <a:pt x="1644837" y="53996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3475132" y="545326"/>
              <a:ext cx="0" cy="43815"/>
            </a:xfrm>
            <a:custGeom>
              <a:rect b="b" l="l" r="r" t="t"/>
              <a:pathLst>
                <a:path extrusionOk="0" h="43815" w="120000">
                  <a:moveTo>
                    <a:pt x="0" y="0"/>
                  </a:moveTo>
                  <a:lnTo>
                    <a:pt x="0" y="43534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1213468" y="797485"/>
              <a:ext cx="2467610" cy="1626870"/>
            </a:xfrm>
            <a:custGeom>
              <a:rect b="b" l="l" r="r" t="t"/>
              <a:pathLst>
                <a:path extrusionOk="0" h="1626870" w="2467610">
                  <a:moveTo>
                    <a:pt x="0" y="1626766"/>
                  </a:moveTo>
                  <a:lnTo>
                    <a:pt x="53997" y="1626766"/>
                  </a:lnTo>
                </a:path>
                <a:path extrusionOk="0" h="1626870" w="2467610">
                  <a:moveTo>
                    <a:pt x="0" y="1220075"/>
                  </a:moveTo>
                  <a:lnTo>
                    <a:pt x="53997" y="1220075"/>
                  </a:lnTo>
                </a:path>
                <a:path extrusionOk="0" h="1626870" w="2467610">
                  <a:moveTo>
                    <a:pt x="0" y="813383"/>
                  </a:moveTo>
                  <a:lnTo>
                    <a:pt x="53997" y="813383"/>
                  </a:lnTo>
                </a:path>
                <a:path extrusionOk="0" h="1626870" w="2467610">
                  <a:moveTo>
                    <a:pt x="0" y="406691"/>
                  </a:moveTo>
                  <a:lnTo>
                    <a:pt x="53997" y="406691"/>
                  </a:lnTo>
                </a:path>
                <a:path extrusionOk="0" h="1626870" w="2467610">
                  <a:moveTo>
                    <a:pt x="0" y="0"/>
                  </a:moveTo>
                  <a:lnTo>
                    <a:pt x="53997" y="0"/>
                  </a:lnTo>
                </a:path>
                <a:path extrusionOk="0" h="1626870" w="2467610">
                  <a:moveTo>
                    <a:pt x="2467280" y="1626766"/>
                  </a:moveTo>
                  <a:lnTo>
                    <a:pt x="2413283" y="1626766"/>
                  </a:lnTo>
                </a:path>
                <a:path extrusionOk="0" h="1626870" w="2467610">
                  <a:moveTo>
                    <a:pt x="2467280" y="1220075"/>
                  </a:moveTo>
                  <a:lnTo>
                    <a:pt x="2413283" y="1220075"/>
                  </a:lnTo>
                </a:path>
                <a:path extrusionOk="0" h="1626870" w="2467610">
                  <a:moveTo>
                    <a:pt x="2467280" y="813383"/>
                  </a:moveTo>
                  <a:lnTo>
                    <a:pt x="2413283" y="813383"/>
                  </a:lnTo>
                </a:path>
                <a:path extrusionOk="0" h="1626870" w="2467610">
                  <a:moveTo>
                    <a:pt x="2467280" y="406691"/>
                  </a:moveTo>
                  <a:lnTo>
                    <a:pt x="2413283" y="406691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3628862" y="797485"/>
              <a:ext cx="52069" cy="0"/>
            </a:xfrm>
            <a:custGeom>
              <a:rect b="b" l="l" r="r" t="t"/>
              <a:pathLst>
                <a:path extrusionOk="0" h="120000" w="52070">
                  <a:moveTo>
                    <a:pt x="0" y="0"/>
                  </a:moveTo>
                  <a:lnTo>
                    <a:pt x="51886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1213468" y="545326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0" y="2049746"/>
                  </a:moveTo>
                  <a:lnTo>
                    <a:pt x="0" y="0"/>
                  </a:lnTo>
                  <a:lnTo>
                    <a:pt x="2467280" y="0"/>
                  </a:lnTo>
                  <a:lnTo>
                    <a:pt x="2467280" y="2049746"/>
                  </a:lnTo>
                  <a:lnTo>
                    <a:pt x="0" y="2049746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5" name="Google Shape;645;p34"/>
          <p:cNvSpPr txBox="1"/>
          <p:nvPr/>
        </p:nvSpPr>
        <p:spPr>
          <a:xfrm>
            <a:off x="1375816" y="2579584"/>
            <a:ext cx="869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34"/>
          <p:cNvSpPr txBox="1"/>
          <p:nvPr/>
        </p:nvSpPr>
        <p:spPr>
          <a:xfrm>
            <a:off x="1765807" y="2579584"/>
            <a:ext cx="129539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4"/>
          <p:cNvSpPr txBox="1"/>
          <p:nvPr/>
        </p:nvSpPr>
        <p:spPr>
          <a:xfrm>
            <a:off x="2173274" y="2579584"/>
            <a:ext cx="1365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4"/>
          <p:cNvSpPr txBox="1"/>
          <p:nvPr/>
        </p:nvSpPr>
        <p:spPr>
          <a:xfrm>
            <a:off x="2584780" y="2579584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4"/>
          <p:cNvSpPr txBox="1"/>
          <p:nvPr/>
        </p:nvSpPr>
        <p:spPr>
          <a:xfrm>
            <a:off x="2995980" y="2579584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4"/>
          <p:cNvSpPr txBox="1"/>
          <p:nvPr/>
        </p:nvSpPr>
        <p:spPr>
          <a:xfrm>
            <a:off x="3407333" y="2579584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4"/>
          <p:cNvSpPr txBox="1"/>
          <p:nvPr/>
        </p:nvSpPr>
        <p:spPr>
          <a:xfrm>
            <a:off x="1099146" y="1113344"/>
            <a:ext cx="86995" cy="1372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24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3495" marR="0" rtl="0" algn="l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111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94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34"/>
          <p:cNvSpPr txBox="1"/>
          <p:nvPr/>
        </p:nvSpPr>
        <p:spPr>
          <a:xfrm>
            <a:off x="1110589" y="707325"/>
            <a:ext cx="7493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3" name="Google Shape;653;p34"/>
          <p:cNvGrpSpPr/>
          <p:nvPr/>
        </p:nvGrpSpPr>
        <p:grpSpPr>
          <a:xfrm>
            <a:off x="1419085" y="588861"/>
            <a:ext cx="2210254" cy="1835880"/>
            <a:chOff x="1419085" y="588861"/>
            <a:chExt cx="2210254" cy="1835880"/>
          </a:xfrm>
        </p:grpSpPr>
        <p:sp>
          <p:nvSpPr>
            <p:cNvPr id="654" name="Google Shape;654;p34"/>
            <p:cNvSpPr/>
            <p:nvPr/>
          </p:nvSpPr>
          <p:spPr>
            <a:xfrm>
              <a:off x="1419085" y="2017560"/>
              <a:ext cx="2056130" cy="0"/>
            </a:xfrm>
            <a:custGeom>
              <a:rect b="b" l="l" r="r" t="t"/>
              <a:pathLst>
                <a:path extrusionOk="0" h="120000" w="2056129">
                  <a:moveTo>
                    <a:pt x="0" y="0"/>
                  </a:moveTo>
                  <a:lnTo>
                    <a:pt x="411" y="0"/>
                  </a:lnTo>
                  <a:lnTo>
                    <a:pt x="205604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  <a:path extrusionOk="0" h="120000" w="2056129">
                  <a:moveTo>
                    <a:pt x="0" y="0"/>
                  </a:moveTo>
                  <a:lnTo>
                    <a:pt x="411" y="0"/>
                  </a:lnTo>
                  <a:lnTo>
                    <a:pt x="205604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1419085" y="2220906"/>
              <a:ext cx="2056130" cy="203835"/>
            </a:xfrm>
            <a:custGeom>
              <a:rect b="b" l="l" r="r" t="t"/>
              <a:pathLst>
                <a:path extrusionOk="0" h="203835" w="2056129">
                  <a:moveTo>
                    <a:pt x="0" y="203345"/>
                  </a:moveTo>
                  <a:lnTo>
                    <a:pt x="411" y="203345"/>
                  </a:lnTo>
                  <a:lnTo>
                    <a:pt x="205604" y="203345"/>
                  </a:lnTo>
                  <a:lnTo>
                    <a:pt x="205604" y="0"/>
                  </a:lnTo>
                  <a:lnTo>
                    <a:pt x="246725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  <a:path extrusionOk="0" h="203835" w="2056129">
                  <a:moveTo>
                    <a:pt x="0" y="203345"/>
                  </a:moveTo>
                  <a:lnTo>
                    <a:pt x="411" y="203345"/>
                  </a:lnTo>
                  <a:lnTo>
                    <a:pt x="205604" y="203345"/>
                  </a:lnTo>
                  <a:lnTo>
                    <a:pt x="205604" y="0"/>
                  </a:lnTo>
                  <a:lnTo>
                    <a:pt x="246725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1419085" y="716147"/>
              <a:ext cx="2056130" cy="1708150"/>
            </a:xfrm>
            <a:custGeom>
              <a:rect b="b" l="l" r="r" t="t"/>
              <a:pathLst>
                <a:path extrusionOk="0" h="1708150" w="2056129">
                  <a:moveTo>
                    <a:pt x="0" y="1708105"/>
                  </a:moveTo>
                  <a:lnTo>
                    <a:pt x="411" y="1704038"/>
                  </a:lnTo>
                  <a:lnTo>
                    <a:pt x="1233" y="1691837"/>
                  </a:lnTo>
                  <a:lnTo>
                    <a:pt x="6579" y="1630833"/>
                  </a:lnTo>
                  <a:lnTo>
                    <a:pt x="19737" y="1533227"/>
                  </a:lnTo>
                  <a:lnTo>
                    <a:pt x="35363" y="1476290"/>
                  </a:lnTo>
                  <a:lnTo>
                    <a:pt x="76484" y="1431554"/>
                  </a:lnTo>
                  <a:lnTo>
                    <a:pt x="103213" y="1423420"/>
                  </a:lnTo>
                  <a:lnTo>
                    <a:pt x="135699" y="1423420"/>
                  </a:lnTo>
                  <a:lnTo>
                    <a:pt x="176820" y="1423420"/>
                  </a:lnTo>
                  <a:lnTo>
                    <a:pt x="205604" y="1423420"/>
                  </a:lnTo>
                  <a:lnTo>
                    <a:pt x="246725" y="1167205"/>
                  </a:lnTo>
                  <a:lnTo>
                    <a:pt x="287846" y="955725"/>
                  </a:lnTo>
                  <a:lnTo>
                    <a:pt x="328967" y="780848"/>
                  </a:lnTo>
                  <a:lnTo>
                    <a:pt x="370088" y="638505"/>
                  </a:lnTo>
                  <a:lnTo>
                    <a:pt x="411209" y="524632"/>
                  </a:lnTo>
                  <a:lnTo>
                    <a:pt x="452330" y="427026"/>
                  </a:lnTo>
                  <a:lnTo>
                    <a:pt x="493451" y="349754"/>
                  </a:lnTo>
                  <a:lnTo>
                    <a:pt x="534572" y="288751"/>
                  </a:lnTo>
                  <a:lnTo>
                    <a:pt x="575693" y="235881"/>
                  </a:lnTo>
                  <a:lnTo>
                    <a:pt x="616814" y="191145"/>
                  </a:lnTo>
                  <a:lnTo>
                    <a:pt x="657935" y="158609"/>
                  </a:lnTo>
                  <a:lnTo>
                    <a:pt x="699056" y="130141"/>
                  </a:lnTo>
                  <a:lnTo>
                    <a:pt x="740176" y="105739"/>
                  </a:lnTo>
                  <a:lnTo>
                    <a:pt x="781297" y="85405"/>
                  </a:lnTo>
                  <a:lnTo>
                    <a:pt x="822418" y="69137"/>
                  </a:lnTo>
                  <a:lnTo>
                    <a:pt x="863539" y="56936"/>
                  </a:lnTo>
                  <a:lnTo>
                    <a:pt x="904660" y="48803"/>
                  </a:lnTo>
                  <a:lnTo>
                    <a:pt x="945781" y="40669"/>
                  </a:lnTo>
                  <a:lnTo>
                    <a:pt x="986902" y="32535"/>
                  </a:lnTo>
                  <a:lnTo>
                    <a:pt x="1028023" y="24401"/>
                  </a:lnTo>
                  <a:lnTo>
                    <a:pt x="1069144" y="20334"/>
                  </a:lnTo>
                  <a:lnTo>
                    <a:pt x="1110265" y="16267"/>
                  </a:lnTo>
                  <a:lnTo>
                    <a:pt x="1151386" y="16267"/>
                  </a:lnTo>
                  <a:lnTo>
                    <a:pt x="1192507" y="12200"/>
                  </a:lnTo>
                  <a:lnTo>
                    <a:pt x="1233628" y="8133"/>
                  </a:lnTo>
                  <a:lnTo>
                    <a:pt x="1274749" y="8133"/>
                  </a:lnTo>
                  <a:lnTo>
                    <a:pt x="1315870" y="8133"/>
                  </a:lnTo>
                  <a:lnTo>
                    <a:pt x="1356991" y="4067"/>
                  </a:lnTo>
                  <a:lnTo>
                    <a:pt x="1398111" y="4067"/>
                  </a:lnTo>
                  <a:lnTo>
                    <a:pt x="1439232" y="4067"/>
                  </a:lnTo>
                  <a:lnTo>
                    <a:pt x="1480353" y="4067"/>
                  </a:lnTo>
                  <a:lnTo>
                    <a:pt x="1521474" y="4067"/>
                  </a:lnTo>
                  <a:lnTo>
                    <a:pt x="1562595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  <a:path extrusionOk="0" h="1708150" w="2056129">
                  <a:moveTo>
                    <a:pt x="0" y="1708105"/>
                  </a:moveTo>
                  <a:lnTo>
                    <a:pt x="411" y="1704038"/>
                  </a:lnTo>
                  <a:lnTo>
                    <a:pt x="1233" y="1691837"/>
                  </a:lnTo>
                  <a:lnTo>
                    <a:pt x="6579" y="1630833"/>
                  </a:lnTo>
                  <a:lnTo>
                    <a:pt x="19737" y="1533227"/>
                  </a:lnTo>
                  <a:lnTo>
                    <a:pt x="35363" y="1476290"/>
                  </a:lnTo>
                  <a:lnTo>
                    <a:pt x="76484" y="1431554"/>
                  </a:lnTo>
                  <a:lnTo>
                    <a:pt x="103213" y="1423420"/>
                  </a:lnTo>
                  <a:lnTo>
                    <a:pt x="135699" y="1423420"/>
                  </a:lnTo>
                  <a:lnTo>
                    <a:pt x="176820" y="1423420"/>
                  </a:lnTo>
                  <a:lnTo>
                    <a:pt x="205604" y="1423420"/>
                  </a:lnTo>
                  <a:lnTo>
                    <a:pt x="246725" y="1167205"/>
                  </a:lnTo>
                  <a:lnTo>
                    <a:pt x="287846" y="955725"/>
                  </a:lnTo>
                  <a:lnTo>
                    <a:pt x="328967" y="780848"/>
                  </a:lnTo>
                  <a:lnTo>
                    <a:pt x="370088" y="638505"/>
                  </a:lnTo>
                  <a:lnTo>
                    <a:pt x="411209" y="524632"/>
                  </a:lnTo>
                  <a:lnTo>
                    <a:pt x="452330" y="427026"/>
                  </a:lnTo>
                  <a:lnTo>
                    <a:pt x="493451" y="349754"/>
                  </a:lnTo>
                  <a:lnTo>
                    <a:pt x="534572" y="288751"/>
                  </a:lnTo>
                  <a:lnTo>
                    <a:pt x="575693" y="235881"/>
                  </a:lnTo>
                  <a:lnTo>
                    <a:pt x="616814" y="191145"/>
                  </a:lnTo>
                  <a:lnTo>
                    <a:pt x="657935" y="158609"/>
                  </a:lnTo>
                  <a:lnTo>
                    <a:pt x="699056" y="130141"/>
                  </a:lnTo>
                  <a:lnTo>
                    <a:pt x="740176" y="105739"/>
                  </a:lnTo>
                  <a:lnTo>
                    <a:pt x="781297" y="85405"/>
                  </a:lnTo>
                  <a:lnTo>
                    <a:pt x="822418" y="69137"/>
                  </a:lnTo>
                  <a:lnTo>
                    <a:pt x="863539" y="56936"/>
                  </a:lnTo>
                  <a:lnTo>
                    <a:pt x="904660" y="48803"/>
                  </a:lnTo>
                  <a:lnTo>
                    <a:pt x="945781" y="40669"/>
                  </a:lnTo>
                  <a:lnTo>
                    <a:pt x="986902" y="32535"/>
                  </a:lnTo>
                  <a:lnTo>
                    <a:pt x="1028023" y="24401"/>
                  </a:lnTo>
                  <a:lnTo>
                    <a:pt x="1069144" y="20334"/>
                  </a:lnTo>
                  <a:lnTo>
                    <a:pt x="1110265" y="16267"/>
                  </a:lnTo>
                  <a:lnTo>
                    <a:pt x="1151386" y="16267"/>
                  </a:lnTo>
                  <a:lnTo>
                    <a:pt x="1192507" y="12200"/>
                  </a:lnTo>
                  <a:lnTo>
                    <a:pt x="1233628" y="8133"/>
                  </a:lnTo>
                  <a:lnTo>
                    <a:pt x="1274749" y="8133"/>
                  </a:lnTo>
                  <a:lnTo>
                    <a:pt x="1315870" y="8133"/>
                  </a:lnTo>
                  <a:lnTo>
                    <a:pt x="1356991" y="4067"/>
                  </a:lnTo>
                  <a:lnTo>
                    <a:pt x="1398111" y="4067"/>
                  </a:lnTo>
                  <a:lnTo>
                    <a:pt x="1439232" y="4067"/>
                  </a:lnTo>
                  <a:lnTo>
                    <a:pt x="1480353" y="4067"/>
                  </a:lnTo>
                  <a:lnTo>
                    <a:pt x="1521474" y="4067"/>
                  </a:lnTo>
                  <a:lnTo>
                    <a:pt x="1562595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3114355" y="588861"/>
              <a:ext cx="514984" cy="509270"/>
            </a:xfrm>
            <a:custGeom>
              <a:rect b="b" l="l" r="r" t="t"/>
              <a:pathLst>
                <a:path extrusionOk="0" h="509269" w="514985">
                  <a:moveTo>
                    <a:pt x="514506" y="0"/>
                  </a:moveTo>
                  <a:lnTo>
                    <a:pt x="0" y="0"/>
                  </a:lnTo>
                  <a:lnTo>
                    <a:pt x="0" y="508915"/>
                  </a:lnTo>
                  <a:lnTo>
                    <a:pt x="514506" y="508915"/>
                  </a:lnTo>
                  <a:lnTo>
                    <a:pt x="514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3157346" y="690575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3157346" y="843343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3157346" y="996099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1" name="Google Shape;661;p34"/>
          <p:cNvSpPr txBox="1"/>
          <p:nvPr/>
        </p:nvSpPr>
        <p:spPr>
          <a:xfrm>
            <a:off x="2333815" y="2739407"/>
            <a:ext cx="2266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34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33</a:t>
            </a:r>
            <a:endParaRPr/>
          </a:p>
        </p:txBody>
      </p:sp>
      <p:sp>
        <p:nvSpPr>
          <p:cNvPr id="663" name="Google Shape;663;p34"/>
          <p:cNvSpPr txBox="1"/>
          <p:nvPr/>
        </p:nvSpPr>
        <p:spPr>
          <a:xfrm rot="-5400000">
            <a:off x="613695" y="1485053"/>
            <a:ext cx="714375" cy="170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4" name="Google Shape;664;p34"/>
          <p:cNvSpPr txBox="1"/>
          <p:nvPr/>
        </p:nvSpPr>
        <p:spPr>
          <a:xfrm>
            <a:off x="3114355" y="545326"/>
            <a:ext cx="514984" cy="552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7450">
            <a:spAutoFit/>
          </a:bodyPr>
          <a:lstStyle/>
          <a:p>
            <a:pPr indent="0" lvl="0" marL="299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8925" marR="0" rtl="0" algn="l">
              <a:lnSpc>
                <a:spcPct val="100000"/>
              </a:lnSpc>
              <a:spcBef>
                <a:spcPts val="244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5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35"/>
          <p:cNvSpPr txBox="1"/>
          <p:nvPr/>
        </p:nvSpPr>
        <p:spPr>
          <a:xfrm>
            <a:off x="98615" y="57929"/>
            <a:ext cx="12128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Open loop - erro 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71" name="Google Shape;671;p35"/>
          <p:cNvGrpSpPr/>
          <p:nvPr/>
        </p:nvGrpSpPr>
        <p:grpSpPr>
          <a:xfrm>
            <a:off x="1249676" y="545326"/>
            <a:ext cx="2467610" cy="2049780"/>
            <a:chOff x="1249676" y="545326"/>
            <a:chExt cx="2467610" cy="2049780"/>
          </a:xfrm>
        </p:grpSpPr>
        <p:sp>
          <p:nvSpPr>
            <p:cNvPr id="672" name="Google Shape;672;p35"/>
            <p:cNvSpPr/>
            <p:nvPr/>
          </p:nvSpPr>
          <p:spPr>
            <a:xfrm>
              <a:off x="1249676" y="545326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2467280" y="0"/>
                  </a:moveTo>
                  <a:lnTo>
                    <a:pt x="0" y="0"/>
                  </a:lnTo>
                  <a:lnTo>
                    <a:pt x="0" y="2049746"/>
                  </a:lnTo>
                  <a:lnTo>
                    <a:pt x="2467280" y="2049746"/>
                  </a:lnTo>
                  <a:lnTo>
                    <a:pt x="246728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1455293" y="545326"/>
              <a:ext cx="1645285" cy="2049780"/>
            </a:xfrm>
            <a:custGeom>
              <a:rect b="b" l="l" r="r" t="t"/>
              <a:pathLst>
                <a:path extrusionOk="0" h="2049780" w="1645285">
                  <a:moveTo>
                    <a:pt x="0" y="2049746"/>
                  </a:moveTo>
                  <a:lnTo>
                    <a:pt x="0" y="0"/>
                  </a:lnTo>
                </a:path>
                <a:path extrusionOk="0" h="2049780" w="1645285">
                  <a:moveTo>
                    <a:pt x="411209" y="2049746"/>
                  </a:moveTo>
                  <a:lnTo>
                    <a:pt x="411209" y="0"/>
                  </a:lnTo>
                </a:path>
                <a:path extrusionOk="0" h="2049780" w="1645285">
                  <a:moveTo>
                    <a:pt x="822418" y="2049746"/>
                  </a:moveTo>
                  <a:lnTo>
                    <a:pt x="822418" y="0"/>
                  </a:lnTo>
                </a:path>
                <a:path extrusionOk="0" h="2049780" w="1645285">
                  <a:moveTo>
                    <a:pt x="1233628" y="2049746"/>
                  </a:moveTo>
                  <a:lnTo>
                    <a:pt x="1233628" y="0"/>
                  </a:lnTo>
                </a:path>
                <a:path extrusionOk="0" h="2049780" w="1645285">
                  <a:moveTo>
                    <a:pt x="1644837" y="2049746"/>
                  </a:moveTo>
                  <a:lnTo>
                    <a:pt x="1644837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3511339" y="545326"/>
              <a:ext cx="0" cy="2049780"/>
            </a:xfrm>
            <a:custGeom>
              <a:rect b="b" l="l" r="r" t="t"/>
              <a:pathLst>
                <a:path extrusionOk="0" h="2049780" w="120000">
                  <a:moveTo>
                    <a:pt x="0" y="552449"/>
                  </a:moveTo>
                  <a:lnTo>
                    <a:pt x="0" y="2049746"/>
                  </a:lnTo>
                </a:path>
                <a:path extrusionOk="0" h="2049780" w="120000">
                  <a:moveTo>
                    <a:pt x="0" y="0"/>
                  </a:moveTo>
                  <a:lnTo>
                    <a:pt x="0" y="43534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1249676" y="1122838"/>
              <a:ext cx="2467610" cy="1220470"/>
            </a:xfrm>
            <a:custGeom>
              <a:rect b="b" l="l" r="r" t="t"/>
              <a:pathLst>
                <a:path extrusionOk="0" h="1220470" w="2467610">
                  <a:moveTo>
                    <a:pt x="0" y="1220075"/>
                  </a:moveTo>
                  <a:lnTo>
                    <a:pt x="2467280" y="1220075"/>
                  </a:lnTo>
                </a:path>
                <a:path extrusionOk="0" h="1220470" w="2467610">
                  <a:moveTo>
                    <a:pt x="0" y="813383"/>
                  </a:moveTo>
                  <a:lnTo>
                    <a:pt x="2467280" y="813383"/>
                  </a:lnTo>
                </a:path>
                <a:path extrusionOk="0" h="1220470" w="2467610">
                  <a:moveTo>
                    <a:pt x="0" y="406691"/>
                  </a:moveTo>
                  <a:lnTo>
                    <a:pt x="2467280" y="406691"/>
                  </a:lnTo>
                </a:path>
                <a:path extrusionOk="0" h="1220470" w="2467610">
                  <a:moveTo>
                    <a:pt x="0" y="0"/>
                  </a:moveTo>
                  <a:lnTo>
                    <a:pt x="2467280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1249676" y="716147"/>
              <a:ext cx="2467610" cy="0"/>
            </a:xfrm>
            <a:custGeom>
              <a:rect b="b" l="l" r="r" t="t"/>
              <a:pathLst>
                <a:path extrusionOk="0" h="120000" w="2467610">
                  <a:moveTo>
                    <a:pt x="0" y="0"/>
                  </a:moveTo>
                  <a:lnTo>
                    <a:pt x="1900886" y="0"/>
                  </a:lnTo>
                </a:path>
                <a:path extrusionOk="0" h="120000" w="2467610">
                  <a:moveTo>
                    <a:pt x="2415393" y="0"/>
                  </a:moveTo>
                  <a:lnTo>
                    <a:pt x="2467280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1455293" y="545326"/>
              <a:ext cx="2056130" cy="2049780"/>
            </a:xfrm>
            <a:custGeom>
              <a:rect b="b" l="l" r="r" t="t"/>
              <a:pathLst>
                <a:path extrusionOk="0" h="2049780" w="2056129">
                  <a:moveTo>
                    <a:pt x="0" y="2049746"/>
                  </a:moveTo>
                  <a:lnTo>
                    <a:pt x="0" y="1995750"/>
                  </a:lnTo>
                </a:path>
                <a:path extrusionOk="0" h="2049780" w="2056129">
                  <a:moveTo>
                    <a:pt x="411209" y="2049746"/>
                  </a:moveTo>
                  <a:lnTo>
                    <a:pt x="411209" y="1995750"/>
                  </a:lnTo>
                </a:path>
                <a:path extrusionOk="0" h="2049780" w="2056129">
                  <a:moveTo>
                    <a:pt x="822418" y="2049746"/>
                  </a:moveTo>
                  <a:lnTo>
                    <a:pt x="822418" y="1995750"/>
                  </a:lnTo>
                </a:path>
                <a:path extrusionOk="0" h="2049780" w="2056129">
                  <a:moveTo>
                    <a:pt x="1233628" y="2049746"/>
                  </a:moveTo>
                  <a:lnTo>
                    <a:pt x="1233628" y="1995750"/>
                  </a:lnTo>
                </a:path>
                <a:path extrusionOk="0" h="2049780" w="2056129">
                  <a:moveTo>
                    <a:pt x="1644837" y="2049746"/>
                  </a:moveTo>
                  <a:lnTo>
                    <a:pt x="1644837" y="1995750"/>
                  </a:lnTo>
                </a:path>
                <a:path extrusionOk="0" h="2049780" w="2056129">
                  <a:moveTo>
                    <a:pt x="2056046" y="2049746"/>
                  </a:moveTo>
                  <a:lnTo>
                    <a:pt x="2056046" y="1995750"/>
                  </a:lnTo>
                </a:path>
                <a:path extrusionOk="0" h="2049780" w="2056129">
                  <a:moveTo>
                    <a:pt x="0" y="0"/>
                  </a:moveTo>
                  <a:lnTo>
                    <a:pt x="0" y="53996"/>
                  </a:lnTo>
                </a:path>
                <a:path extrusionOk="0" h="2049780" w="2056129">
                  <a:moveTo>
                    <a:pt x="411209" y="0"/>
                  </a:moveTo>
                  <a:lnTo>
                    <a:pt x="411209" y="53996"/>
                  </a:lnTo>
                </a:path>
                <a:path extrusionOk="0" h="2049780" w="2056129">
                  <a:moveTo>
                    <a:pt x="822418" y="0"/>
                  </a:moveTo>
                  <a:lnTo>
                    <a:pt x="822418" y="53996"/>
                  </a:lnTo>
                </a:path>
                <a:path extrusionOk="0" h="2049780" w="2056129">
                  <a:moveTo>
                    <a:pt x="1233628" y="0"/>
                  </a:moveTo>
                  <a:lnTo>
                    <a:pt x="1233628" y="53996"/>
                  </a:lnTo>
                </a:path>
                <a:path extrusionOk="0" h="2049780" w="2056129">
                  <a:moveTo>
                    <a:pt x="1644837" y="0"/>
                  </a:moveTo>
                  <a:lnTo>
                    <a:pt x="1644837" y="53996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3511339" y="545326"/>
              <a:ext cx="0" cy="43815"/>
            </a:xfrm>
            <a:custGeom>
              <a:rect b="b" l="l" r="r" t="t"/>
              <a:pathLst>
                <a:path extrusionOk="0" h="43815" w="120000">
                  <a:moveTo>
                    <a:pt x="0" y="0"/>
                  </a:moveTo>
                  <a:lnTo>
                    <a:pt x="0" y="43534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1249676" y="716147"/>
              <a:ext cx="2467610" cy="1626870"/>
            </a:xfrm>
            <a:custGeom>
              <a:rect b="b" l="l" r="r" t="t"/>
              <a:pathLst>
                <a:path extrusionOk="0" h="1626870" w="2467610">
                  <a:moveTo>
                    <a:pt x="0" y="1626766"/>
                  </a:moveTo>
                  <a:lnTo>
                    <a:pt x="53997" y="1626766"/>
                  </a:lnTo>
                </a:path>
                <a:path extrusionOk="0" h="1626870" w="2467610">
                  <a:moveTo>
                    <a:pt x="0" y="1220075"/>
                  </a:moveTo>
                  <a:lnTo>
                    <a:pt x="53997" y="1220075"/>
                  </a:lnTo>
                </a:path>
                <a:path extrusionOk="0" h="1626870" w="2467610">
                  <a:moveTo>
                    <a:pt x="0" y="813383"/>
                  </a:moveTo>
                  <a:lnTo>
                    <a:pt x="53997" y="813383"/>
                  </a:lnTo>
                </a:path>
                <a:path extrusionOk="0" h="1626870" w="2467610">
                  <a:moveTo>
                    <a:pt x="0" y="406691"/>
                  </a:moveTo>
                  <a:lnTo>
                    <a:pt x="53997" y="406691"/>
                  </a:lnTo>
                </a:path>
                <a:path extrusionOk="0" h="1626870" w="2467610">
                  <a:moveTo>
                    <a:pt x="0" y="0"/>
                  </a:moveTo>
                  <a:lnTo>
                    <a:pt x="53997" y="0"/>
                  </a:lnTo>
                </a:path>
                <a:path extrusionOk="0" h="1626870" w="2467610">
                  <a:moveTo>
                    <a:pt x="2467280" y="1626766"/>
                  </a:moveTo>
                  <a:lnTo>
                    <a:pt x="2413283" y="1626766"/>
                  </a:lnTo>
                </a:path>
                <a:path extrusionOk="0" h="1626870" w="2467610">
                  <a:moveTo>
                    <a:pt x="2467280" y="1220075"/>
                  </a:moveTo>
                  <a:lnTo>
                    <a:pt x="2413283" y="1220075"/>
                  </a:lnTo>
                </a:path>
                <a:path extrusionOk="0" h="1626870" w="2467610">
                  <a:moveTo>
                    <a:pt x="2467280" y="813383"/>
                  </a:moveTo>
                  <a:lnTo>
                    <a:pt x="2413283" y="813383"/>
                  </a:lnTo>
                </a:path>
                <a:path extrusionOk="0" h="1626870" w="2467610">
                  <a:moveTo>
                    <a:pt x="2467280" y="406691"/>
                  </a:moveTo>
                  <a:lnTo>
                    <a:pt x="2413283" y="406691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3665070" y="716147"/>
              <a:ext cx="52069" cy="0"/>
            </a:xfrm>
            <a:custGeom>
              <a:rect b="b" l="l" r="r" t="t"/>
              <a:pathLst>
                <a:path extrusionOk="0" h="120000" w="52070">
                  <a:moveTo>
                    <a:pt x="0" y="0"/>
                  </a:moveTo>
                  <a:lnTo>
                    <a:pt x="51886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1249676" y="545326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0" y="2049746"/>
                  </a:moveTo>
                  <a:lnTo>
                    <a:pt x="0" y="0"/>
                  </a:lnTo>
                  <a:lnTo>
                    <a:pt x="2467280" y="0"/>
                  </a:lnTo>
                  <a:lnTo>
                    <a:pt x="2467280" y="2049746"/>
                  </a:lnTo>
                  <a:lnTo>
                    <a:pt x="0" y="2049746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2" name="Google Shape;682;p35"/>
          <p:cNvSpPr txBox="1"/>
          <p:nvPr/>
        </p:nvSpPr>
        <p:spPr>
          <a:xfrm>
            <a:off x="1412024" y="2579584"/>
            <a:ext cx="869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5"/>
          <p:cNvSpPr txBox="1"/>
          <p:nvPr/>
        </p:nvSpPr>
        <p:spPr>
          <a:xfrm>
            <a:off x="1802015" y="2579584"/>
            <a:ext cx="129539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5"/>
          <p:cNvSpPr txBox="1"/>
          <p:nvPr/>
        </p:nvSpPr>
        <p:spPr>
          <a:xfrm>
            <a:off x="2209482" y="2579584"/>
            <a:ext cx="1365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35"/>
          <p:cNvSpPr txBox="1"/>
          <p:nvPr/>
        </p:nvSpPr>
        <p:spPr>
          <a:xfrm>
            <a:off x="2620987" y="2579584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5"/>
          <p:cNvSpPr txBox="1"/>
          <p:nvPr/>
        </p:nvSpPr>
        <p:spPr>
          <a:xfrm>
            <a:off x="3032188" y="2579584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5"/>
          <p:cNvSpPr txBox="1"/>
          <p:nvPr/>
        </p:nvSpPr>
        <p:spPr>
          <a:xfrm>
            <a:off x="3443541" y="2579584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5"/>
          <p:cNvSpPr txBox="1"/>
          <p:nvPr/>
        </p:nvSpPr>
        <p:spPr>
          <a:xfrm>
            <a:off x="1062939" y="1037322"/>
            <a:ext cx="159385" cy="1363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9685" marR="0" rtl="0" algn="l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5"/>
          <p:cNvSpPr txBox="1"/>
          <p:nvPr/>
        </p:nvSpPr>
        <p:spPr>
          <a:xfrm>
            <a:off x="1154074" y="631226"/>
            <a:ext cx="6794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0" name="Google Shape;690;p35"/>
          <p:cNvGrpSpPr/>
          <p:nvPr/>
        </p:nvGrpSpPr>
        <p:grpSpPr>
          <a:xfrm>
            <a:off x="1455293" y="588861"/>
            <a:ext cx="2210254" cy="1835436"/>
            <a:chOff x="1455293" y="588861"/>
            <a:chExt cx="2210254" cy="1835436"/>
          </a:xfrm>
        </p:grpSpPr>
        <p:sp>
          <p:nvSpPr>
            <p:cNvPr id="691" name="Google Shape;691;p35"/>
            <p:cNvSpPr/>
            <p:nvPr/>
          </p:nvSpPr>
          <p:spPr>
            <a:xfrm>
              <a:off x="1455293" y="716147"/>
              <a:ext cx="1695450" cy="0"/>
            </a:xfrm>
            <a:custGeom>
              <a:rect b="b" l="l" r="r" t="t"/>
              <a:pathLst>
                <a:path extrusionOk="0" h="120000" w="1695450">
                  <a:moveTo>
                    <a:pt x="0" y="0"/>
                  </a:moveTo>
                  <a:lnTo>
                    <a:pt x="1695270" y="0"/>
                  </a:lnTo>
                </a:path>
                <a:path extrusionOk="0" h="120000" w="1695450">
                  <a:moveTo>
                    <a:pt x="0" y="0"/>
                  </a:moveTo>
                  <a:lnTo>
                    <a:pt x="1695270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1455293" y="919493"/>
              <a:ext cx="2056130" cy="203835"/>
            </a:xfrm>
            <a:custGeom>
              <a:rect b="b" l="l" r="r" t="t"/>
              <a:pathLst>
                <a:path extrusionOk="0" h="203834" w="2056129">
                  <a:moveTo>
                    <a:pt x="0" y="203345"/>
                  </a:moveTo>
                  <a:lnTo>
                    <a:pt x="411" y="203345"/>
                  </a:lnTo>
                  <a:lnTo>
                    <a:pt x="205604" y="203345"/>
                  </a:lnTo>
                  <a:lnTo>
                    <a:pt x="205604" y="0"/>
                  </a:lnTo>
                  <a:lnTo>
                    <a:pt x="246725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  <a:path extrusionOk="0" h="203834" w="2056129">
                  <a:moveTo>
                    <a:pt x="0" y="203345"/>
                  </a:moveTo>
                  <a:lnTo>
                    <a:pt x="411" y="203345"/>
                  </a:lnTo>
                  <a:lnTo>
                    <a:pt x="205604" y="203345"/>
                  </a:lnTo>
                  <a:lnTo>
                    <a:pt x="205604" y="0"/>
                  </a:lnTo>
                  <a:lnTo>
                    <a:pt x="246725" y="0"/>
                  </a:lnTo>
                  <a:lnTo>
                    <a:pt x="2014926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1455293" y="716147"/>
              <a:ext cx="2056130" cy="1708150"/>
            </a:xfrm>
            <a:custGeom>
              <a:rect b="b" l="l" r="r" t="t"/>
              <a:pathLst>
                <a:path extrusionOk="0" h="1708150" w="2056129">
                  <a:moveTo>
                    <a:pt x="0" y="0"/>
                  </a:moveTo>
                  <a:lnTo>
                    <a:pt x="411" y="4067"/>
                  </a:lnTo>
                  <a:lnTo>
                    <a:pt x="1233" y="16267"/>
                  </a:lnTo>
                  <a:lnTo>
                    <a:pt x="6579" y="77271"/>
                  </a:lnTo>
                  <a:lnTo>
                    <a:pt x="19737" y="174877"/>
                  </a:lnTo>
                  <a:lnTo>
                    <a:pt x="35363" y="231814"/>
                  </a:lnTo>
                  <a:lnTo>
                    <a:pt x="76484" y="276550"/>
                  </a:lnTo>
                  <a:lnTo>
                    <a:pt x="103213" y="284684"/>
                  </a:lnTo>
                  <a:lnTo>
                    <a:pt x="135699" y="284684"/>
                  </a:lnTo>
                  <a:lnTo>
                    <a:pt x="176820" y="284684"/>
                  </a:lnTo>
                  <a:lnTo>
                    <a:pt x="205604" y="284684"/>
                  </a:lnTo>
                  <a:lnTo>
                    <a:pt x="246725" y="540899"/>
                  </a:lnTo>
                  <a:lnTo>
                    <a:pt x="287846" y="752379"/>
                  </a:lnTo>
                  <a:lnTo>
                    <a:pt x="328967" y="927257"/>
                  </a:lnTo>
                  <a:lnTo>
                    <a:pt x="370088" y="1069599"/>
                  </a:lnTo>
                  <a:lnTo>
                    <a:pt x="411209" y="1183472"/>
                  </a:lnTo>
                  <a:lnTo>
                    <a:pt x="452330" y="1281078"/>
                  </a:lnTo>
                  <a:lnTo>
                    <a:pt x="493451" y="1358350"/>
                  </a:lnTo>
                  <a:lnTo>
                    <a:pt x="534572" y="1419354"/>
                  </a:lnTo>
                  <a:lnTo>
                    <a:pt x="575693" y="1472223"/>
                  </a:lnTo>
                  <a:lnTo>
                    <a:pt x="616814" y="1516960"/>
                  </a:lnTo>
                  <a:lnTo>
                    <a:pt x="657935" y="1549495"/>
                  </a:lnTo>
                  <a:lnTo>
                    <a:pt x="699056" y="1577963"/>
                  </a:lnTo>
                  <a:lnTo>
                    <a:pt x="740176" y="1602365"/>
                  </a:lnTo>
                  <a:lnTo>
                    <a:pt x="781297" y="1622699"/>
                  </a:lnTo>
                  <a:lnTo>
                    <a:pt x="822418" y="1638967"/>
                  </a:lnTo>
                  <a:lnTo>
                    <a:pt x="863539" y="1651168"/>
                  </a:lnTo>
                  <a:lnTo>
                    <a:pt x="904660" y="1659302"/>
                  </a:lnTo>
                  <a:lnTo>
                    <a:pt x="945781" y="1667435"/>
                  </a:lnTo>
                  <a:lnTo>
                    <a:pt x="986902" y="1675569"/>
                  </a:lnTo>
                  <a:lnTo>
                    <a:pt x="1028023" y="1683703"/>
                  </a:lnTo>
                  <a:lnTo>
                    <a:pt x="1069144" y="1687770"/>
                  </a:lnTo>
                  <a:lnTo>
                    <a:pt x="1110265" y="1691837"/>
                  </a:lnTo>
                  <a:lnTo>
                    <a:pt x="1151386" y="1691837"/>
                  </a:lnTo>
                  <a:lnTo>
                    <a:pt x="1192507" y="1695904"/>
                  </a:lnTo>
                  <a:lnTo>
                    <a:pt x="1233628" y="1699971"/>
                  </a:lnTo>
                  <a:lnTo>
                    <a:pt x="1274749" y="1699971"/>
                  </a:lnTo>
                  <a:lnTo>
                    <a:pt x="1315870" y="1699971"/>
                  </a:lnTo>
                  <a:lnTo>
                    <a:pt x="1356991" y="1704038"/>
                  </a:lnTo>
                  <a:lnTo>
                    <a:pt x="1398111" y="1704038"/>
                  </a:lnTo>
                  <a:lnTo>
                    <a:pt x="1439232" y="1704038"/>
                  </a:lnTo>
                  <a:lnTo>
                    <a:pt x="1480353" y="1704038"/>
                  </a:lnTo>
                  <a:lnTo>
                    <a:pt x="1521474" y="1704038"/>
                  </a:lnTo>
                  <a:lnTo>
                    <a:pt x="1562595" y="1708105"/>
                  </a:lnTo>
                  <a:lnTo>
                    <a:pt x="2014926" y="1708105"/>
                  </a:lnTo>
                  <a:lnTo>
                    <a:pt x="2056046" y="1708105"/>
                  </a:lnTo>
                </a:path>
                <a:path extrusionOk="0" h="1708150" w="2056129">
                  <a:moveTo>
                    <a:pt x="0" y="0"/>
                  </a:moveTo>
                  <a:lnTo>
                    <a:pt x="411" y="4067"/>
                  </a:lnTo>
                  <a:lnTo>
                    <a:pt x="1233" y="16267"/>
                  </a:lnTo>
                  <a:lnTo>
                    <a:pt x="6579" y="77271"/>
                  </a:lnTo>
                  <a:lnTo>
                    <a:pt x="19737" y="174877"/>
                  </a:lnTo>
                  <a:lnTo>
                    <a:pt x="35363" y="231814"/>
                  </a:lnTo>
                  <a:lnTo>
                    <a:pt x="76484" y="276550"/>
                  </a:lnTo>
                  <a:lnTo>
                    <a:pt x="103213" y="284684"/>
                  </a:lnTo>
                  <a:lnTo>
                    <a:pt x="135699" y="284684"/>
                  </a:lnTo>
                  <a:lnTo>
                    <a:pt x="176820" y="284684"/>
                  </a:lnTo>
                  <a:lnTo>
                    <a:pt x="205604" y="284684"/>
                  </a:lnTo>
                  <a:lnTo>
                    <a:pt x="246725" y="540899"/>
                  </a:lnTo>
                  <a:lnTo>
                    <a:pt x="287846" y="752379"/>
                  </a:lnTo>
                  <a:lnTo>
                    <a:pt x="328967" y="927257"/>
                  </a:lnTo>
                  <a:lnTo>
                    <a:pt x="370088" y="1069599"/>
                  </a:lnTo>
                  <a:lnTo>
                    <a:pt x="411209" y="1183472"/>
                  </a:lnTo>
                  <a:lnTo>
                    <a:pt x="452330" y="1281078"/>
                  </a:lnTo>
                  <a:lnTo>
                    <a:pt x="493451" y="1358350"/>
                  </a:lnTo>
                  <a:lnTo>
                    <a:pt x="534572" y="1419354"/>
                  </a:lnTo>
                  <a:lnTo>
                    <a:pt x="575693" y="1472223"/>
                  </a:lnTo>
                  <a:lnTo>
                    <a:pt x="616814" y="1516960"/>
                  </a:lnTo>
                  <a:lnTo>
                    <a:pt x="657935" y="1549495"/>
                  </a:lnTo>
                  <a:lnTo>
                    <a:pt x="699056" y="1577963"/>
                  </a:lnTo>
                  <a:lnTo>
                    <a:pt x="740176" y="1602365"/>
                  </a:lnTo>
                  <a:lnTo>
                    <a:pt x="781297" y="1622699"/>
                  </a:lnTo>
                  <a:lnTo>
                    <a:pt x="822418" y="1638967"/>
                  </a:lnTo>
                  <a:lnTo>
                    <a:pt x="863539" y="1651168"/>
                  </a:lnTo>
                  <a:lnTo>
                    <a:pt x="904660" y="1659302"/>
                  </a:lnTo>
                  <a:lnTo>
                    <a:pt x="945781" y="1667435"/>
                  </a:lnTo>
                  <a:lnTo>
                    <a:pt x="986902" y="1675569"/>
                  </a:lnTo>
                  <a:lnTo>
                    <a:pt x="1028023" y="1683703"/>
                  </a:lnTo>
                  <a:lnTo>
                    <a:pt x="1069144" y="1687770"/>
                  </a:lnTo>
                  <a:lnTo>
                    <a:pt x="1110265" y="1691837"/>
                  </a:lnTo>
                  <a:lnTo>
                    <a:pt x="1151386" y="1691837"/>
                  </a:lnTo>
                  <a:lnTo>
                    <a:pt x="1192507" y="1695904"/>
                  </a:lnTo>
                  <a:lnTo>
                    <a:pt x="1233628" y="1699971"/>
                  </a:lnTo>
                  <a:lnTo>
                    <a:pt x="1274749" y="1699971"/>
                  </a:lnTo>
                  <a:lnTo>
                    <a:pt x="1315870" y="1699971"/>
                  </a:lnTo>
                  <a:lnTo>
                    <a:pt x="1356991" y="1704038"/>
                  </a:lnTo>
                  <a:lnTo>
                    <a:pt x="1398111" y="1704038"/>
                  </a:lnTo>
                  <a:lnTo>
                    <a:pt x="1439232" y="1704038"/>
                  </a:lnTo>
                  <a:lnTo>
                    <a:pt x="1480353" y="1704038"/>
                  </a:lnTo>
                  <a:lnTo>
                    <a:pt x="1521474" y="1704038"/>
                  </a:lnTo>
                  <a:lnTo>
                    <a:pt x="1562595" y="1708105"/>
                  </a:lnTo>
                  <a:lnTo>
                    <a:pt x="2014926" y="1708105"/>
                  </a:lnTo>
                  <a:lnTo>
                    <a:pt x="2056046" y="1708105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3150563" y="588861"/>
              <a:ext cx="514984" cy="509270"/>
            </a:xfrm>
            <a:custGeom>
              <a:rect b="b" l="l" r="r" t="t"/>
              <a:pathLst>
                <a:path extrusionOk="0" h="509269" w="514985">
                  <a:moveTo>
                    <a:pt x="514506" y="0"/>
                  </a:moveTo>
                  <a:lnTo>
                    <a:pt x="0" y="0"/>
                  </a:lnTo>
                  <a:lnTo>
                    <a:pt x="0" y="508915"/>
                  </a:lnTo>
                  <a:lnTo>
                    <a:pt x="514506" y="508915"/>
                  </a:lnTo>
                  <a:lnTo>
                    <a:pt x="514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3150563" y="588861"/>
              <a:ext cx="514984" cy="509270"/>
            </a:xfrm>
            <a:custGeom>
              <a:rect b="b" l="l" r="r" t="t"/>
              <a:pathLst>
                <a:path extrusionOk="0" h="509269" w="514985">
                  <a:moveTo>
                    <a:pt x="0" y="508915"/>
                  </a:moveTo>
                  <a:lnTo>
                    <a:pt x="514506" y="508915"/>
                  </a:lnTo>
                  <a:lnTo>
                    <a:pt x="514506" y="0"/>
                  </a:lnTo>
                  <a:lnTo>
                    <a:pt x="0" y="0"/>
                  </a:lnTo>
                  <a:lnTo>
                    <a:pt x="0" y="5089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3193554" y="690575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3193554" y="843343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3193554" y="996099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9" name="Google Shape;699;p35"/>
          <p:cNvSpPr txBox="1"/>
          <p:nvPr/>
        </p:nvSpPr>
        <p:spPr>
          <a:xfrm>
            <a:off x="2370023" y="2739407"/>
            <a:ext cx="2266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0" name="Google Shape;700;p35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34</a:t>
            </a:r>
            <a:endParaRPr/>
          </a:p>
        </p:txBody>
      </p:sp>
      <p:sp>
        <p:nvSpPr>
          <p:cNvPr id="701" name="Google Shape;701;p35"/>
          <p:cNvSpPr txBox="1"/>
          <p:nvPr/>
        </p:nvSpPr>
        <p:spPr>
          <a:xfrm rot="-5400000">
            <a:off x="577170" y="1484965"/>
            <a:ext cx="715010" cy="170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2" name="Google Shape;702;p35"/>
          <p:cNvSpPr txBox="1"/>
          <p:nvPr/>
        </p:nvSpPr>
        <p:spPr>
          <a:xfrm>
            <a:off x="3427221" y="579349"/>
            <a:ext cx="18732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" marR="0" rtl="0" algn="l">
              <a:lnSpc>
                <a:spcPct val="100000"/>
              </a:lnSpc>
              <a:spcBef>
                <a:spcPts val="244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6"/>
          <p:cNvSpPr txBox="1"/>
          <p:nvPr/>
        </p:nvSpPr>
        <p:spPr>
          <a:xfrm>
            <a:off x="461581" y="951360"/>
            <a:ext cx="3738245" cy="1254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32080" marR="84455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Excita-se o sistema através de um sinal de referência do tipo degrau  unitário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32080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sinal de saída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não converge para o valor estacionário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32080" marR="30480" rtl="0" algn="l">
              <a:lnSpc>
                <a:spcPct val="116199"/>
              </a:lnSpc>
              <a:spcBef>
                <a:spcPts val="30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aparecimento do sinal de distúrbio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 na entrada da planta  em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seg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provoca uma mudança no valor do sinal de saída para o  valor de regime estacionário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20.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3208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b="1" lang="en-US" sz="900">
                <a:solidFill>
                  <a:srgbClr val="EB801A"/>
                </a:solidFill>
                <a:latin typeface="Calibri"/>
                <a:ea typeface="Calibri"/>
                <a:cs typeface="Calibri"/>
                <a:sym typeface="Calibri"/>
              </a:rPr>
              <a:t>Não é possível compensar o efeito da variação da planta.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6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7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7"/>
          <p:cNvSpPr txBox="1"/>
          <p:nvPr/>
        </p:nvSpPr>
        <p:spPr>
          <a:xfrm>
            <a:off x="98615" y="57929"/>
            <a:ext cx="136398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Closed loop - saída 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15" name="Google Shape;715;p37"/>
          <p:cNvGrpSpPr/>
          <p:nvPr/>
        </p:nvGrpSpPr>
        <p:grpSpPr>
          <a:xfrm>
            <a:off x="1253156" y="545333"/>
            <a:ext cx="2467610" cy="2049780"/>
            <a:chOff x="1253156" y="545333"/>
            <a:chExt cx="2467610" cy="2049780"/>
          </a:xfrm>
        </p:grpSpPr>
        <p:sp>
          <p:nvSpPr>
            <p:cNvPr id="716" name="Google Shape;716;p37"/>
            <p:cNvSpPr/>
            <p:nvPr/>
          </p:nvSpPr>
          <p:spPr>
            <a:xfrm>
              <a:off x="1253156" y="545333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2467280" y="0"/>
                  </a:moveTo>
                  <a:lnTo>
                    <a:pt x="0" y="0"/>
                  </a:lnTo>
                  <a:lnTo>
                    <a:pt x="0" y="2049725"/>
                  </a:lnTo>
                  <a:lnTo>
                    <a:pt x="2467280" y="2049725"/>
                  </a:lnTo>
                  <a:lnTo>
                    <a:pt x="246728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1458772" y="545333"/>
              <a:ext cx="1645285" cy="2049780"/>
            </a:xfrm>
            <a:custGeom>
              <a:rect b="b" l="l" r="r" t="t"/>
              <a:pathLst>
                <a:path extrusionOk="0" h="2049780" w="1645285">
                  <a:moveTo>
                    <a:pt x="0" y="2049725"/>
                  </a:moveTo>
                  <a:lnTo>
                    <a:pt x="0" y="0"/>
                  </a:lnTo>
                </a:path>
                <a:path extrusionOk="0" h="2049780" w="1645285">
                  <a:moveTo>
                    <a:pt x="411209" y="2049725"/>
                  </a:moveTo>
                  <a:lnTo>
                    <a:pt x="411209" y="0"/>
                  </a:lnTo>
                </a:path>
                <a:path extrusionOk="0" h="2049780" w="1645285">
                  <a:moveTo>
                    <a:pt x="822418" y="2049725"/>
                  </a:moveTo>
                  <a:lnTo>
                    <a:pt x="822418" y="0"/>
                  </a:lnTo>
                </a:path>
                <a:path extrusionOk="0" h="2049780" w="1645285">
                  <a:moveTo>
                    <a:pt x="1233628" y="2049725"/>
                  </a:moveTo>
                  <a:lnTo>
                    <a:pt x="1233628" y="0"/>
                  </a:lnTo>
                </a:path>
                <a:path extrusionOk="0" h="2049780" w="1645285">
                  <a:moveTo>
                    <a:pt x="1644837" y="2049725"/>
                  </a:moveTo>
                  <a:lnTo>
                    <a:pt x="1644837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3514819" y="545333"/>
              <a:ext cx="0" cy="2049780"/>
            </a:xfrm>
            <a:custGeom>
              <a:rect b="b" l="l" r="r" t="t"/>
              <a:pathLst>
                <a:path extrusionOk="0" h="2049780" w="120000">
                  <a:moveTo>
                    <a:pt x="0" y="552449"/>
                  </a:moveTo>
                  <a:lnTo>
                    <a:pt x="0" y="2049725"/>
                  </a:lnTo>
                </a:path>
                <a:path extrusionOk="0" h="2049780" w="120000">
                  <a:moveTo>
                    <a:pt x="0" y="0"/>
                  </a:moveTo>
                  <a:lnTo>
                    <a:pt x="0" y="43533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1253156" y="1168293"/>
              <a:ext cx="2467610" cy="1256030"/>
            </a:xfrm>
            <a:custGeom>
              <a:rect b="b" l="l" r="r" t="t"/>
              <a:pathLst>
                <a:path extrusionOk="0" h="1256030" w="2467610">
                  <a:moveTo>
                    <a:pt x="0" y="1255946"/>
                  </a:moveTo>
                  <a:lnTo>
                    <a:pt x="2467280" y="1255946"/>
                  </a:lnTo>
                </a:path>
                <a:path extrusionOk="0" h="1256030" w="2467610">
                  <a:moveTo>
                    <a:pt x="0" y="627973"/>
                  </a:moveTo>
                  <a:lnTo>
                    <a:pt x="2467280" y="627973"/>
                  </a:lnTo>
                </a:path>
                <a:path extrusionOk="0" h="1256030" w="2467610">
                  <a:moveTo>
                    <a:pt x="0" y="0"/>
                  </a:moveTo>
                  <a:lnTo>
                    <a:pt x="2467280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458772" y="545333"/>
              <a:ext cx="2056130" cy="2049780"/>
            </a:xfrm>
            <a:custGeom>
              <a:rect b="b" l="l" r="r" t="t"/>
              <a:pathLst>
                <a:path extrusionOk="0" h="2049780" w="2056129">
                  <a:moveTo>
                    <a:pt x="0" y="2049725"/>
                  </a:moveTo>
                  <a:lnTo>
                    <a:pt x="0" y="1995728"/>
                  </a:lnTo>
                </a:path>
                <a:path extrusionOk="0" h="2049780" w="2056129">
                  <a:moveTo>
                    <a:pt x="411209" y="2049725"/>
                  </a:moveTo>
                  <a:lnTo>
                    <a:pt x="411209" y="1995728"/>
                  </a:lnTo>
                </a:path>
                <a:path extrusionOk="0" h="2049780" w="2056129">
                  <a:moveTo>
                    <a:pt x="822418" y="2049725"/>
                  </a:moveTo>
                  <a:lnTo>
                    <a:pt x="822418" y="1995728"/>
                  </a:lnTo>
                </a:path>
                <a:path extrusionOk="0" h="2049780" w="2056129">
                  <a:moveTo>
                    <a:pt x="1233628" y="2049725"/>
                  </a:moveTo>
                  <a:lnTo>
                    <a:pt x="1233628" y="1995728"/>
                  </a:lnTo>
                </a:path>
                <a:path extrusionOk="0" h="2049780" w="2056129">
                  <a:moveTo>
                    <a:pt x="1644837" y="2049725"/>
                  </a:moveTo>
                  <a:lnTo>
                    <a:pt x="1644837" y="1995728"/>
                  </a:lnTo>
                </a:path>
                <a:path extrusionOk="0" h="2049780" w="2056129">
                  <a:moveTo>
                    <a:pt x="2056046" y="2049725"/>
                  </a:moveTo>
                  <a:lnTo>
                    <a:pt x="2056046" y="1995728"/>
                  </a:lnTo>
                </a:path>
                <a:path extrusionOk="0" h="2049780" w="2056129">
                  <a:moveTo>
                    <a:pt x="0" y="0"/>
                  </a:moveTo>
                  <a:lnTo>
                    <a:pt x="0" y="53996"/>
                  </a:lnTo>
                </a:path>
                <a:path extrusionOk="0" h="2049780" w="2056129">
                  <a:moveTo>
                    <a:pt x="411209" y="0"/>
                  </a:moveTo>
                  <a:lnTo>
                    <a:pt x="411209" y="53996"/>
                  </a:lnTo>
                </a:path>
                <a:path extrusionOk="0" h="2049780" w="2056129">
                  <a:moveTo>
                    <a:pt x="822418" y="0"/>
                  </a:moveTo>
                  <a:lnTo>
                    <a:pt x="822418" y="53996"/>
                  </a:lnTo>
                </a:path>
                <a:path extrusionOk="0" h="2049780" w="2056129">
                  <a:moveTo>
                    <a:pt x="1233628" y="0"/>
                  </a:moveTo>
                  <a:lnTo>
                    <a:pt x="1233628" y="53996"/>
                  </a:lnTo>
                </a:path>
                <a:path extrusionOk="0" h="2049780" w="2056129">
                  <a:moveTo>
                    <a:pt x="1644837" y="0"/>
                  </a:moveTo>
                  <a:lnTo>
                    <a:pt x="1644837" y="53996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3514819" y="545333"/>
              <a:ext cx="0" cy="43815"/>
            </a:xfrm>
            <a:custGeom>
              <a:rect b="b" l="l" r="r" t="t"/>
              <a:pathLst>
                <a:path extrusionOk="0" h="43815" w="120000">
                  <a:moveTo>
                    <a:pt x="0" y="0"/>
                  </a:moveTo>
                  <a:lnTo>
                    <a:pt x="0" y="43533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1253156" y="1168293"/>
              <a:ext cx="2467610" cy="1256030"/>
            </a:xfrm>
            <a:custGeom>
              <a:rect b="b" l="l" r="r" t="t"/>
              <a:pathLst>
                <a:path extrusionOk="0" h="1256030" w="2467610">
                  <a:moveTo>
                    <a:pt x="0" y="1255946"/>
                  </a:moveTo>
                  <a:lnTo>
                    <a:pt x="53997" y="1255946"/>
                  </a:lnTo>
                </a:path>
                <a:path extrusionOk="0" h="1256030" w="2467610">
                  <a:moveTo>
                    <a:pt x="0" y="627973"/>
                  </a:moveTo>
                  <a:lnTo>
                    <a:pt x="53997" y="627973"/>
                  </a:lnTo>
                </a:path>
                <a:path extrusionOk="0" h="1256030" w="2467610">
                  <a:moveTo>
                    <a:pt x="0" y="0"/>
                  </a:moveTo>
                  <a:lnTo>
                    <a:pt x="53997" y="0"/>
                  </a:lnTo>
                </a:path>
                <a:path extrusionOk="0" h="1256030" w="2467610">
                  <a:moveTo>
                    <a:pt x="2467280" y="1255946"/>
                  </a:moveTo>
                  <a:lnTo>
                    <a:pt x="2413283" y="1255946"/>
                  </a:lnTo>
                </a:path>
                <a:path extrusionOk="0" h="1256030" w="2467610">
                  <a:moveTo>
                    <a:pt x="2467280" y="627973"/>
                  </a:moveTo>
                  <a:lnTo>
                    <a:pt x="2413283" y="627973"/>
                  </a:lnTo>
                </a:path>
                <a:path extrusionOk="0" h="1256030" w="2467610">
                  <a:moveTo>
                    <a:pt x="2467280" y="0"/>
                  </a:moveTo>
                  <a:lnTo>
                    <a:pt x="2413283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1253156" y="545333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0" y="2049725"/>
                  </a:moveTo>
                  <a:lnTo>
                    <a:pt x="0" y="0"/>
                  </a:lnTo>
                  <a:lnTo>
                    <a:pt x="2467280" y="0"/>
                  </a:lnTo>
                  <a:lnTo>
                    <a:pt x="2467280" y="2049725"/>
                  </a:lnTo>
                  <a:lnTo>
                    <a:pt x="0" y="204972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4" name="Google Shape;724;p37"/>
          <p:cNvSpPr txBox="1"/>
          <p:nvPr/>
        </p:nvSpPr>
        <p:spPr>
          <a:xfrm>
            <a:off x="1415503" y="2579572"/>
            <a:ext cx="869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37"/>
          <p:cNvSpPr txBox="1"/>
          <p:nvPr/>
        </p:nvSpPr>
        <p:spPr>
          <a:xfrm>
            <a:off x="1805495" y="2579572"/>
            <a:ext cx="129539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7"/>
          <p:cNvSpPr txBox="1"/>
          <p:nvPr/>
        </p:nvSpPr>
        <p:spPr>
          <a:xfrm>
            <a:off x="2212962" y="2579572"/>
            <a:ext cx="1365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7"/>
          <p:cNvSpPr txBox="1"/>
          <p:nvPr/>
        </p:nvSpPr>
        <p:spPr>
          <a:xfrm>
            <a:off x="2624467" y="2579572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37"/>
          <p:cNvSpPr txBox="1"/>
          <p:nvPr/>
        </p:nvSpPr>
        <p:spPr>
          <a:xfrm>
            <a:off x="3035668" y="2579572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7"/>
          <p:cNvSpPr txBox="1"/>
          <p:nvPr/>
        </p:nvSpPr>
        <p:spPr>
          <a:xfrm>
            <a:off x="3447021" y="2579572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37"/>
          <p:cNvSpPr txBox="1"/>
          <p:nvPr/>
        </p:nvSpPr>
        <p:spPr>
          <a:xfrm>
            <a:off x="1138834" y="2338716"/>
            <a:ext cx="869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37"/>
          <p:cNvSpPr txBox="1"/>
          <p:nvPr/>
        </p:nvSpPr>
        <p:spPr>
          <a:xfrm>
            <a:off x="1059459" y="1705431"/>
            <a:ext cx="16637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1" lang="en-US" sz="800">
                <a:solidFill>
                  <a:srgbClr val="22373A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37"/>
          <p:cNvSpPr txBox="1"/>
          <p:nvPr/>
        </p:nvSpPr>
        <p:spPr>
          <a:xfrm>
            <a:off x="1157554" y="1083359"/>
            <a:ext cx="6794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3" name="Google Shape;733;p37"/>
          <p:cNvGrpSpPr/>
          <p:nvPr/>
        </p:nvGrpSpPr>
        <p:grpSpPr>
          <a:xfrm>
            <a:off x="1458772" y="588867"/>
            <a:ext cx="2210254" cy="1835435"/>
            <a:chOff x="1458772" y="588867"/>
            <a:chExt cx="2210254" cy="1835435"/>
          </a:xfrm>
        </p:grpSpPr>
        <p:sp>
          <p:nvSpPr>
            <p:cNvPr id="734" name="Google Shape;734;p37"/>
            <p:cNvSpPr/>
            <p:nvPr/>
          </p:nvSpPr>
          <p:spPr>
            <a:xfrm>
              <a:off x="1458772" y="1168293"/>
              <a:ext cx="2056130" cy="0"/>
            </a:xfrm>
            <a:custGeom>
              <a:rect b="b" l="l" r="r" t="t"/>
              <a:pathLst>
                <a:path extrusionOk="0" h="120000" w="2056129">
                  <a:moveTo>
                    <a:pt x="0" y="0"/>
                  </a:moveTo>
                  <a:lnTo>
                    <a:pt x="411" y="0"/>
                  </a:lnTo>
                  <a:lnTo>
                    <a:pt x="205604" y="0"/>
                  </a:lnTo>
                  <a:lnTo>
                    <a:pt x="2047822" y="0"/>
                  </a:lnTo>
                  <a:lnTo>
                    <a:pt x="2056046" y="0"/>
                  </a:lnTo>
                </a:path>
                <a:path extrusionOk="0" h="120000" w="2056129">
                  <a:moveTo>
                    <a:pt x="0" y="0"/>
                  </a:moveTo>
                  <a:lnTo>
                    <a:pt x="411" y="0"/>
                  </a:lnTo>
                  <a:lnTo>
                    <a:pt x="205604" y="0"/>
                  </a:lnTo>
                  <a:lnTo>
                    <a:pt x="2047822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1458772" y="1796266"/>
              <a:ext cx="2056130" cy="628015"/>
            </a:xfrm>
            <a:custGeom>
              <a:rect b="b" l="l" r="r" t="t"/>
              <a:pathLst>
                <a:path extrusionOk="0" h="628014" w="2056129">
                  <a:moveTo>
                    <a:pt x="0" y="627973"/>
                  </a:moveTo>
                  <a:lnTo>
                    <a:pt x="411" y="627973"/>
                  </a:lnTo>
                  <a:lnTo>
                    <a:pt x="205604" y="627973"/>
                  </a:lnTo>
                  <a:lnTo>
                    <a:pt x="205604" y="0"/>
                  </a:lnTo>
                  <a:lnTo>
                    <a:pt x="230277" y="0"/>
                  </a:lnTo>
                  <a:lnTo>
                    <a:pt x="2047822" y="0"/>
                  </a:lnTo>
                  <a:lnTo>
                    <a:pt x="2056046" y="0"/>
                  </a:lnTo>
                </a:path>
                <a:path extrusionOk="0" h="628014" w="2056129">
                  <a:moveTo>
                    <a:pt x="0" y="627973"/>
                  </a:moveTo>
                  <a:lnTo>
                    <a:pt x="411" y="627973"/>
                  </a:lnTo>
                  <a:lnTo>
                    <a:pt x="205604" y="627973"/>
                  </a:lnTo>
                  <a:lnTo>
                    <a:pt x="205604" y="0"/>
                  </a:lnTo>
                  <a:lnTo>
                    <a:pt x="230277" y="0"/>
                  </a:lnTo>
                  <a:lnTo>
                    <a:pt x="2047822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1458772" y="716152"/>
              <a:ext cx="2056130" cy="1708150"/>
            </a:xfrm>
            <a:custGeom>
              <a:rect b="b" l="l" r="r" t="t"/>
              <a:pathLst>
                <a:path extrusionOk="0" h="1708150" w="2056129">
                  <a:moveTo>
                    <a:pt x="0" y="1708087"/>
                  </a:moveTo>
                  <a:lnTo>
                    <a:pt x="411" y="1695527"/>
                  </a:lnTo>
                  <a:lnTo>
                    <a:pt x="1233" y="1657849"/>
                  </a:lnTo>
                  <a:lnTo>
                    <a:pt x="6579" y="1456898"/>
                  </a:lnTo>
                  <a:lnTo>
                    <a:pt x="24261" y="1004757"/>
                  </a:lnTo>
                  <a:lnTo>
                    <a:pt x="46055" y="715889"/>
                  </a:lnTo>
                  <a:lnTo>
                    <a:pt x="71961" y="565176"/>
                  </a:lnTo>
                  <a:lnTo>
                    <a:pt x="102802" y="489819"/>
                  </a:lnTo>
                  <a:lnTo>
                    <a:pt x="139399" y="464700"/>
                  </a:lnTo>
                  <a:lnTo>
                    <a:pt x="180520" y="452140"/>
                  </a:lnTo>
                  <a:lnTo>
                    <a:pt x="205604" y="452140"/>
                  </a:lnTo>
                  <a:lnTo>
                    <a:pt x="230277" y="125594"/>
                  </a:lnTo>
                  <a:lnTo>
                    <a:pt x="254949" y="12559"/>
                  </a:lnTo>
                  <a:lnTo>
                    <a:pt x="285379" y="0"/>
                  </a:lnTo>
                  <a:lnTo>
                    <a:pt x="320743" y="50237"/>
                  </a:lnTo>
                  <a:lnTo>
                    <a:pt x="361864" y="113035"/>
                  </a:lnTo>
                  <a:lnTo>
                    <a:pt x="402985" y="175832"/>
                  </a:lnTo>
                  <a:lnTo>
                    <a:pt x="444106" y="226070"/>
                  </a:lnTo>
                  <a:lnTo>
                    <a:pt x="485226" y="263748"/>
                  </a:lnTo>
                  <a:lnTo>
                    <a:pt x="526347" y="301427"/>
                  </a:lnTo>
                  <a:lnTo>
                    <a:pt x="567468" y="326546"/>
                  </a:lnTo>
                  <a:lnTo>
                    <a:pt x="608589" y="351665"/>
                  </a:lnTo>
                  <a:lnTo>
                    <a:pt x="649710" y="364224"/>
                  </a:lnTo>
                  <a:lnTo>
                    <a:pt x="690831" y="376783"/>
                  </a:lnTo>
                  <a:lnTo>
                    <a:pt x="731952" y="389343"/>
                  </a:lnTo>
                  <a:lnTo>
                    <a:pt x="773073" y="401902"/>
                  </a:lnTo>
                  <a:lnTo>
                    <a:pt x="814194" y="414462"/>
                  </a:lnTo>
                  <a:lnTo>
                    <a:pt x="855315" y="427021"/>
                  </a:lnTo>
                  <a:lnTo>
                    <a:pt x="896436" y="427021"/>
                  </a:lnTo>
                  <a:lnTo>
                    <a:pt x="937557" y="427021"/>
                  </a:lnTo>
                  <a:lnTo>
                    <a:pt x="978678" y="439581"/>
                  </a:lnTo>
                  <a:lnTo>
                    <a:pt x="1019799" y="439581"/>
                  </a:lnTo>
                  <a:lnTo>
                    <a:pt x="1060920" y="439581"/>
                  </a:lnTo>
                  <a:lnTo>
                    <a:pt x="1102041" y="439581"/>
                  </a:lnTo>
                  <a:lnTo>
                    <a:pt x="1143162" y="439581"/>
                  </a:lnTo>
                  <a:lnTo>
                    <a:pt x="1184283" y="439581"/>
                  </a:lnTo>
                  <a:lnTo>
                    <a:pt x="1225403" y="452140"/>
                  </a:lnTo>
                  <a:lnTo>
                    <a:pt x="2047822" y="452140"/>
                  </a:lnTo>
                  <a:lnTo>
                    <a:pt x="2056046" y="452140"/>
                  </a:lnTo>
                </a:path>
                <a:path extrusionOk="0" h="1708150" w="2056129">
                  <a:moveTo>
                    <a:pt x="0" y="1708087"/>
                  </a:moveTo>
                  <a:lnTo>
                    <a:pt x="411" y="1695527"/>
                  </a:lnTo>
                  <a:lnTo>
                    <a:pt x="1233" y="1657849"/>
                  </a:lnTo>
                  <a:lnTo>
                    <a:pt x="6579" y="1456898"/>
                  </a:lnTo>
                  <a:lnTo>
                    <a:pt x="24261" y="1004757"/>
                  </a:lnTo>
                  <a:lnTo>
                    <a:pt x="46055" y="715889"/>
                  </a:lnTo>
                  <a:lnTo>
                    <a:pt x="71961" y="565176"/>
                  </a:lnTo>
                  <a:lnTo>
                    <a:pt x="102802" y="489819"/>
                  </a:lnTo>
                  <a:lnTo>
                    <a:pt x="139399" y="464700"/>
                  </a:lnTo>
                  <a:lnTo>
                    <a:pt x="180520" y="452140"/>
                  </a:lnTo>
                  <a:lnTo>
                    <a:pt x="205604" y="452140"/>
                  </a:lnTo>
                  <a:lnTo>
                    <a:pt x="230277" y="125594"/>
                  </a:lnTo>
                  <a:lnTo>
                    <a:pt x="254949" y="12559"/>
                  </a:lnTo>
                  <a:lnTo>
                    <a:pt x="285379" y="0"/>
                  </a:lnTo>
                  <a:lnTo>
                    <a:pt x="320743" y="50237"/>
                  </a:lnTo>
                  <a:lnTo>
                    <a:pt x="361864" y="113035"/>
                  </a:lnTo>
                  <a:lnTo>
                    <a:pt x="402985" y="175832"/>
                  </a:lnTo>
                  <a:lnTo>
                    <a:pt x="444106" y="226070"/>
                  </a:lnTo>
                  <a:lnTo>
                    <a:pt x="485226" y="263748"/>
                  </a:lnTo>
                  <a:lnTo>
                    <a:pt x="526347" y="301427"/>
                  </a:lnTo>
                  <a:lnTo>
                    <a:pt x="567468" y="326546"/>
                  </a:lnTo>
                  <a:lnTo>
                    <a:pt x="608589" y="351665"/>
                  </a:lnTo>
                  <a:lnTo>
                    <a:pt x="649710" y="364224"/>
                  </a:lnTo>
                  <a:lnTo>
                    <a:pt x="690831" y="376783"/>
                  </a:lnTo>
                  <a:lnTo>
                    <a:pt x="731952" y="389343"/>
                  </a:lnTo>
                  <a:lnTo>
                    <a:pt x="773073" y="401902"/>
                  </a:lnTo>
                  <a:lnTo>
                    <a:pt x="814194" y="414462"/>
                  </a:lnTo>
                  <a:lnTo>
                    <a:pt x="855315" y="427021"/>
                  </a:lnTo>
                  <a:lnTo>
                    <a:pt x="896436" y="427021"/>
                  </a:lnTo>
                  <a:lnTo>
                    <a:pt x="937557" y="427021"/>
                  </a:lnTo>
                  <a:lnTo>
                    <a:pt x="978678" y="439581"/>
                  </a:lnTo>
                  <a:lnTo>
                    <a:pt x="1019799" y="439581"/>
                  </a:lnTo>
                  <a:lnTo>
                    <a:pt x="1060920" y="439581"/>
                  </a:lnTo>
                  <a:lnTo>
                    <a:pt x="1102041" y="439581"/>
                  </a:lnTo>
                  <a:lnTo>
                    <a:pt x="1143162" y="439581"/>
                  </a:lnTo>
                  <a:lnTo>
                    <a:pt x="1184283" y="439581"/>
                  </a:lnTo>
                  <a:lnTo>
                    <a:pt x="1225403" y="452140"/>
                  </a:lnTo>
                  <a:lnTo>
                    <a:pt x="2047822" y="452140"/>
                  </a:lnTo>
                  <a:lnTo>
                    <a:pt x="2056046" y="45214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154042" y="588867"/>
              <a:ext cx="514984" cy="509270"/>
            </a:xfrm>
            <a:custGeom>
              <a:rect b="b" l="l" r="r" t="t"/>
              <a:pathLst>
                <a:path extrusionOk="0" h="509269" w="514985">
                  <a:moveTo>
                    <a:pt x="514506" y="0"/>
                  </a:moveTo>
                  <a:lnTo>
                    <a:pt x="0" y="0"/>
                  </a:lnTo>
                  <a:lnTo>
                    <a:pt x="0" y="508915"/>
                  </a:lnTo>
                  <a:lnTo>
                    <a:pt x="514506" y="508915"/>
                  </a:lnTo>
                  <a:lnTo>
                    <a:pt x="514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3197034" y="690575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3197034" y="843343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3197034" y="996111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1" name="Google Shape;741;p37"/>
          <p:cNvSpPr txBox="1"/>
          <p:nvPr/>
        </p:nvSpPr>
        <p:spPr>
          <a:xfrm>
            <a:off x="2373502" y="2739395"/>
            <a:ext cx="2266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2" name="Google Shape;742;p37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36</a:t>
            </a:r>
            <a:endParaRPr/>
          </a:p>
        </p:txBody>
      </p:sp>
      <p:sp>
        <p:nvSpPr>
          <p:cNvPr id="743" name="Google Shape;743;p37"/>
          <p:cNvSpPr txBox="1"/>
          <p:nvPr/>
        </p:nvSpPr>
        <p:spPr>
          <a:xfrm rot="-5400000">
            <a:off x="574007" y="1485053"/>
            <a:ext cx="714375" cy="170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4" name="Google Shape;744;p37"/>
          <p:cNvSpPr txBox="1"/>
          <p:nvPr/>
        </p:nvSpPr>
        <p:spPr>
          <a:xfrm>
            <a:off x="3154042" y="545333"/>
            <a:ext cx="514984" cy="552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7450">
            <a:spAutoFit/>
          </a:bodyPr>
          <a:lstStyle/>
          <a:p>
            <a:pPr indent="0" lvl="0" marL="299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88925" marR="0" rtl="0" algn="l">
              <a:lnSpc>
                <a:spcPct val="100000"/>
              </a:lnSpc>
              <a:spcBef>
                <a:spcPts val="244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9464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8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8"/>
          <p:cNvSpPr txBox="1"/>
          <p:nvPr/>
        </p:nvSpPr>
        <p:spPr>
          <a:xfrm>
            <a:off x="98615" y="57929"/>
            <a:ext cx="129603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Closed loop - erro 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F9F9F9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51" name="Google Shape;751;p38"/>
          <p:cNvGrpSpPr/>
          <p:nvPr/>
        </p:nvGrpSpPr>
        <p:grpSpPr>
          <a:xfrm>
            <a:off x="1253156" y="545333"/>
            <a:ext cx="2467610" cy="2049780"/>
            <a:chOff x="1253156" y="545333"/>
            <a:chExt cx="2467610" cy="2049780"/>
          </a:xfrm>
        </p:grpSpPr>
        <p:sp>
          <p:nvSpPr>
            <p:cNvPr id="752" name="Google Shape;752;p38"/>
            <p:cNvSpPr/>
            <p:nvPr/>
          </p:nvSpPr>
          <p:spPr>
            <a:xfrm>
              <a:off x="1253156" y="545333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2467280" y="0"/>
                  </a:moveTo>
                  <a:lnTo>
                    <a:pt x="0" y="0"/>
                  </a:lnTo>
                  <a:lnTo>
                    <a:pt x="0" y="2049725"/>
                  </a:lnTo>
                  <a:lnTo>
                    <a:pt x="2467280" y="2049725"/>
                  </a:lnTo>
                  <a:lnTo>
                    <a:pt x="246728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1458772" y="545333"/>
              <a:ext cx="1645285" cy="2049780"/>
            </a:xfrm>
            <a:custGeom>
              <a:rect b="b" l="l" r="r" t="t"/>
              <a:pathLst>
                <a:path extrusionOk="0" h="2049780" w="1645285">
                  <a:moveTo>
                    <a:pt x="0" y="2049725"/>
                  </a:moveTo>
                  <a:lnTo>
                    <a:pt x="0" y="0"/>
                  </a:lnTo>
                </a:path>
                <a:path extrusionOk="0" h="2049780" w="1645285">
                  <a:moveTo>
                    <a:pt x="411209" y="2049725"/>
                  </a:moveTo>
                  <a:lnTo>
                    <a:pt x="411209" y="0"/>
                  </a:lnTo>
                </a:path>
                <a:path extrusionOk="0" h="2049780" w="1645285">
                  <a:moveTo>
                    <a:pt x="822418" y="2049725"/>
                  </a:moveTo>
                  <a:lnTo>
                    <a:pt x="822418" y="0"/>
                  </a:lnTo>
                </a:path>
                <a:path extrusionOk="0" h="2049780" w="1645285">
                  <a:moveTo>
                    <a:pt x="1233628" y="2049725"/>
                  </a:moveTo>
                  <a:lnTo>
                    <a:pt x="1233628" y="0"/>
                  </a:lnTo>
                </a:path>
                <a:path extrusionOk="0" h="2049780" w="1645285">
                  <a:moveTo>
                    <a:pt x="1644837" y="2049725"/>
                  </a:moveTo>
                  <a:lnTo>
                    <a:pt x="1644837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3514819" y="545333"/>
              <a:ext cx="0" cy="2049780"/>
            </a:xfrm>
            <a:custGeom>
              <a:rect b="b" l="l" r="r" t="t"/>
              <a:pathLst>
                <a:path extrusionOk="0" h="2049780" w="120000">
                  <a:moveTo>
                    <a:pt x="0" y="552449"/>
                  </a:moveTo>
                  <a:lnTo>
                    <a:pt x="0" y="2049725"/>
                  </a:lnTo>
                </a:path>
                <a:path extrusionOk="0" h="2049780" w="120000">
                  <a:moveTo>
                    <a:pt x="0" y="0"/>
                  </a:moveTo>
                  <a:lnTo>
                    <a:pt x="0" y="43533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253156" y="1344125"/>
              <a:ext cx="2467610" cy="628015"/>
            </a:xfrm>
            <a:custGeom>
              <a:rect b="b" l="l" r="r" t="t"/>
              <a:pathLst>
                <a:path extrusionOk="0" h="628014" w="2467610">
                  <a:moveTo>
                    <a:pt x="0" y="627973"/>
                  </a:moveTo>
                  <a:lnTo>
                    <a:pt x="2467280" y="627973"/>
                  </a:lnTo>
                </a:path>
                <a:path extrusionOk="0" h="628014" w="2467610">
                  <a:moveTo>
                    <a:pt x="0" y="0"/>
                  </a:moveTo>
                  <a:lnTo>
                    <a:pt x="2467280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253156" y="716152"/>
              <a:ext cx="2467610" cy="0"/>
            </a:xfrm>
            <a:custGeom>
              <a:rect b="b" l="l" r="r" t="t"/>
              <a:pathLst>
                <a:path extrusionOk="0" h="120000" w="2467610">
                  <a:moveTo>
                    <a:pt x="0" y="0"/>
                  </a:moveTo>
                  <a:lnTo>
                    <a:pt x="1900886" y="0"/>
                  </a:lnTo>
                </a:path>
                <a:path extrusionOk="0" h="120000" w="2467610">
                  <a:moveTo>
                    <a:pt x="2415393" y="0"/>
                  </a:moveTo>
                  <a:lnTo>
                    <a:pt x="2467280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1458772" y="545333"/>
              <a:ext cx="2056130" cy="2049780"/>
            </a:xfrm>
            <a:custGeom>
              <a:rect b="b" l="l" r="r" t="t"/>
              <a:pathLst>
                <a:path extrusionOk="0" h="2049780" w="2056129">
                  <a:moveTo>
                    <a:pt x="0" y="2049725"/>
                  </a:moveTo>
                  <a:lnTo>
                    <a:pt x="0" y="1995728"/>
                  </a:lnTo>
                </a:path>
                <a:path extrusionOk="0" h="2049780" w="2056129">
                  <a:moveTo>
                    <a:pt x="411209" y="2049725"/>
                  </a:moveTo>
                  <a:lnTo>
                    <a:pt x="411209" y="1995728"/>
                  </a:lnTo>
                </a:path>
                <a:path extrusionOk="0" h="2049780" w="2056129">
                  <a:moveTo>
                    <a:pt x="822418" y="2049725"/>
                  </a:moveTo>
                  <a:lnTo>
                    <a:pt x="822418" y="1995728"/>
                  </a:lnTo>
                </a:path>
                <a:path extrusionOk="0" h="2049780" w="2056129">
                  <a:moveTo>
                    <a:pt x="1233628" y="2049725"/>
                  </a:moveTo>
                  <a:lnTo>
                    <a:pt x="1233628" y="1995728"/>
                  </a:lnTo>
                </a:path>
                <a:path extrusionOk="0" h="2049780" w="2056129">
                  <a:moveTo>
                    <a:pt x="1644837" y="2049725"/>
                  </a:moveTo>
                  <a:lnTo>
                    <a:pt x="1644837" y="1995728"/>
                  </a:lnTo>
                </a:path>
                <a:path extrusionOk="0" h="2049780" w="2056129">
                  <a:moveTo>
                    <a:pt x="2056046" y="2049725"/>
                  </a:moveTo>
                  <a:lnTo>
                    <a:pt x="2056046" y="1995728"/>
                  </a:lnTo>
                </a:path>
                <a:path extrusionOk="0" h="2049780" w="2056129">
                  <a:moveTo>
                    <a:pt x="0" y="0"/>
                  </a:moveTo>
                  <a:lnTo>
                    <a:pt x="0" y="53996"/>
                  </a:lnTo>
                </a:path>
                <a:path extrusionOk="0" h="2049780" w="2056129">
                  <a:moveTo>
                    <a:pt x="411209" y="0"/>
                  </a:moveTo>
                  <a:lnTo>
                    <a:pt x="411209" y="53996"/>
                  </a:lnTo>
                </a:path>
                <a:path extrusionOk="0" h="2049780" w="2056129">
                  <a:moveTo>
                    <a:pt x="822418" y="0"/>
                  </a:moveTo>
                  <a:lnTo>
                    <a:pt x="822418" y="53996"/>
                  </a:lnTo>
                </a:path>
                <a:path extrusionOk="0" h="2049780" w="2056129">
                  <a:moveTo>
                    <a:pt x="1233628" y="0"/>
                  </a:moveTo>
                  <a:lnTo>
                    <a:pt x="1233628" y="53996"/>
                  </a:lnTo>
                </a:path>
                <a:path extrusionOk="0" h="2049780" w="2056129">
                  <a:moveTo>
                    <a:pt x="1644837" y="0"/>
                  </a:moveTo>
                  <a:lnTo>
                    <a:pt x="1644837" y="53996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3514819" y="545333"/>
              <a:ext cx="0" cy="43815"/>
            </a:xfrm>
            <a:custGeom>
              <a:rect b="b" l="l" r="r" t="t"/>
              <a:pathLst>
                <a:path extrusionOk="0" h="43815" w="120000">
                  <a:moveTo>
                    <a:pt x="0" y="0"/>
                  </a:moveTo>
                  <a:lnTo>
                    <a:pt x="0" y="43533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253156" y="716152"/>
              <a:ext cx="2467610" cy="1256030"/>
            </a:xfrm>
            <a:custGeom>
              <a:rect b="b" l="l" r="r" t="t"/>
              <a:pathLst>
                <a:path extrusionOk="0" h="1256030" w="2467610">
                  <a:moveTo>
                    <a:pt x="0" y="1255946"/>
                  </a:moveTo>
                  <a:lnTo>
                    <a:pt x="53997" y="1255946"/>
                  </a:lnTo>
                </a:path>
                <a:path extrusionOk="0" h="1256030" w="2467610">
                  <a:moveTo>
                    <a:pt x="0" y="627973"/>
                  </a:moveTo>
                  <a:lnTo>
                    <a:pt x="53997" y="627973"/>
                  </a:lnTo>
                </a:path>
                <a:path extrusionOk="0" h="1256030" w="2467610">
                  <a:moveTo>
                    <a:pt x="0" y="0"/>
                  </a:moveTo>
                  <a:lnTo>
                    <a:pt x="53997" y="0"/>
                  </a:lnTo>
                </a:path>
                <a:path extrusionOk="0" h="1256030" w="2467610">
                  <a:moveTo>
                    <a:pt x="2467280" y="1255946"/>
                  </a:moveTo>
                  <a:lnTo>
                    <a:pt x="2413283" y="1255946"/>
                  </a:lnTo>
                </a:path>
                <a:path extrusionOk="0" h="1256030" w="2467610">
                  <a:moveTo>
                    <a:pt x="2467280" y="627973"/>
                  </a:moveTo>
                  <a:lnTo>
                    <a:pt x="2413283" y="627973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3668550" y="716152"/>
              <a:ext cx="52069" cy="0"/>
            </a:xfrm>
            <a:custGeom>
              <a:rect b="b" l="l" r="r" t="t"/>
              <a:pathLst>
                <a:path extrusionOk="0" h="120000" w="52070">
                  <a:moveTo>
                    <a:pt x="0" y="0"/>
                  </a:moveTo>
                  <a:lnTo>
                    <a:pt x="51886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1253156" y="545333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0" y="2049725"/>
                  </a:moveTo>
                  <a:lnTo>
                    <a:pt x="0" y="0"/>
                  </a:lnTo>
                  <a:lnTo>
                    <a:pt x="2467280" y="0"/>
                  </a:lnTo>
                  <a:lnTo>
                    <a:pt x="2467280" y="2049725"/>
                  </a:lnTo>
                  <a:lnTo>
                    <a:pt x="0" y="2049725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2" name="Google Shape;762;p38"/>
          <p:cNvSpPr txBox="1"/>
          <p:nvPr/>
        </p:nvSpPr>
        <p:spPr>
          <a:xfrm>
            <a:off x="1415503" y="2579572"/>
            <a:ext cx="869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38"/>
          <p:cNvSpPr txBox="1"/>
          <p:nvPr/>
        </p:nvSpPr>
        <p:spPr>
          <a:xfrm>
            <a:off x="1805495" y="2579572"/>
            <a:ext cx="129539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8"/>
          <p:cNvSpPr txBox="1"/>
          <p:nvPr/>
        </p:nvSpPr>
        <p:spPr>
          <a:xfrm>
            <a:off x="2212962" y="2579572"/>
            <a:ext cx="13652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38"/>
          <p:cNvSpPr txBox="1"/>
          <p:nvPr/>
        </p:nvSpPr>
        <p:spPr>
          <a:xfrm>
            <a:off x="2624467" y="2579572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8"/>
          <p:cNvSpPr txBox="1"/>
          <p:nvPr/>
        </p:nvSpPr>
        <p:spPr>
          <a:xfrm>
            <a:off x="3035668" y="2579572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38"/>
          <p:cNvSpPr txBox="1"/>
          <p:nvPr/>
        </p:nvSpPr>
        <p:spPr>
          <a:xfrm>
            <a:off x="3447021" y="2579572"/>
            <a:ext cx="1358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8"/>
          <p:cNvSpPr txBox="1"/>
          <p:nvPr/>
        </p:nvSpPr>
        <p:spPr>
          <a:xfrm>
            <a:off x="1138834" y="1886583"/>
            <a:ext cx="8699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8"/>
          <p:cNvSpPr txBox="1"/>
          <p:nvPr/>
        </p:nvSpPr>
        <p:spPr>
          <a:xfrm>
            <a:off x="1059459" y="1253298"/>
            <a:ext cx="16637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1" lang="en-US" sz="800">
                <a:solidFill>
                  <a:srgbClr val="22373A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.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38"/>
          <p:cNvSpPr txBox="1"/>
          <p:nvPr/>
        </p:nvSpPr>
        <p:spPr>
          <a:xfrm>
            <a:off x="1157554" y="631226"/>
            <a:ext cx="67945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1" name="Google Shape;771;p38"/>
          <p:cNvGrpSpPr/>
          <p:nvPr/>
        </p:nvGrpSpPr>
        <p:grpSpPr>
          <a:xfrm>
            <a:off x="1458772" y="588867"/>
            <a:ext cx="2210254" cy="1835435"/>
            <a:chOff x="1458772" y="588867"/>
            <a:chExt cx="2210254" cy="1835435"/>
          </a:xfrm>
        </p:grpSpPr>
        <p:sp>
          <p:nvSpPr>
            <p:cNvPr id="772" name="Google Shape;772;p38"/>
            <p:cNvSpPr/>
            <p:nvPr/>
          </p:nvSpPr>
          <p:spPr>
            <a:xfrm>
              <a:off x="1458772" y="716152"/>
              <a:ext cx="1695450" cy="0"/>
            </a:xfrm>
            <a:custGeom>
              <a:rect b="b" l="l" r="r" t="t"/>
              <a:pathLst>
                <a:path extrusionOk="0" h="120000" w="1695450">
                  <a:moveTo>
                    <a:pt x="0" y="0"/>
                  </a:moveTo>
                  <a:lnTo>
                    <a:pt x="1695270" y="0"/>
                  </a:lnTo>
                </a:path>
                <a:path extrusionOk="0" h="120000" w="1695450">
                  <a:moveTo>
                    <a:pt x="0" y="0"/>
                  </a:moveTo>
                  <a:lnTo>
                    <a:pt x="1695270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1458772" y="1344125"/>
              <a:ext cx="2056130" cy="628015"/>
            </a:xfrm>
            <a:custGeom>
              <a:rect b="b" l="l" r="r" t="t"/>
              <a:pathLst>
                <a:path extrusionOk="0" h="628014" w="2056129">
                  <a:moveTo>
                    <a:pt x="0" y="627973"/>
                  </a:moveTo>
                  <a:lnTo>
                    <a:pt x="411" y="627973"/>
                  </a:lnTo>
                  <a:lnTo>
                    <a:pt x="205604" y="627973"/>
                  </a:lnTo>
                  <a:lnTo>
                    <a:pt x="205604" y="0"/>
                  </a:lnTo>
                  <a:lnTo>
                    <a:pt x="230277" y="0"/>
                  </a:lnTo>
                  <a:lnTo>
                    <a:pt x="2047822" y="0"/>
                  </a:lnTo>
                  <a:lnTo>
                    <a:pt x="2056046" y="0"/>
                  </a:lnTo>
                </a:path>
                <a:path extrusionOk="0" h="628014" w="2056129">
                  <a:moveTo>
                    <a:pt x="0" y="627973"/>
                  </a:moveTo>
                  <a:lnTo>
                    <a:pt x="411" y="627973"/>
                  </a:lnTo>
                  <a:lnTo>
                    <a:pt x="205604" y="627973"/>
                  </a:lnTo>
                  <a:lnTo>
                    <a:pt x="205604" y="0"/>
                  </a:lnTo>
                  <a:lnTo>
                    <a:pt x="230277" y="0"/>
                  </a:lnTo>
                  <a:lnTo>
                    <a:pt x="2047822" y="0"/>
                  </a:lnTo>
                  <a:lnTo>
                    <a:pt x="2056046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1458772" y="716152"/>
              <a:ext cx="2056130" cy="1708150"/>
            </a:xfrm>
            <a:custGeom>
              <a:rect b="b" l="l" r="r" t="t"/>
              <a:pathLst>
                <a:path extrusionOk="0" h="1708150" w="2056129">
                  <a:moveTo>
                    <a:pt x="0" y="0"/>
                  </a:moveTo>
                  <a:lnTo>
                    <a:pt x="411" y="12559"/>
                  </a:lnTo>
                  <a:lnTo>
                    <a:pt x="1233" y="50237"/>
                  </a:lnTo>
                  <a:lnTo>
                    <a:pt x="6579" y="251189"/>
                  </a:lnTo>
                  <a:lnTo>
                    <a:pt x="24261" y="703330"/>
                  </a:lnTo>
                  <a:lnTo>
                    <a:pt x="46055" y="992197"/>
                  </a:lnTo>
                  <a:lnTo>
                    <a:pt x="71961" y="1142911"/>
                  </a:lnTo>
                  <a:lnTo>
                    <a:pt x="102802" y="1218268"/>
                  </a:lnTo>
                  <a:lnTo>
                    <a:pt x="139399" y="1243387"/>
                  </a:lnTo>
                  <a:lnTo>
                    <a:pt x="180520" y="1255946"/>
                  </a:lnTo>
                  <a:lnTo>
                    <a:pt x="205604" y="1255946"/>
                  </a:lnTo>
                  <a:lnTo>
                    <a:pt x="230277" y="1582492"/>
                  </a:lnTo>
                  <a:lnTo>
                    <a:pt x="254949" y="1695527"/>
                  </a:lnTo>
                  <a:lnTo>
                    <a:pt x="285379" y="1708087"/>
                  </a:lnTo>
                  <a:lnTo>
                    <a:pt x="320743" y="1657849"/>
                  </a:lnTo>
                  <a:lnTo>
                    <a:pt x="361864" y="1595052"/>
                  </a:lnTo>
                  <a:lnTo>
                    <a:pt x="402985" y="1532254"/>
                  </a:lnTo>
                  <a:lnTo>
                    <a:pt x="444106" y="1482016"/>
                  </a:lnTo>
                  <a:lnTo>
                    <a:pt x="485226" y="1444338"/>
                  </a:lnTo>
                  <a:lnTo>
                    <a:pt x="526347" y="1406660"/>
                  </a:lnTo>
                  <a:lnTo>
                    <a:pt x="567468" y="1381541"/>
                  </a:lnTo>
                  <a:lnTo>
                    <a:pt x="608589" y="1356422"/>
                  </a:lnTo>
                  <a:lnTo>
                    <a:pt x="649710" y="1343862"/>
                  </a:lnTo>
                  <a:lnTo>
                    <a:pt x="690831" y="1331303"/>
                  </a:lnTo>
                  <a:lnTo>
                    <a:pt x="731952" y="1318743"/>
                  </a:lnTo>
                  <a:lnTo>
                    <a:pt x="773073" y="1306184"/>
                  </a:lnTo>
                  <a:lnTo>
                    <a:pt x="814194" y="1293624"/>
                  </a:lnTo>
                  <a:lnTo>
                    <a:pt x="855315" y="1281065"/>
                  </a:lnTo>
                  <a:lnTo>
                    <a:pt x="896436" y="1281065"/>
                  </a:lnTo>
                  <a:lnTo>
                    <a:pt x="937557" y="1281065"/>
                  </a:lnTo>
                  <a:lnTo>
                    <a:pt x="978678" y="1268506"/>
                  </a:lnTo>
                  <a:lnTo>
                    <a:pt x="1019799" y="1268506"/>
                  </a:lnTo>
                  <a:lnTo>
                    <a:pt x="1060920" y="1268506"/>
                  </a:lnTo>
                  <a:lnTo>
                    <a:pt x="1102041" y="1268506"/>
                  </a:lnTo>
                  <a:lnTo>
                    <a:pt x="1143162" y="1268506"/>
                  </a:lnTo>
                  <a:lnTo>
                    <a:pt x="1184283" y="1268506"/>
                  </a:lnTo>
                  <a:lnTo>
                    <a:pt x="1225403" y="1255946"/>
                  </a:lnTo>
                  <a:lnTo>
                    <a:pt x="2047822" y="1255946"/>
                  </a:lnTo>
                  <a:lnTo>
                    <a:pt x="2056046" y="1255946"/>
                  </a:lnTo>
                </a:path>
                <a:path extrusionOk="0" h="1708150" w="2056129">
                  <a:moveTo>
                    <a:pt x="0" y="0"/>
                  </a:moveTo>
                  <a:lnTo>
                    <a:pt x="411" y="12559"/>
                  </a:lnTo>
                  <a:lnTo>
                    <a:pt x="1233" y="50237"/>
                  </a:lnTo>
                  <a:lnTo>
                    <a:pt x="6579" y="251189"/>
                  </a:lnTo>
                  <a:lnTo>
                    <a:pt x="24261" y="703330"/>
                  </a:lnTo>
                  <a:lnTo>
                    <a:pt x="46055" y="992197"/>
                  </a:lnTo>
                  <a:lnTo>
                    <a:pt x="71961" y="1142911"/>
                  </a:lnTo>
                  <a:lnTo>
                    <a:pt x="102802" y="1218268"/>
                  </a:lnTo>
                  <a:lnTo>
                    <a:pt x="139399" y="1243387"/>
                  </a:lnTo>
                  <a:lnTo>
                    <a:pt x="180520" y="1255946"/>
                  </a:lnTo>
                  <a:lnTo>
                    <a:pt x="205604" y="1255946"/>
                  </a:lnTo>
                  <a:lnTo>
                    <a:pt x="230277" y="1582492"/>
                  </a:lnTo>
                  <a:lnTo>
                    <a:pt x="254949" y="1695527"/>
                  </a:lnTo>
                  <a:lnTo>
                    <a:pt x="285379" y="1708087"/>
                  </a:lnTo>
                  <a:lnTo>
                    <a:pt x="320743" y="1657849"/>
                  </a:lnTo>
                  <a:lnTo>
                    <a:pt x="361864" y="1595052"/>
                  </a:lnTo>
                  <a:lnTo>
                    <a:pt x="402985" y="1532254"/>
                  </a:lnTo>
                  <a:lnTo>
                    <a:pt x="444106" y="1482016"/>
                  </a:lnTo>
                  <a:lnTo>
                    <a:pt x="485226" y="1444338"/>
                  </a:lnTo>
                  <a:lnTo>
                    <a:pt x="526347" y="1406660"/>
                  </a:lnTo>
                  <a:lnTo>
                    <a:pt x="567468" y="1381541"/>
                  </a:lnTo>
                  <a:lnTo>
                    <a:pt x="608589" y="1356422"/>
                  </a:lnTo>
                  <a:lnTo>
                    <a:pt x="649710" y="1343862"/>
                  </a:lnTo>
                  <a:lnTo>
                    <a:pt x="690831" y="1331303"/>
                  </a:lnTo>
                  <a:lnTo>
                    <a:pt x="731952" y="1318743"/>
                  </a:lnTo>
                  <a:lnTo>
                    <a:pt x="773073" y="1306184"/>
                  </a:lnTo>
                  <a:lnTo>
                    <a:pt x="814194" y="1293624"/>
                  </a:lnTo>
                  <a:lnTo>
                    <a:pt x="855315" y="1281065"/>
                  </a:lnTo>
                  <a:lnTo>
                    <a:pt x="896436" y="1281065"/>
                  </a:lnTo>
                  <a:lnTo>
                    <a:pt x="937557" y="1281065"/>
                  </a:lnTo>
                  <a:lnTo>
                    <a:pt x="978678" y="1268506"/>
                  </a:lnTo>
                  <a:lnTo>
                    <a:pt x="1019799" y="1268506"/>
                  </a:lnTo>
                  <a:lnTo>
                    <a:pt x="1060920" y="1268506"/>
                  </a:lnTo>
                  <a:lnTo>
                    <a:pt x="1102041" y="1268506"/>
                  </a:lnTo>
                  <a:lnTo>
                    <a:pt x="1143162" y="1268506"/>
                  </a:lnTo>
                  <a:lnTo>
                    <a:pt x="1184283" y="1268506"/>
                  </a:lnTo>
                  <a:lnTo>
                    <a:pt x="1225403" y="1255946"/>
                  </a:lnTo>
                  <a:lnTo>
                    <a:pt x="2047822" y="1255946"/>
                  </a:lnTo>
                  <a:lnTo>
                    <a:pt x="2056046" y="1255946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3154042" y="588867"/>
              <a:ext cx="514984" cy="509270"/>
            </a:xfrm>
            <a:custGeom>
              <a:rect b="b" l="l" r="r" t="t"/>
              <a:pathLst>
                <a:path extrusionOk="0" h="509269" w="514985">
                  <a:moveTo>
                    <a:pt x="514506" y="0"/>
                  </a:moveTo>
                  <a:lnTo>
                    <a:pt x="0" y="0"/>
                  </a:lnTo>
                  <a:lnTo>
                    <a:pt x="0" y="508915"/>
                  </a:lnTo>
                  <a:lnTo>
                    <a:pt x="514506" y="508915"/>
                  </a:lnTo>
                  <a:lnTo>
                    <a:pt x="514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154042" y="588867"/>
              <a:ext cx="514984" cy="509270"/>
            </a:xfrm>
            <a:custGeom>
              <a:rect b="b" l="l" r="r" t="t"/>
              <a:pathLst>
                <a:path extrusionOk="0" h="509269" w="514985">
                  <a:moveTo>
                    <a:pt x="0" y="508915"/>
                  </a:moveTo>
                  <a:lnTo>
                    <a:pt x="514506" y="508915"/>
                  </a:lnTo>
                  <a:lnTo>
                    <a:pt x="514506" y="0"/>
                  </a:lnTo>
                  <a:lnTo>
                    <a:pt x="0" y="0"/>
                  </a:lnTo>
                  <a:lnTo>
                    <a:pt x="0" y="50891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197034" y="690575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3197034" y="843343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3197034" y="996111"/>
              <a:ext cx="216535" cy="0"/>
            </a:xfrm>
            <a:custGeom>
              <a:rect b="b" l="l" r="r" t="t"/>
              <a:pathLst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  <a:path extrusionOk="0" h="120000"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0" name="Google Shape;780;p38"/>
          <p:cNvSpPr txBox="1"/>
          <p:nvPr/>
        </p:nvSpPr>
        <p:spPr>
          <a:xfrm>
            <a:off x="2373502" y="2739395"/>
            <a:ext cx="2266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1" name="Google Shape;781;p38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37</a:t>
            </a:r>
            <a:endParaRPr/>
          </a:p>
        </p:txBody>
      </p:sp>
      <p:sp>
        <p:nvSpPr>
          <p:cNvPr id="782" name="Google Shape;782;p38"/>
          <p:cNvSpPr txBox="1"/>
          <p:nvPr/>
        </p:nvSpPr>
        <p:spPr>
          <a:xfrm rot="-5400000">
            <a:off x="573690" y="1484965"/>
            <a:ext cx="715010" cy="170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3" name="Google Shape;783;p38"/>
          <p:cNvSpPr txBox="1"/>
          <p:nvPr/>
        </p:nvSpPr>
        <p:spPr>
          <a:xfrm>
            <a:off x="3430701" y="579349"/>
            <a:ext cx="187325" cy="48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22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5240" marR="0" rtl="0" algn="l">
              <a:lnSpc>
                <a:spcPct val="100000"/>
              </a:lnSpc>
              <a:spcBef>
                <a:spcPts val="244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e(t)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9"/>
          <p:cNvSpPr txBox="1"/>
          <p:nvPr/>
        </p:nvSpPr>
        <p:spPr>
          <a:xfrm>
            <a:off x="461581" y="547957"/>
            <a:ext cx="3738245" cy="20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32080" marR="84455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Excita-se o sistema através de um sinal de referência do tipo degrau  unitário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32080" marR="53339" rtl="0" algn="l">
              <a:lnSpc>
                <a:spcPct val="116199"/>
              </a:lnSpc>
              <a:spcBef>
                <a:spcPts val="29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sinal de saída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converge para um valor estacionário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que  equivale ao valor do sinal de referência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1. Ou seja,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32080" marR="30480" rtl="0" algn="l">
              <a:lnSpc>
                <a:spcPct val="116199"/>
              </a:lnSpc>
              <a:spcBef>
                <a:spcPts val="30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aparecimento do sinal de distúrbio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 na entrada da planta  em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seg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provoca uma oscilação na saída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mas em seguida  converge novamente para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32080" marR="202565" rtl="0" algn="l">
              <a:lnSpc>
                <a:spcPct val="116199"/>
              </a:lnSpc>
              <a:spcBef>
                <a:spcPts val="30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variação do ganho da planta provoca uma mudança na resposta  transitória do sistema mas o sistema de controle preserva o  comportamento estático.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32080" marR="173355" rtl="0" algn="l">
              <a:lnSpc>
                <a:spcPct val="116199"/>
              </a:lnSpc>
              <a:spcBef>
                <a:spcPts val="29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b="1" lang="en-US" sz="900">
                <a:solidFill>
                  <a:srgbClr val="EB801A"/>
                </a:solidFill>
                <a:latin typeface="Calibri"/>
                <a:ea typeface="Calibri"/>
                <a:cs typeface="Calibri"/>
                <a:sym typeface="Calibri"/>
              </a:rPr>
              <a:t>É possível compensar o efeito de variação da planta utilizando um  sistema de controle em malha fechada.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39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49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38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98615" y="57929"/>
            <a:ext cx="14281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Exemplo: reator químico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94" y="780392"/>
            <a:ext cx="4248010" cy="208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4432643" y="3240525"/>
            <a:ext cx="126364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"/>
          <p:cNvSpPr txBox="1"/>
          <p:nvPr/>
        </p:nvSpPr>
        <p:spPr>
          <a:xfrm>
            <a:off x="448881" y="568583"/>
            <a:ext cx="3604260" cy="842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-94615" lvl="0" marL="144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Descrição de sistemas: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1" marL="379095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equações diferenciais </a:t>
            </a:r>
            <a:r>
              <a:rPr b="0" i="1" lang="en-US" sz="800" u="none" cap="none" strike="noStrike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⇔ </a:t>
            </a: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domínio do tempo;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1" marL="379095" marR="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funções de transferência </a:t>
            </a:r>
            <a:r>
              <a:rPr b="0" i="1" lang="en-US" sz="800" u="none" cap="none" strike="noStrike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⇔ </a:t>
            </a: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domínio da freqüência.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44780" marR="43180" rtl="0" algn="l">
              <a:lnSpc>
                <a:spcPct val="106900"/>
              </a:lnSpc>
              <a:spcBef>
                <a:spcPts val="520"/>
              </a:spcBef>
              <a:spcAft>
                <a:spcPts val="0"/>
              </a:spcAft>
              <a:buClr>
                <a:srgbClr val="22373A"/>
              </a:buClr>
              <a:buSzPts val="1350"/>
              <a:buFont typeface="Lucida Sans"/>
              <a:buChar char="•"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Uma função de transferência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 um sistema pode ser escrita 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genericamente como: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40"/>
          <p:cNvSpPr txBox="1"/>
          <p:nvPr/>
        </p:nvSpPr>
        <p:spPr>
          <a:xfrm>
            <a:off x="1252664" y="1574172"/>
            <a:ext cx="57594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baseline="30000"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6" name="Google Shape;796;p40"/>
          <p:cNvSpPr/>
          <p:nvPr/>
        </p:nvSpPr>
        <p:spPr>
          <a:xfrm>
            <a:off x="1838134" y="1659623"/>
            <a:ext cx="1385570" cy="0"/>
          </a:xfrm>
          <a:custGeom>
            <a:rect b="b" l="l" r="r" t="t"/>
            <a:pathLst>
              <a:path extrusionOk="0" h="120000" w="1385570">
                <a:moveTo>
                  <a:pt x="0" y="0"/>
                </a:moveTo>
                <a:lnTo>
                  <a:pt x="1385531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40"/>
          <p:cNvSpPr txBox="1"/>
          <p:nvPr/>
        </p:nvSpPr>
        <p:spPr>
          <a:xfrm>
            <a:off x="1891144" y="1530140"/>
            <a:ext cx="147320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9535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40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92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39</a:t>
            </a:r>
            <a:endParaRPr/>
          </a:p>
        </p:txBody>
      </p:sp>
      <p:sp>
        <p:nvSpPr>
          <p:cNvPr id="799" name="Google Shape;799;p40"/>
          <p:cNvSpPr txBox="1"/>
          <p:nvPr/>
        </p:nvSpPr>
        <p:spPr>
          <a:xfrm>
            <a:off x="2259329" y="1530115"/>
            <a:ext cx="309880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60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baseline="30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  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     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40"/>
          <p:cNvSpPr txBox="1"/>
          <p:nvPr/>
        </p:nvSpPr>
        <p:spPr>
          <a:xfrm>
            <a:off x="974280" y="1473393"/>
            <a:ext cx="2253615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53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30000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30000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aseline="30000" i="1" lang="en-US" sz="9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baseline="30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 . .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aseline="30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	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 </a:t>
            </a:r>
            <a:r>
              <a:rPr baseline="30000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 </a:t>
            </a:r>
            <a:r>
              <a:rPr baseline="30000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aseline="30000" i="1" lang="en-US" sz="9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−  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 . .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40"/>
          <p:cNvSpPr txBox="1"/>
          <p:nvPr/>
        </p:nvSpPr>
        <p:spPr>
          <a:xfrm>
            <a:off x="2986379" y="1554180"/>
            <a:ext cx="1312545" cy="182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33350" marR="0" rtl="0" algn="l">
              <a:lnSpc>
                <a:spcPct val="4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0" rtl="0" algn="l">
              <a:lnSpc>
                <a:spcPct val="592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	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	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	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(11)</a:t>
            </a:r>
            <a:endParaRPr baseline="30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40"/>
          <p:cNvSpPr txBox="1"/>
          <p:nvPr/>
        </p:nvSpPr>
        <p:spPr>
          <a:xfrm>
            <a:off x="952601" y="1940565"/>
            <a:ext cx="6667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40"/>
          <p:cNvSpPr txBox="1"/>
          <p:nvPr/>
        </p:nvSpPr>
        <p:spPr>
          <a:xfrm>
            <a:off x="461581" y="1886821"/>
            <a:ext cx="38169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15" lvl="0" marL="132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350"/>
              <a:buFont typeface="Lucida Sans"/>
              <a:buChar char="•"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Onde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 . . . ,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são os coeficientes do polinômio do numerador</a:t>
            </a:r>
            <a:endParaRPr baseline="30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40"/>
          <p:cNvSpPr txBox="1"/>
          <p:nvPr/>
        </p:nvSpPr>
        <p:spPr>
          <a:xfrm>
            <a:off x="555967" y="2046142"/>
            <a:ext cx="281622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30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 . . ,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são os coeficientes do denominador,</a:t>
            </a:r>
            <a:endParaRPr baseline="30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40"/>
          <p:cNvSpPr txBox="1"/>
          <p:nvPr/>
        </p:nvSpPr>
        <p:spPr>
          <a:xfrm>
            <a:off x="486981" y="2077995"/>
            <a:ext cx="3437254" cy="4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2635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5080" rtl="0" algn="l">
              <a:lnSpc>
                <a:spcPct val="116199"/>
              </a:lnSpc>
              <a:spcBef>
                <a:spcPts val="11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 o índice ’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’ é utilizado para indicar uma configuração de malha  aberta 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open loop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1"/>
          <p:cNvSpPr txBox="1"/>
          <p:nvPr/>
        </p:nvSpPr>
        <p:spPr>
          <a:xfrm>
            <a:off x="486981" y="1011774"/>
            <a:ext cx="3576954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Obviamente, a função de transferência pode ser decomposta numa  representação explícita de pólos e zeros: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41"/>
          <p:cNvSpPr txBox="1"/>
          <p:nvPr/>
        </p:nvSpPr>
        <p:spPr>
          <a:xfrm>
            <a:off x="1464487" y="1513796"/>
            <a:ext cx="58864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baseline="30000"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2" name="Google Shape;812;p41"/>
          <p:cNvSpPr txBox="1"/>
          <p:nvPr/>
        </p:nvSpPr>
        <p:spPr>
          <a:xfrm>
            <a:off x="2342045" y="1480952"/>
            <a:ext cx="7175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41"/>
          <p:cNvSpPr txBox="1"/>
          <p:nvPr/>
        </p:nvSpPr>
        <p:spPr>
          <a:xfrm>
            <a:off x="2342616" y="1412537"/>
            <a:ext cx="45720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	o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41"/>
          <p:cNvSpPr txBox="1"/>
          <p:nvPr/>
        </p:nvSpPr>
        <p:spPr>
          <a:xfrm>
            <a:off x="2729522" y="1480952"/>
            <a:ext cx="577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41"/>
          <p:cNvSpPr txBox="1"/>
          <p:nvPr/>
        </p:nvSpPr>
        <p:spPr>
          <a:xfrm>
            <a:off x="3291573" y="1412537"/>
            <a:ext cx="6921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41"/>
          <p:cNvSpPr txBox="1"/>
          <p:nvPr/>
        </p:nvSpPr>
        <p:spPr>
          <a:xfrm>
            <a:off x="3355378" y="1506457"/>
            <a:ext cx="5206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41"/>
          <p:cNvSpPr txBox="1"/>
          <p:nvPr/>
        </p:nvSpPr>
        <p:spPr>
          <a:xfrm>
            <a:off x="1224203" y="1413018"/>
            <a:ext cx="2346325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15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z 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z 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 . .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z	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aseline="30000"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8" name="Google Shape;818;p41"/>
          <p:cNvSpPr/>
          <p:nvPr/>
        </p:nvSpPr>
        <p:spPr>
          <a:xfrm>
            <a:off x="2049957" y="1599247"/>
            <a:ext cx="1522730" cy="0"/>
          </a:xfrm>
          <a:custGeom>
            <a:rect b="b" l="l" r="r" t="t"/>
            <a:pathLst>
              <a:path extrusionOk="0" h="120000" w="1522729">
                <a:moveTo>
                  <a:pt x="0" y="0"/>
                </a:moveTo>
                <a:lnTo>
                  <a:pt x="1522704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41"/>
          <p:cNvSpPr txBox="1"/>
          <p:nvPr/>
        </p:nvSpPr>
        <p:spPr>
          <a:xfrm>
            <a:off x="2344013" y="1576240"/>
            <a:ext cx="6921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41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92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</a:t>
            </a:r>
            <a:endParaRPr/>
          </a:p>
        </p:txBody>
      </p:sp>
      <p:sp>
        <p:nvSpPr>
          <p:cNvPr id="821" name="Google Shape;821;p41"/>
          <p:cNvSpPr txBox="1"/>
          <p:nvPr/>
        </p:nvSpPr>
        <p:spPr>
          <a:xfrm>
            <a:off x="2037257" y="1578376"/>
            <a:ext cx="47561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 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)(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2" name="Google Shape;822;p41"/>
          <p:cNvSpPr txBox="1"/>
          <p:nvPr/>
        </p:nvSpPr>
        <p:spPr>
          <a:xfrm>
            <a:off x="2748470" y="1576240"/>
            <a:ext cx="6921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41"/>
          <p:cNvSpPr txBox="1"/>
          <p:nvPr/>
        </p:nvSpPr>
        <p:spPr>
          <a:xfrm>
            <a:off x="3326345" y="1576240"/>
            <a:ext cx="6921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41"/>
          <p:cNvSpPr txBox="1"/>
          <p:nvPr/>
        </p:nvSpPr>
        <p:spPr>
          <a:xfrm>
            <a:off x="3370376" y="1670148"/>
            <a:ext cx="5206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41"/>
          <p:cNvSpPr txBox="1"/>
          <p:nvPr/>
        </p:nvSpPr>
        <p:spPr>
          <a:xfrm>
            <a:off x="2344013" y="1644845"/>
            <a:ext cx="118999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	1	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i="1" lang="en-US" sz="6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41"/>
          <p:cNvSpPr txBox="1"/>
          <p:nvPr/>
        </p:nvSpPr>
        <p:spPr>
          <a:xfrm>
            <a:off x="2487218" y="1578376"/>
            <a:ext cx="109855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 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 . .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	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27" name="Google Shape;827;p41"/>
          <p:cNvSpPr txBox="1"/>
          <p:nvPr/>
        </p:nvSpPr>
        <p:spPr>
          <a:xfrm>
            <a:off x="3265601" y="1443184"/>
            <a:ext cx="39306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i="1" lang="en-US" sz="6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baseline="-25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aseline="-25000"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8" name="Google Shape;828;p41"/>
          <p:cNvSpPr txBox="1"/>
          <p:nvPr/>
        </p:nvSpPr>
        <p:spPr>
          <a:xfrm>
            <a:off x="4057662" y="1501147"/>
            <a:ext cx="20320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(12)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41"/>
          <p:cNvSpPr txBox="1"/>
          <p:nvPr/>
        </p:nvSpPr>
        <p:spPr>
          <a:xfrm>
            <a:off x="936193" y="1812206"/>
            <a:ext cx="6921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41"/>
          <p:cNvSpPr txBox="1"/>
          <p:nvPr/>
        </p:nvSpPr>
        <p:spPr>
          <a:xfrm>
            <a:off x="935634" y="1889028"/>
            <a:ext cx="6667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41"/>
          <p:cNvSpPr txBox="1"/>
          <p:nvPr/>
        </p:nvSpPr>
        <p:spPr>
          <a:xfrm>
            <a:off x="1780959" y="1873242"/>
            <a:ext cx="577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41"/>
          <p:cNvSpPr txBox="1"/>
          <p:nvPr/>
        </p:nvSpPr>
        <p:spPr>
          <a:xfrm>
            <a:off x="486981" y="1822622"/>
            <a:ext cx="289433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Onde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z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 . . . ,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 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são os zeros do sistema 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41"/>
          <p:cNvSpPr txBox="1"/>
          <p:nvPr/>
        </p:nvSpPr>
        <p:spPr>
          <a:xfrm>
            <a:off x="647077" y="1971540"/>
            <a:ext cx="6921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41"/>
          <p:cNvSpPr txBox="1"/>
          <p:nvPr/>
        </p:nvSpPr>
        <p:spPr>
          <a:xfrm>
            <a:off x="647077" y="2051118"/>
            <a:ext cx="4699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41"/>
          <p:cNvSpPr txBox="1"/>
          <p:nvPr/>
        </p:nvSpPr>
        <p:spPr>
          <a:xfrm>
            <a:off x="581367" y="1981957"/>
            <a:ext cx="44958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 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41"/>
          <p:cNvSpPr txBox="1"/>
          <p:nvPr/>
        </p:nvSpPr>
        <p:spPr>
          <a:xfrm>
            <a:off x="1431366" y="2032564"/>
            <a:ext cx="577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41"/>
          <p:cNvSpPr txBox="1"/>
          <p:nvPr/>
        </p:nvSpPr>
        <p:spPr>
          <a:xfrm>
            <a:off x="1005509" y="1981957"/>
            <a:ext cx="19754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 . . . ,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são os pólos do sistema.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2"/>
          <p:cNvSpPr/>
          <p:nvPr/>
        </p:nvSpPr>
        <p:spPr>
          <a:xfrm>
            <a:off x="0" y="0"/>
            <a:ext cx="4608195" cy="3456304"/>
          </a:xfrm>
          <a:custGeom>
            <a:rect b="b" l="l" r="r" t="t"/>
            <a:pathLst>
              <a:path extrusionOk="0" h="3456304" w="4608195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42"/>
          <p:cNvSpPr txBox="1"/>
          <p:nvPr>
            <p:ph type="title"/>
          </p:nvPr>
        </p:nvSpPr>
        <p:spPr>
          <a:xfrm>
            <a:off x="347294" y="138738"/>
            <a:ext cx="3915511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Figura ilustra o diagrama de blocos do sistema em malha aberta e em  malha fechada após a introdução do controlador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/>
              <a:t>.</a:t>
            </a:r>
            <a:endParaRPr/>
          </a:p>
        </p:txBody>
      </p:sp>
      <p:grpSp>
        <p:nvGrpSpPr>
          <p:cNvPr id="844" name="Google Shape;844;p42"/>
          <p:cNvGrpSpPr/>
          <p:nvPr/>
        </p:nvGrpSpPr>
        <p:grpSpPr>
          <a:xfrm>
            <a:off x="1697393" y="789419"/>
            <a:ext cx="310211" cy="28575"/>
            <a:chOff x="1697393" y="789419"/>
            <a:chExt cx="310211" cy="28575"/>
          </a:xfrm>
        </p:grpSpPr>
        <p:sp>
          <p:nvSpPr>
            <p:cNvPr id="845" name="Google Shape;845;p42"/>
            <p:cNvSpPr/>
            <p:nvPr/>
          </p:nvSpPr>
          <p:spPr>
            <a:xfrm>
              <a:off x="1697393" y="802271"/>
              <a:ext cx="307340" cy="2540"/>
            </a:xfrm>
            <a:custGeom>
              <a:rect b="b" l="l" r="r" t="t"/>
              <a:pathLst>
                <a:path extrusionOk="0" h="2540" w="307339">
                  <a:moveTo>
                    <a:pt x="307327" y="1270"/>
                  </a:moveTo>
                  <a:lnTo>
                    <a:pt x="306527" y="1270"/>
                  </a:lnTo>
                  <a:lnTo>
                    <a:pt x="30652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07327" y="2540"/>
                  </a:lnTo>
                  <a:lnTo>
                    <a:pt x="307327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1936484" y="789419"/>
              <a:ext cx="71120" cy="28575"/>
            </a:xfrm>
            <a:custGeom>
              <a:rect b="b" l="l" r="r" t="t"/>
              <a:pathLst>
                <a:path extrusionOk="0" h="28575" w="71119">
                  <a:moveTo>
                    <a:pt x="0" y="0"/>
                  </a:moveTo>
                  <a:lnTo>
                    <a:pt x="14202" y="14202"/>
                  </a:lnTo>
                  <a:lnTo>
                    <a:pt x="0" y="28405"/>
                  </a:lnTo>
                  <a:lnTo>
                    <a:pt x="71014" y="14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1936484" y="789419"/>
              <a:ext cx="71120" cy="28575"/>
            </a:xfrm>
            <a:custGeom>
              <a:rect b="b" l="l" r="r" t="t"/>
              <a:pathLst>
                <a:path extrusionOk="0" h="28575" w="71119">
                  <a:moveTo>
                    <a:pt x="0" y="28405"/>
                  </a:moveTo>
                  <a:lnTo>
                    <a:pt x="71014" y="14202"/>
                  </a:lnTo>
                  <a:lnTo>
                    <a:pt x="0" y="0"/>
                  </a:lnTo>
                  <a:lnTo>
                    <a:pt x="14202" y="14202"/>
                  </a:lnTo>
                  <a:lnTo>
                    <a:pt x="0" y="2840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42"/>
          <p:cNvGrpSpPr/>
          <p:nvPr/>
        </p:nvGrpSpPr>
        <p:grpSpPr>
          <a:xfrm>
            <a:off x="2549575" y="789419"/>
            <a:ext cx="381219" cy="28575"/>
            <a:chOff x="2549575" y="789419"/>
            <a:chExt cx="381219" cy="28575"/>
          </a:xfrm>
        </p:grpSpPr>
        <p:sp>
          <p:nvSpPr>
            <p:cNvPr id="849" name="Google Shape;849;p42"/>
            <p:cNvSpPr/>
            <p:nvPr/>
          </p:nvSpPr>
          <p:spPr>
            <a:xfrm>
              <a:off x="2549575" y="802271"/>
              <a:ext cx="378460" cy="2540"/>
            </a:xfrm>
            <a:custGeom>
              <a:rect b="b" l="l" r="r" t="t"/>
              <a:pathLst>
                <a:path extrusionOk="0" h="2540" w="378460">
                  <a:moveTo>
                    <a:pt x="378333" y="1270"/>
                  </a:moveTo>
                  <a:lnTo>
                    <a:pt x="377532" y="1270"/>
                  </a:lnTo>
                  <a:lnTo>
                    <a:pt x="37753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78333" y="2540"/>
                  </a:lnTo>
                  <a:lnTo>
                    <a:pt x="378333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2859674" y="789419"/>
              <a:ext cx="71120" cy="28575"/>
            </a:xfrm>
            <a:custGeom>
              <a:rect b="b" l="l" r="r" t="t"/>
              <a:pathLst>
                <a:path extrusionOk="0" h="28575" w="71119">
                  <a:moveTo>
                    <a:pt x="0" y="0"/>
                  </a:moveTo>
                  <a:lnTo>
                    <a:pt x="14202" y="14202"/>
                  </a:lnTo>
                  <a:lnTo>
                    <a:pt x="0" y="28405"/>
                  </a:lnTo>
                  <a:lnTo>
                    <a:pt x="71014" y="14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2859674" y="789419"/>
              <a:ext cx="71120" cy="28575"/>
            </a:xfrm>
            <a:custGeom>
              <a:rect b="b" l="l" r="r" t="t"/>
              <a:pathLst>
                <a:path extrusionOk="0" h="28575" w="71119">
                  <a:moveTo>
                    <a:pt x="0" y="28405"/>
                  </a:moveTo>
                  <a:lnTo>
                    <a:pt x="71014" y="14202"/>
                  </a:lnTo>
                  <a:lnTo>
                    <a:pt x="0" y="0"/>
                  </a:lnTo>
                  <a:lnTo>
                    <a:pt x="14202" y="14202"/>
                  </a:lnTo>
                  <a:lnTo>
                    <a:pt x="0" y="2840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2" name="Google Shape;852;p42"/>
          <p:cNvSpPr txBox="1"/>
          <p:nvPr/>
        </p:nvSpPr>
        <p:spPr>
          <a:xfrm>
            <a:off x="2016967" y="661592"/>
            <a:ext cx="532765" cy="28448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146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G1(s)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3" name="Google Shape;853;p42"/>
          <p:cNvSpPr txBox="1"/>
          <p:nvPr/>
        </p:nvSpPr>
        <p:spPr>
          <a:xfrm>
            <a:off x="2821378" y="641791"/>
            <a:ext cx="17462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Y(s)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4" name="Google Shape;854;p42"/>
          <p:cNvSpPr txBox="1"/>
          <p:nvPr/>
        </p:nvSpPr>
        <p:spPr>
          <a:xfrm>
            <a:off x="1606468" y="641791"/>
            <a:ext cx="18986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U(s)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55" name="Google Shape;855;p42"/>
          <p:cNvGrpSpPr/>
          <p:nvPr/>
        </p:nvGrpSpPr>
        <p:grpSpPr>
          <a:xfrm>
            <a:off x="987247" y="1456956"/>
            <a:ext cx="2653692" cy="923290"/>
            <a:chOff x="987247" y="1456956"/>
            <a:chExt cx="2653692" cy="923290"/>
          </a:xfrm>
        </p:grpSpPr>
        <p:pic>
          <p:nvPicPr>
            <p:cNvPr id="856" name="Google Shape;856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5693" y="1695683"/>
              <a:ext cx="204283" cy="2042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7" name="Google Shape;857;p42"/>
            <p:cNvSpPr/>
            <p:nvPr/>
          </p:nvSpPr>
          <p:spPr>
            <a:xfrm>
              <a:off x="987247" y="1796681"/>
              <a:ext cx="272415" cy="2540"/>
            </a:xfrm>
            <a:custGeom>
              <a:rect b="b" l="l" r="r" t="t"/>
              <a:pathLst>
                <a:path extrusionOk="0" h="2539" w="272415">
                  <a:moveTo>
                    <a:pt x="27204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270789" y="2540"/>
                  </a:lnTo>
                  <a:lnTo>
                    <a:pt x="270789" y="1270"/>
                  </a:lnTo>
                  <a:lnTo>
                    <a:pt x="272046" y="1270"/>
                  </a:lnTo>
                  <a:lnTo>
                    <a:pt x="2720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190830" y="1783623"/>
              <a:ext cx="71120" cy="28575"/>
            </a:xfrm>
            <a:custGeom>
              <a:rect b="b" l="l" r="r" t="t"/>
              <a:pathLst>
                <a:path extrusionOk="0" h="28575" w="71119">
                  <a:moveTo>
                    <a:pt x="0" y="0"/>
                  </a:moveTo>
                  <a:lnTo>
                    <a:pt x="14202" y="14202"/>
                  </a:lnTo>
                  <a:lnTo>
                    <a:pt x="0" y="28405"/>
                  </a:lnTo>
                  <a:lnTo>
                    <a:pt x="71014" y="14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1190830" y="1783623"/>
              <a:ext cx="71120" cy="28575"/>
            </a:xfrm>
            <a:custGeom>
              <a:rect b="b" l="l" r="r" t="t"/>
              <a:pathLst>
                <a:path extrusionOk="0" h="28575" w="71119">
                  <a:moveTo>
                    <a:pt x="0" y="28405"/>
                  </a:moveTo>
                  <a:lnTo>
                    <a:pt x="71014" y="14202"/>
                  </a:lnTo>
                  <a:lnTo>
                    <a:pt x="0" y="0"/>
                  </a:lnTo>
                  <a:lnTo>
                    <a:pt x="14202" y="14202"/>
                  </a:lnTo>
                  <a:lnTo>
                    <a:pt x="0" y="2840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1377835" y="1797826"/>
              <a:ext cx="2024380" cy="461645"/>
            </a:xfrm>
            <a:custGeom>
              <a:rect b="b" l="l" r="r" t="t"/>
              <a:pathLst>
                <a:path extrusionOk="0" h="461644" w="2024379">
                  <a:moveTo>
                    <a:pt x="2023916" y="187005"/>
                  </a:moveTo>
                  <a:lnTo>
                    <a:pt x="2023916" y="461594"/>
                  </a:lnTo>
                  <a:lnTo>
                    <a:pt x="0" y="461594"/>
                  </a:lnTo>
                  <a:lnTo>
                    <a:pt x="0" y="187005"/>
                  </a:lnTo>
                </a:path>
                <a:path extrusionOk="0" h="461644" w="2024379">
                  <a:moveTo>
                    <a:pt x="0" y="187005"/>
                  </a:moveTo>
                  <a:lnTo>
                    <a:pt x="0" y="115990"/>
                  </a:lnTo>
                </a:path>
                <a:path extrusionOk="0" h="461644" w="2024379">
                  <a:moveTo>
                    <a:pt x="2023916" y="0"/>
                  </a:moveTo>
                  <a:lnTo>
                    <a:pt x="2023916" y="99420"/>
                  </a:lnTo>
                </a:path>
                <a:path extrusionOk="0" h="461644" w="2024379">
                  <a:moveTo>
                    <a:pt x="2023916" y="99420"/>
                  </a:moveTo>
                  <a:lnTo>
                    <a:pt x="2023916" y="18700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1363632" y="1913816"/>
              <a:ext cx="28575" cy="71120"/>
            </a:xfrm>
            <a:custGeom>
              <a:rect b="b" l="l" r="r" t="t"/>
              <a:pathLst>
                <a:path extrusionOk="0" h="71119" w="28575">
                  <a:moveTo>
                    <a:pt x="14202" y="0"/>
                  </a:moveTo>
                  <a:lnTo>
                    <a:pt x="0" y="71014"/>
                  </a:lnTo>
                  <a:lnTo>
                    <a:pt x="14202" y="56811"/>
                  </a:lnTo>
                  <a:lnTo>
                    <a:pt x="28405" y="71014"/>
                  </a:lnTo>
                  <a:lnTo>
                    <a:pt x="142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1363632" y="1913816"/>
              <a:ext cx="28575" cy="71120"/>
            </a:xfrm>
            <a:custGeom>
              <a:rect b="b" l="l" r="r" t="t"/>
              <a:pathLst>
                <a:path extrusionOk="0" h="71119" w="28575">
                  <a:moveTo>
                    <a:pt x="28405" y="71014"/>
                  </a:moveTo>
                  <a:lnTo>
                    <a:pt x="14202" y="0"/>
                  </a:lnTo>
                  <a:lnTo>
                    <a:pt x="0" y="71014"/>
                  </a:lnTo>
                  <a:lnTo>
                    <a:pt x="14202" y="56811"/>
                  </a:lnTo>
                  <a:lnTo>
                    <a:pt x="28405" y="7101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3259721" y="1796681"/>
              <a:ext cx="379095" cy="2540"/>
            </a:xfrm>
            <a:custGeom>
              <a:rect b="b" l="l" r="r" t="t"/>
              <a:pathLst>
                <a:path extrusionOk="0" h="2539" w="379095">
                  <a:moveTo>
                    <a:pt x="378561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77304" y="2540"/>
                  </a:lnTo>
                  <a:lnTo>
                    <a:pt x="377304" y="1270"/>
                  </a:lnTo>
                  <a:lnTo>
                    <a:pt x="378561" y="1270"/>
                  </a:lnTo>
                  <a:lnTo>
                    <a:pt x="3785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3569819" y="1783623"/>
              <a:ext cx="71120" cy="28575"/>
            </a:xfrm>
            <a:custGeom>
              <a:rect b="b" l="l" r="r" t="t"/>
              <a:pathLst>
                <a:path extrusionOk="0" h="28575" w="71120">
                  <a:moveTo>
                    <a:pt x="0" y="0"/>
                  </a:moveTo>
                  <a:lnTo>
                    <a:pt x="14202" y="14202"/>
                  </a:lnTo>
                  <a:lnTo>
                    <a:pt x="0" y="28405"/>
                  </a:lnTo>
                  <a:lnTo>
                    <a:pt x="71014" y="14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3569819" y="1783623"/>
              <a:ext cx="71120" cy="28575"/>
            </a:xfrm>
            <a:custGeom>
              <a:rect b="b" l="l" r="r" t="t"/>
              <a:pathLst>
                <a:path extrusionOk="0" h="28575" w="71120">
                  <a:moveTo>
                    <a:pt x="0" y="28405"/>
                  </a:moveTo>
                  <a:lnTo>
                    <a:pt x="71014" y="14202"/>
                  </a:lnTo>
                  <a:lnTo>
                    <a:pt x="0" y="0"/>
                  </a:lnTo>
                  <a:lnTo>
                    <a:pt x="14202" y="14202"/>
                  </a:lnTo>
                  <a:lnTo>
                    <a:pt x="0" y="2840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133072" y="1456956"/>
              <a:ext cx="2308225" cy="923290"/>
            </a:xfrm>
            <a:custGeom>
              <a:rect b="b" l="l" r="r" t="t"/>
              <a:pathLst>
                <a:path extrusionOk="0" h="923289" w="2308225">
                  <a:moveTo>
                    <a:pt x="0" y="923189"/>
                  </a:moveTo>
                  <a:lnTo>
                    <a:pt x="2307974" y="923189"/>
                  </a:lnTo>
                  <a:lnTo>
                    <a:pt x="2307974" y="0"/>
                  </a:lnTo>
                  <a:lnTo>
                    <a:pt x="0" y="0"/>
                  </a:lnTo>
                  <a:lnTo>
                    <a:pt x="0" y="92318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484350" y="1796681"/>
              <a:ext cx="307975" cy="2540"/>
            </a:xfrm>
            <a:custGeom>
              <a:rect b="b" l="l" r="r" t="t"/>
              <a:pathLst>
                <a:path extrusionOk="0" h="2539" w="307975">
                  <a:moveTo>
                    <a:pt x="307555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06298" y="2540"/>
                  </a:lnTo>
                  <a:lnTo>
                    <a:pt x="306298" y="1270"/>
                  </a:lnTo>
                  <a:lnTo>
                    <a:pt x="307555" y="1270"/>
                  </a:lnTo>
                  <a:lnTo>
                    <a:pt x="3075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1723440" y="1783623"/>
              <a:ext cx="71120" cy="28575"/>
            </a:xfrm>
            <a:custGeom>
              <a:rect b="b" l="l" r="r" t="t"/>
              <a:pathLst>
                <a:path extrusionOk="0" h="28575" w="71119">
                  <a:moveTo>
                    <a:pt x="0" y="0"/>
                  </a:moveTo>
                  <a:lnTo>
                    <a:pt x="14202" y="14202"/>
                  </a:lnTo>
                  <a:lnTo>
                    <a:pt x="0" y="28405"/>
                  </a:lnTo>
                  <a:lnTo>
                    <a:pt x="71014" y="14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1723440" y="1783623"/>
              <a:ext cx="71120" cy="28575"/>
            </a:xfrm>
            <a:custGeom>
              <a:rect b="b" l="l" r="r" t="t"/>
              <a:pathLst>
                <a:path extrusionOk="0" h="28575" w="71119">
                  <a:moveTo>
                    <a:pt x="0" y="28405"/>
                  </a:moveTo>
                  <a:lnTo>
                    <a:pt x="71014" y="14202"/>
                  </a:lnTo>
                  <a:lnTo>
                    <a:pt x="0" y="0"/>
                  </a:lnTo>
                  <a:lnTo>
                    <a:pt x="14202" y="14202"/>
                  </a:lnTo>
                  <a:lnTo>
                    <a:pt x="0" y="2840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2336533" y="1796681"/>
              <a:ext cx="379095" cy="2540"/>
            </a:xfrm>
            <a:custGeom>
              <a:rect b="b" l="l" r="r" t="t"/>
              <a:pathLst>
                <a:path extrusionOk="0" h="2539" w="379094">
                  <a:moveTo>
                    <a:pt x="378561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77304" y="2540"/>
                  </a:lnTo>
                  <a:lnTo>
                    <a:pt x="377304" y="1270"/>
                  </a:lnTo>
                  <a:lnTo>
                    <a:pt x="378561" y="1270"/>
                  </a:lnTo>
                  <a:lnTo>
                    <a:pt x="3785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2646630" y="1783623"/>
              <a:ext cx="71120" cy="28575"/>
            </a:xfrm>
            <a:custGeom>
              <a:rect b="b" l="l" r="r" t="t"/>
              <a:pathLst>
                <a:path extrusionOk="0" h="28575" w="71119">
                  <a:moveTo>
                    <a:pt x="0" y="0"/>
                  </a:moveTo>
                  <a:lnTo>
                    <a:pt x="14202" y="14202"/>
                  </a:lnTo>
                  <a:lnTo>
                    <a:pt x="0" y="28405"/>
                  </a:lnTo>
                  <a:lnTo>
                    <a:pt x="71014" y="14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2646630" y="1783623"/>
              <a:ext cx="71120" cy="28575"/>
            </a:xfrm>
            <a:custGeom>
              <a:rect b="b" l="l" r="r" t="t"/>
              <a:pathLst>
                <a:path extrusionOk="0" h="28575" w="71119">
                  <a:moveTo>
                    <a:pt x="0" y="28405"/>
                  </a:moveTo>
                  <a:lnTo>
                    <a:pt x="71014" y="14202"/>
                  </a:lnTo>
                  <a:lnTo>
                    <a:pt x="0" y="0"/>
                  </a:lnTo>
                  <a:lnTo>
                    <a:pt x="14202" y="14202"/>
                  </a:lnTo>
                  <a:lnTo>
                    <a:pt x="0" y="2840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3" name="Google Shape;873;p42"/>
          <p:cNvSpPr/>
          <p:nvPr/>
        </p:nvSpPr>
        <p:spPr>
          <a:xfrm>
            <a:off x="2162784" y="1020926"/>
            <a:ext cx="258445" cy="387350"/>
          </a:xfrm>
          <a:custGeom>
            <a:rect b="b" l="l" r="r" t="t"/>
            <a:pathLst>
              <a:path extrusionOk="0" h="387350" w="258444">
                <a:moveTo>
                  <a:pt x="0" y="258493"/>
                </a:moveTo>
                <a:lnTo>
                  <a:pt x="129246" y="387266"/>
                </a:lnTo>
                <a:lnTo>
                  <a:pt x="258019" y="258493"/>
                </a:lnTo>
                <a:lnTo>
                  <a:pt x="225826" y="258493"/>
                </a:lnTo>
                <a:lnTo>
                  <a:pt x="225826" y="0"/>
                </a:lnTo>
                <a:lnTo>
                  <a:pt x="32193" y="0"/>
                </a:lnTo>
                <a:lnTo>
                  <a:pt x="32193" y="258493"/>
                </a:lnTo>
                <a:lnTo>
                  <a:pt x="0" y="258493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42"/>
          <p:cNvSpPr txBox="1"/>
          <p:nvPr/>
        </p:nvSpPr>
        <p:spPr>
          <a:xfrm>
            <a:off x="2727113" y="1655796"/>
            <a:ext cx="532765" cy="28448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84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G1(s)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5" name="Google Shape;875;p42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92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41</a:t>
            </a:r>
            <a:endParaRPr/>
          </a:p>
        </p:txBody>
      </p:sp>
      <p:sp>
        <p:nvSpPr>
          <p:cNvPr id="876" name="Google Shape;876;p42"/>
          <p:cNvSpPr txBox="1"/>
          <p:nvPr/>
        </p:nvSpPr>
        <p:spPr>
          <a:xfrm>
            <a:off x="1803923" y="1655796"/>
            <a:ext cx="532765" cy="28448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170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H(s)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Google Shape;877;p42"/>
          <p:cNvSpPr txBox="1"/>
          <p:nvPr/>
        </p:nvSpPr>
        <p:spPr>
          <a:xfrm>
            <a:off x="3567030" y="1635995"/>
            <a:ext cx="17462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Y(s)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8" name="Google Shape;878;p42"/>
          <p:cNvSpPr txBox="1"/>
          <p:nvPr/>
        </p:nvSpPr>
        <p:spPr>
          <a:xfrm>
            <a:off x="865935" y="1600488"/>
            <a:ext cx="17970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R(s)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9" name="Google Shape;879;p42"/>
          <p:cNvSpPr txBox="1"/>
          <p:nvPr/>
        </p:nvSpPr>
        <p:spPr>
          <a:xfrm>
            <a:off x="2454853" y="1621792"/>
            <a:ext cx="18986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U(s)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0" name="Google Shape;880;p42"/>
          <p:cNvSpPr txBox="1"/>
          <p:nvPr/>
        </p:nvSpPr>
        <p:spPr>
          <a:xfrm>
            <a:off x="1190724" y="1600488"/>
            <a:ext cx="490220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	</a:t>
            </a: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E(s)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1" name="Google Shape;881;p42"/>
          <p:cNvSpPr txBox="1"/>
          <p:nvPr/>
        </p:nvSpPr>
        <p:spPr>
          <a:xfrm>
            <a:off x="1403773" y="1849039"/>
            <a:ext cx="90170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2" name="Google Shape;882;p42"/>
          <p:cNvSpPr txBox="1"/>
          <p:nvPr/>
        </p:nvSpPr>
        <p:spPr>
          <a:xfrm>
            <a:off x="2494154" y="1103386"/>
            <a:ext cx="18986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H(s)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3" name="Google Shape;883;p42"/>
          <p:cNvSpPr txBox="1"/>
          <p:nvPr/>
        </p:nvSpPr>
        <p:spPr>
          <a:xfrm>
            <a:off x="921638" y="2417156"/>
            <a:ext cx="2764790" cy="414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5676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G2(s)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Figura 5: 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Introdução do controlador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em malha fechada.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3"/>
          <p:cNvSpPr txBox="1"/>
          <p:nvPr/>
        </p:nvSpPr>
        <p:spPr>
          <a:xfrm>
            <a:off x="486981" y="682501"/>
            <a:ext cx="3589654" cy="70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349885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introdução do controlador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no caminho direto, muda o  comportamento do sistema.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5080" rtl="0" algn="l">
              <a:lnSpc>
                <a:spcPct val="116199"/>
              </a:lnSpc>
              <a:spcBef>
                <a:spcPts val="29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função de transferência em malha fechada pode agora ser escrita  como: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43"/>
          <p:cNvSpPr txBox="1"/>
          <p:nvPr/>
        </p:nvSpPr>
        <p:spPr>
          <a:xfrm>
            <a:off x="776858" y="1423026"/>
            <a:ext cx="236854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0" name="Google Shape;890;p43"/>
          <p:cNvSpPr txBox="1"/>
          <p:nvPr/>
        </p:nvSpPr>
        <p:spPr>
          <a:xfrm>
            <a:off x="1010538" y="1523804"/>
            <a:ext cx="58166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baseline="30000"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1" name="Google Shape;891;p43"/>
          <p:cNvSpPr txBox="1"/>
          <p:nvPr/>
        </p:nvSpPr>
        <p:spPr>
          <a:xfrm>
            <a:off x="2300020" y="1511155"/>
            <a:ext cx="116839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2" name="Google Shape;892;p43"/>
          <p:cNvSpPr/>
          <p:nvPr/>
        </p:nvSpPr>
        <p:spPr>
          <a:xfrm>
            <a:off x="2451442" y="1609255"/>
            <a:ext cx="1391920" cy="0"/>
          </a:xfrm>
          <a:custGeom>
            <a:rect b="b" l="l" r="r" t="t"/>
            <a:pathLst>
              <a:path extrusionOk="0" h="120000" w="1391920">
                <a:moveTo>
                  <a:pt x="0" y="0"/>
                </a:moveTo>
                <a:lnTo>
                  <a:pt x="1391602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43"/>
          <p:cNvSpPr txBox="1"/>
          <p:nvPr/>
        </p:nvSpPr>
        <p:spPr>
          <a:xfrm>
            <a:off x="1550835" y="1435410"/>
            <a:ext cx="2270760" cy="274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43180" rtl="0" algn="r">
              <a:lnSpc>
                <a:spcPct val="4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   m</a:t>
            </a: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2 </a:t>
            </a:r>
            <a:r>
              <a:rPr baseline="30000" i="1" lang="en-US" sz="9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baseline="30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baseline="30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aseline="30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8740" rtl="0" algn="r">
              <a:lnSpc>
                <a:spcPct val="53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-25000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 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	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30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	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 . .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aseline="30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31445" rtl="0" algn="ctr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43"/>
          <p:cNvSpPr txBox="1"/>
          <p:nvPr/>
        </p:nvSpPr>
        <p:spPr>
          <a:xfrm>
            <a:off x="2877324" y="1479772"/>
            <a:ext cx="306705" cy="230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475">
            <a:spAutoFit/>
          </a:bodyPr>
          <a:lstStyle/>
          <a:p>
            <a:pPr indent="0" lvl="0" marL="60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baseline="30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   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     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43"/>
          <p:cNvSpPr txBox="1"/>
          <p:nvPr/>
        </p:nvSpPr>
        <p:spPr>
          <a:xfrm>
            <a:off x="1550835" y="1601033"/>
            <a:ext cx="224028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	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 </a:t>
            </a:r>
            <a:r>
              <a:rPr baseline="30000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 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 </a:t>
            </a:r>
            <a:r>
              <a:rPr baseline="30000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aseline="30000" i="1" lang="en-US" sz="9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−  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 . .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43"/>
          <p:cNvSpPr txBox="1"/>
          <p:nvPr/>
        </p:nvSpPr>
        <p:spPr>
          <a:xfrm>
            <a:off x="3613772" y="1503812"/>
            <a:ext cx="672465" cy="169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0650" marR="0" rtl="0" algn="l">
              <a:lnSpc>
                <a:spcPct val="4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	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	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(13)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43"/>
          <p:cNvSpPr txBox="1"/>
          <p:nvPr/>
        </p:nvSpPr>
        <p:spPr>
          <a:xfrm>
            <a:off x="1450213" y="1837545"/>
            <a:ext cx="116839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8" name="Google Shape;898;p43"/>
          <p:cNvSpPr txBox="1"/>
          <p:nvPr/>
        </p:nvSpPr>
        <p:spPr>
          <a:xfrm>
            <a:off x="1894281" y="1748947"/>
            <a:ext cx="61594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43"/>
          <p:cNvSpPr txBox="1"/>
          <p:nvPr/>
        </p:nvSpPr>
        <p:spPr>
          <a:xfrm>
            <a:off x="1893709" y="1817349"/>
            <a:ext cx="7175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43"/>
          <p:cNvSpPr txBox="1"/>
          <p:nvPr/>
        </p:nvSpPr>
        <p:spPr>
          <a:xfrm>
            <a:off x="1603921" y="1759364"/>
            <a:ext cx="45847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z 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)(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1" name="Google Shape;901;p43"/>
          <p:cNvSpPr txBox="1"/>
          <p:nvPr/>
        </p:nvSpPr>
        <p:spPr>
          <a:xfrm>
            <a:off x="2281770" y="1748947"/>
            <a:ext cx="61594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43"/>
          <p:cNvSpPr txBox="1"/>
          <p:nvPr/>
        </p:nvSpPr>
        <p:spPr>
          <a:xfrm>
            <a:off x="2281199" y="1817349"/>
            <a:ext cx="577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43"/>
          <p:cNvSpPr txBox="1"/>
          <p:nvPr/>
        </p:nvSpPr>
        <p:spPr>
          <a:xfrm>
            <a:off x="2835275" y="1748947"/>
            <a:ext cx="61594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43"/>
          <p:cNvSpPr txBox="1"/>
          <p:nvPr/>
        </p:nvSpPr>
        <p:spPr>
          <a:xfrm>
            <a:off x="2899079" y="1842855"/>
            <a:ext cx="5715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43"/>
          <p:cNvSpPr txBox="1"/>
          <p:nvPr/>
        </p:nvSpPr>
        <p:spPr>
          <a:xfrm>
            <a:off x="2036914" y="1759364"/>
            <a:ext cx="108204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z 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 . .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z	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6" name="Google Shape;906;p43"/>
          <p:cNvSpPr/>
          <p:nvPr/>
        </p:nvSpPr>
        <p:spPr>
          <a:xfrm>
            <a:off x="1601635" y="1935645"/>
            <a:ext cx="1519555" cy="0"/>
          </a:xfrm>
          <a:custGeom>
            <a:rect b="b" l="l" r="r" t="t"/>
            <a:pathLst>
              <a:path extrusionOk="0" h="120000" w="1519555">
                <a:moveTo>
                  <a:pt x="0" y="0"/>
                </a:moveTo>
                <a:lnTo>
                  <a:pt x="1519415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43"/>
          <p:cNvSpPr txBox="1"/>
          <p:nvPr/>
        </p:nvSpPr>
        <p:spPr>
          <a:xfrm>
            <a:off x="1895690" y="1912637"/>
            <a:ext cx="61594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43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92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42</a:t>
            </a:r>
            <a:endParaRPr/>
          </a:p>
        </p:txBody>
      </p:sp>
      <p:sp>
        <p:nvSpPr>
          <p:cNvPr id="909" name="Google Shape;909;p43"/>
          <p:cNvSpPr txBox="1"/>
          <p:nvPr/>
        </p:nvSpPr>
        <p:spPr>
          <a:xfrm>
            <a:off x="2300135" y="1912637"/>
            <a:ext cx="61594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43"/>
          <p:cNvSpPr txBox="1"/>
          <p:nvPr/>
        </p:nvSpPr>
        <p:spPr>
          <a:xfrm>
            <a:off x="2870047" y="1912637"/>
            <a:ext cx="61594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43"/>
          <p:cNvSpPr txBox="1"/>
          <p:nvPr/>
        </p:nvSpPr>
        <p:spPr>
          <a:xfrm>
            <a:off x="2914078" y="2006545"/>
            <a:ext cx="5715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43"/>
          <p:cNvSpPr txBox="1"/>
          <p:nvPr/>
        </p:nvSpPr>
        <p:spPr>
          <a:xfrm>
            <a:off x="1895690" y="1981243"/>
            <a:ext cx="118681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	1	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i="1" lang="en-US" sz="6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43"/>
          <p:cNvSpPr txBox="1"/>
          <p:nvPr/>
        </p:nvSpPr>
        <p:spPr>
          <a:xfrm>
            <a:off x="1588935" y="1914774"/>
            <a:ext cx="154495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 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 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 . .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	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4" name="Google Shape;914;p43"/>
          <p:cNvSpPr txBox="1"/>
          <p:nvPr/>
        </p:nvSpPr>
        <p:spPr>
          <a:xfrm>
            <a:off x="2809303" y="1779595"/>
            <a:ext cx="39751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i="1" lang="en-US" sz="6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baseline="-25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endParaRPr baseline="-25000"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5" name="Google Shape;915;p43"/>
          <p:cNvSpPr txBox="1"/>
          <p:nvPr/>
        </p:nvSpPr>
        <p:spPr>
          <a:xfrm>
            <a:off x="3264014" y="1850194"/>
            <a:ext cx="514984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aseline="30000"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6" name="Google Shape;916;p43"/>
          <p:cNvSpPr txBox="1"/>
          <p:nvPr/>
        </p:nvSpPr>
        <p:spPr>
          <a:xfrm>
            <a:off x="4057891" y="1837545"/>
            <a:ext cx="20320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(14)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43"/>
          <p:cNvSpPr txBox="1"/>
          <p:nvPr/>
        </p:nvSpPr>
        <p:spPr>
          <a:xfrm>
            <a:off x="486981" y="2136359"/>
            <a:ext cx="3474720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Onde o índice ’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’ é utilizado para indicar a configuração de malha  fechada (closed loop).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4"/>
          <p:cNvSpPr txBox="1"/>
          <p:nvPr>
            <p:ph type="title"/>
          </p:nvPr>
        </p:nvSpPr>
        <p:spPr>
          <a:xfrm>
            <a:off x="98615" y="57929"/>
            <a:ext cx="182498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Exemplo: Sistema de 2a. ordem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44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920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43</a:t>
            </a:r>
            <a:endParaRPr/>
          </a:p>
        </p:txBody>
      </p:sp>
      <p:sp>
        <p:nvSpPr>
          <p:cNvPr id="924" name="Google Shape;924;p44"/>
          <p:cNvSpPr txBox="1"/>
          <p:nvPr/>
        </p:nvSpPr>
        <p:spPr>
          <a:xfrm>
            <a:off x="499681" y="1461130"/>
            <a:ext cx="203581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3980" lvl="0" marL="93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Seja o seguinte sistema de 2a. ordem: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44"/>
          <p:cNvSpPr txBox="1"/>
          <p:nvPr/>
        </p:nvSpPr>
        <p:spPr>
          <a:xfrm>
            <a:off x="499681" y="1658411"/>
            <a:ext cx="3619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•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26" name="Google Shape;926;p44"/>
          <p:cNvSpPr txBox="1"/>
          <p:nvPr/>
        </p:nvSpPr>
        <p:spPr>
          <a:xfrm>
            <a:off x="1791944" y="1817733"/>
            <a:ext cx="9652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44"/>
          <p:cNvSpPr txBox="1"/>
          <p:nvPr/>
        </p:nvSpPr>
        <p:spPr>
          <a:xfrm>
            <a:off x="2181174" y="1743971"/>
            <a:ext cx="82169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90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44"/>
          <p:cNvSpPr txBox="1"/>
          <p:nvPr/>
        </p:nvSpPr>
        <p:spPr>
          <a:xfrm>
            <a:off x="1837486" y="1894962"/>
            <a:ext cx="123825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aseline="30000"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9" name="Google Shape;929;p44"/>
          <p:cNvSpPr txBox="1"/>
          <p:nvPr/>
        </p:nvSpPr>
        <p:spPr>
          <a:xfrm>
            <a:off x="4058119" y="1817733"/>
            <a:ext cx="20320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(15)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5"/>
          <p:cNvSpPr txBox="1"/>
          <p:nvPr>
            <p:ph type="title"/>
          </p:nvPr>
        </p:nvSpPr>
        <p:spPr>
          <a:xfrm>
            <a:off x="98615" y="57929"/>
            <a:ext cx="7854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Malha aberta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45"/>
          <p:cNvSpPr txBox="1"/>
          <p:nvPr/>
        </p:nvSpPr>
        <p:spPr>
          <a:xfrm>
            <a:off x="486981" y="1214991"/>
            <a:ext cx="212534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Resposta do sistema a degrau unitário: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45"/>
          <p:cNvSpPr/>
          <p:nvPr/>
        </p:nvSpPr>
        <p:spPr>
          <a:xfrm>
            <a:off x="2349360" y="1589887"/>
            <a:ext cx="394970" cy="0"/>
          </a:xfrm>
          <a:custGeom>
            <a:rect b="b" l="l" r="r" t="t"/>
            <a:pathLst>
              <a:path extrusionOk="0" h="120000" w="394969">
                <a:moveTo>
                  <a:pt x="0" y="0"/>
                </a:moveTo>
                <a:lnTo>
                  <a:pt x="39497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45"/>
          <p:cNvSpPr txBox="1"/>
          <p:nvPr/>
        </p:nvSpPr>
        <p:spPr>
          <a:xfrm>
            <a:off x="1929091" y="1491775"/>
            <a:ext cx="51117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aseline="-25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aseline="-25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45"/>
          <p:cNvSpPr txBox="1"/>
          <p:nvPr/>
        </p:nvSpPr>
        <p:spPr>
          <a:xfrm>
            <a:off x="4420768" y="3232676"/>
            <a:ext cx="100330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45"/>
          <p:cNvSpPr txBox="1"/>
          <p:nvPr/>
        </p:nvSpPr>
        <p:spPr>
          <a:xfrm>
            <a:off x="2510282" y="1418127"/>
            <a:ext cx="360045" cy="23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9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69850" rtl="0" algn="r">
              <a:lnSpc>
                <a:spcPct val="9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0" name="Google Shape;940;p45"/>
          <p:cNvSpPr txBox="1"/>
          <p:nvPr/>
        </p:nvSpPr>
        <p:spPr>
          <a:xfrm>
            <a:off x="2389149" y="1569016"/>
            <a:ext cx="48387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45"/>
          <p:cNvSpPr txBox="1"/>
          <p:nvPr/>
        </p:nvSpPr>
        <p:spPr>
          <a:xfrm>
            <a:off x="4052531" y="1491775"/>
            <a:ext cx="208279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45"/>
          <p:cNvSpPr txBox="1"/>
          <p:nvPr/>
        </p:nvSpPr>
        <p:spPr>
          <a:xfrm>
            <a:off x="486981" y="1800575"/>
            <a:ext cx="165925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Expansão em frações parciais: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45"/>
          <p:cNvSpPr txBox="1"/>
          <p:nvPr/>
        </p:nvSpPr>
        <p:spPr>
          <a:xfrm>
            <a:off x="1604911" y="2080559"/>
            <a:ext cx="15055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	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	−	.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4" name="Google Shape;944;p45"/>
          <p:cNvSpPr txBox="1"/>
          <p:nvPr/>
        </p:nvSpPr>
        <p:spPr>
          <a:xfrm>
            <a:off x="1987080" y="2006912"/>
            <a:ext cx="121094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45"/>
          <p:cNvSpPr txBox="1"/>
          <p:nvPr/>
        </p:nvSpPr>
        <p:spPr>
          <a:xfrm>
            <a:off x="1961680" y="2157788"/>
            <a:ext cx="129222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16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	16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	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45"/>
          <p:cNvSpPr txBox="1"/>
          <p:nvPr/>
        </p:nvSpPr>
        <p:spPr>
          <a:xfrm>
            <a:off x="4062895" y="2080559"/>
            <a:ext cx="19812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(17)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6"/>
          <p:cNvSpPr txBox="1"/>
          <p:nvPr>
            <p:ph type="title"/>
          </p:nvPr>
        </p:nvSpPr>
        <p:spPr>
          <a:xfrm>
            <a:off x="98615" y="57929"/>
            <a:ext cx="7854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Malha aberta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46"/>
          <p:cNvSpPr txBox="1"/>
          <p:nvPr/>
        </p:nvSpPr>
        <p:spPr>
          <a:xfrm>
            <a:off x="486981" y="507334"/>
            <a:ext cx="170307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Solução no domínio do tempo: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46"/>
          <p:cNvSpPr txBox="1"/>
          <p:nvPr/>
        </p:nvSpPr>
        <p:spPr>
          <a:xfrm>
            <a:off x="2010346" y="713671"/>
            <a:ext cx="13462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46"/>
          <p:cNvSpPr txBox="1"/>
          <p:nvPr/>
        </p:nvSpPr>
        <p:spPr>
          <a:xfrm>
            <a:off x="2010346" y="864547"/>
            <a:ext cx="13462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46"/>
          <p:cNvSpPr txBox="1"/>
          <p:nvPr/>
        </p:nvSpPr>
        <p:spPr>
          <a:xfrm>
            <a:off x="1650276" y="787318"/>
            <a:ext cx="71247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	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46"/>
          <p:cNvSpPr txBox="1"/>
          <p:nvPr/>
        </p:nvSpPr>
        <p:spPr>
          <a:xfrm>
            <a:off x="2336787" y="787318"/>
            <a:ext cx="68961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+  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7" name="Google Shape;957;p46"/>
          <p:cNvSpPr txBox="1"/>
          <p:nvPr/>
        </p:nvSpPr>
        <p:spPr>
          <a:xfrm>
            <a:off x="2777045" y="713671"/>
            <a:ext cx="40005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46"/>
          <p:cNvSpPr txBox="1"/>
          <p:nvPr/>
        </p:nvSpPr>
        <p:spPr>
          <a:xfrm>
            <a:off x="2772943" y="864547"/>
            <a:ext cx="40386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	16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46"/>
          <p:cNvSpPr txBox="1"/>
          <p:nvPr/>
        </p:nvSpPr>
        <p:spPr>
          <a:xfrm>
            <a:off x="4051401" y="787318"/>
            <a:ext cx="20955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(18)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0" name="Google Shape;960;p46"/>
          <p:cNvGrpSpPr/>
          <p:nvPr/>
        </p:nvGrpSpPr>
        <p:grpSpPr>
          <a:xfrm>
            <a:off x="1493452" y="1287907"/>
            <a:ext cx="1727200" cy="1435100"/>
            <a:chOff x="1493452" y="1287907"/>
            <a:chExt cx="1727200" cy="1435100"/>
          </a:xfrm>
        </p:grpSpPr>
        <p:sp>
          <p:nvSpPr>
            <p:cNvPr id="961" name="Google Shape;961;p46"/>
            <p:cNvSpPr/>
            <p:nvPr/>
          </p:nvSpPr>
          <p:spPr>
            <a:xfrm>
              <a:off x="1493452" y="1287907"/>
              <a:ext cx="1727200" cy="1435100"/>
            </a:xfrm>
            <a:custGeom>
              <a:rect b="b" l="l" r="r" t="t"/>
              <a:pathLst>
                <a:path extrusionOk="0" h="1435100" w="1727200">
                  <a:moveTo>
                    <a:pt x="0" y="1434800"/>
                  </a:moveTo>
                  <a:lnTo>
                    <a:pt x="0" y="0"/>
                  </a:lnTo>
                </a:path>
                <a:path extrusionOk="0" h="1435100" w="1727200">
                  <a:moveTo>
                    <a:pt x="345418" y="1434800"/>
                  </a:moveTo>
                  <a:lnTo>
                    <a:pt x="345418" y="0"/>
                  </a:lnTo>
                </a:path>
                <a:path extrusionOk="0" h="1435100" w="1727200">
                  <a:moveTo>
                    <a:pt x="690837" y="1434800"/>
                  </a:moveTo>
                  <a:lnTo>
                    <a:pt x="690837" y="0"/>
                  </a:lnTo>
                </a:path>
                <a:path extrusionOk="0" h="1435100" w="1727200">
                  <a:moveTo>
                    <a:pt x="1036255" y="1434800"/>
                  </a:moveTo>
                  <a:lnTo>
                    <a:pt x="1036255" y="0"/>
                  </a:lnTo>
                </a:path>
                <a:path extrusionOk="0" h="1435100" w="1727200">
                  <a:moveTo>
                    <a:pt x="1381674" y="1434800"/>
                  </a:moveTo>
                  <a:lnTo>
                    <a:pt x="1381674" y="0"/>
                  </a:lnTo>
                </a:path>
                <a:path extrusionOk="0" h="1435100" w="1727200">
                  <a:moveTo>
                    <a:pt x="1727092" y="1434800"/>
                  </a:moveTo>
                  <a:lnTo>
                    <a:pt x="1727092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6"/>
            <p:cNvSpPr/>
            <p:nvPr/>
          </p:nvSpPr>
          <p:spPr>
            <a:xfrm>
              <a:off x="1493452" y="1287907"/>
              <a:ext cx="1727200" cy="1435100"/>
            </a:xfrm>
            <a:custGeom>
              <a:rect b="b" l="l" r="r" t="t"/>
              <a:pathLst>
                <a:path extrusionOk="0" h="1435100" w="1727200">
                  <a:moveTo>
                    <a:pt x="0" y="1434800"/>
                  </a:moveTo>
                  <a:lnTo>
                    <a:pt x="1727092" y="1434800"/>
                  </a:lnTo>
                </a:path>
                <a:path extrusionOk="0" h="1435100" w="1727200">
                  <a:moveTo>
                    <a:pt x="0" y="956533"/>
                  </a:moveTo>
                  <a:lnTo>
                    <a:pt x="1727092" y="956533"/>
                  </a:lnTo>
                </a:path>
                <a:path extrusionOk="0" h="1435100" w="1727200">
                  <a:moveTo>
                    <a:pt x="0" y="478266"/>
                  </a:moveTo>
                  <a:lnTo>
                    <a:pt x="1727092" y="478266"/>
                  </a:lnTo>
                </a:path>
                <a:path extrusionOk="0" h="1435100" w="1727200">
                  <a:moveTo>
                    <a:pt x="0" y="0"/>
                  </a:moveTo>
                  <a:lnTo>
                    <a:pt x="1727092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6"/>
            <p:cNvSpPr/>
            <p:nvPr/>
          </p:nvSpPr>
          <p:spPr>
            <a:xfrm>
              <a:off x="1493452" y="1287907"/>
              <a:ext cx="1727200" cy="1435100"/>
            </a:xfrm>
            <a:custGeom>
              <a:rect b="b" l="l" r="r" t="t"/>
              <a:pathLst>
                <a:path extrusionOk="0" h="1435100" w="1727200">
                  <a:moveTo>
                    <a:pt x="0" y="1434800"/>
                  </a:moveTo>
                  <a:lnTo>
                    <a:pt x="0" y="1396998"/>
                  </a:lnTo>
                </a:path>
                <a:path extrusionOk="0" h="1435100" w="1727200">
                  <a:moveTo>
                    <a:pt x="345418" y="1434800"/>
                  </a:moveTo>
                  <a:lnTo>
                    <a:pt x="345418" y="1396998"/>
                  </a:lnTo>
                </a:path>
                <a:path extrusionOk="0" h="1435100" w="1727200">
                  <a:moveTo>
                    <a:pt x="690837" y="1434800"/>
                  </a:moveTo>
                  <a:lnTo>
                    <a:pt x="690837" y="1396998"/>
                  </a:lnTo>
                </a:path>
                <a:path extrusionOk="0" h="1435100" w="1727200">
                  <a:moveTo>
                    <a:pt x="1036255" y="1434800"/>
                  </a:moveTo>
                  <a:lnTo>
                    <a:pt x="1036255" y="1396998"/>
                  </a:lnTo>
                </a:path>
                <a:path extrusionOk="0" h="1435100" w="1727200">
                  <a:moveTo>
                    <a:pt x="1381674" y="1434800"/>
                  </a:moveTo>
                  <a:lnTo>
                    <a:pt x="1381674" y="1396998"/>
                  </a:lnTo>
                </a:path>
                <a:path extrusionOk="0" h="1435100" w="1727200">
                  <a:moveTo>
                    <a:pt x="1727092" y="1434800"/>
                  </a:moveTo>
                  <a:lnTo>
                    <a:pt x="1727092" y="1396998"/>
                  </a:lnTo>
                </a:path>
                <a:path extrusionOk="0" h="1435100" w="1727200">
                  <a:moveTo>
                    <a:pt x="0" y="0"/>
                  </a:moveTo>
                  <a:lnTo>
                    <a:pt x="0" y="37801"/>
                  </a:lnTo>
                </a:path>
                <a:path extrusionOk="0" h="1435100" w="1727200">
                  <a:moveTo>
                    <a:pt x="345418" y="0"/>
                  </a:moveTo>
                  <a:lnTo>
                    <a:pt x="345418" y="37801"/>
                  </a:lnTo>
                </a:path>
                <a:path extrusionOk="0" h="1435100" w="1727200">
                  <a:moveTo>
                    <a:pt x="690837" y="0"/>
                  </a:moveTo>
                  <a:lnTo>
                    <a:pt x="690837" y="37801"/>
                  </a:lnTo>
                </a:path>
                <a:path extrusionOk="0" h="1435100" w="1727200">
                  <a:moveTo>
                    <a:pt x="1036255" y="0"/>
                  </a:moveTo>
                  <a:lnTo>
                    <a:pt x="1036255" y="37801"/>
                  </a:lnTo>
                </a:path>
                <a:path extrusionOk="0" h="1435100" w="1727200">
                  <a:moveTo>
                    <a:pt x="1381674" y="0"/>
                  </a:moveTo>
                  <a:lnTo>
                    <a:pt x="1381674" y="37801"/>
                  </a:lnTo>
                </a:path>
                <a:path extrusionOk="0" h="1435100" w="1727200">
                  <a:moveTo>
                    <a:pt x="1727092" y="0"/>
                  </a:moveTo>
                  <a:lnTo>
                    <a:pt x="1727092" y="37801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6"/>
            <p:cNvSpPr/>
            <p:nvPr/>
          </p:nvSpPr>
          <p:spPr>
            <a:xfrm>
              <a:off x="1493452" y="1287907"/>
              <a:ext cx="1727200" cy="1435100"/>
            </a:xfrm>
            <a:custGeom>
              <a:rect b="b" l="l" r="r" t="t"/>
              <a:pathLst>
                <a:path extrusionOk="0" h="1435100" w="1727200">
                  <a:moveTo>
                    <a:pt x="0" y="1434800"/>
                  </a:moveTo>
                  <a:lnTo>
                    <a:pt x="37800" y="1434800"/>
                  </a:lnTo>
                </a:path>
                <a:path extrusionOk="0" h="1435100" w="1727200">
                  <a:moveTo>
                    <a:pt x="0" y="956533"/>
                  </a:moveTo>
                  <a:lnTo>
                    <a:pt x="37800" y="956533"/>
                  </a:lnTo>
                </a:path>
                <a:path extrusionOk="0" h="1435100" w="1727200">
                  <a:moveTo>
                    <a:pt x="0" y="478266"/>
                  </a:moveTo>
                  <a:lnTo>
                    <a:pt x="37800" y="478266"/>
                  </a:lnTo>
                </a:path>
                <a:path extrusionOk="0" h="1435100" w="1727200">
                  <a:moveTo>
                    <a:pt x="0" y="0"/>
                  </a:moveTo>
                  <a:lnTo>
                    <a:pt x="37800" y="0"/>
                  </a:lnTo>
                </a:path>
                <a:path extrusionOk="0" h="1435100" w="1727200">
                  <a:moveTo>
                    <a:pt x="1727092" y="1434800"/>
                  </a:moveTo>
                  <a:lnTo>
                    <a:pt x="1689292" y="1434800"/>
                  </a:lnTo>
                </a:path>
                <a:path extrusionOk="0" h="1435100" w="1727200">
                  <a:moveTo>
                    <a:pt x="1727092" y="956533"/>
                  </a:moveTo>
                  <a:lnTo>
                    <a:pt x="1689292" y="956533"/>
                  </a:lnTo>
                </a:path>
                <a:path extrusionOk="0" h="1435100" w="1727200">
                  <a:moveTo>
                    <a:pt x="1727092" y="478266"/>
                  </a:moveTo>
                  <a:lnTo>
                    <a:pt x="1689292" y="478266"/>
                  </a:lnTo>
                </a:path>
                <a:path extrusionOk="0" h="1435100" w="1727200">
                  <a:moveTo>
                    <a:pt x="1727092" y="0"/>
                  </a:moveTo>
                  <a:lnTo>
                    <a:pt x="1689292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6"/>
            <p:cNvSpPr/>
            <p:nvPr/>
          </p:nvSpPr>
          <p:spPr>
            <a:xfrm>
              <a:off x="1493452" y="1287907"/>
              <a:ext cx="1727200" cy="1435100"/>
            </a:xfrm>
            <a:custGeom>
              <a:rect b="b" l="l" r="r" t="t"/>
              <a:pathLst>
                <a:path extrusionOk="0" h="1435100" w="1727200">
                  <a:moveTo>
                    <a:pt x="0" y="1434800"/>
                  </a:moveTo>
                  <a:lnTo>
                    <a:pt x="0" y="0"/>
                  </a:lnTo>
                  <a:lnTo>
                    <a:pt x="1727092" y="0"/>
                  </a:lnTo>
                  <a:lnTo>
                    <a:pt x="1727092" y="1434800"/>
                  </a:lnTo>
                  <a:lnTo>
                    <a:pt x="0" y="1434800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6" name="Google Shape;966;p46"/>
          <p:cNvSpPr txBox="1"/>
          <p:nvPr/>
        </p:nvSpPr>
        <p:spPr>
          <a:xfrm>
            <a:off x="1809469" y="2704269"/>
            <a:ext cx="59055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46"/>
          <p:cNvSpPr txBox="1"/>
          <p:nvPr/>
        </p:nvSpPr>
        <p:spPr>
          <a:xfrm>
            <a:off x="2842842" y="2704269"/>
            <a:ext cx="64769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46"/>
          <p:cNvSpPr txBox="1"/>
          <p:nvPr/>
        </p:nvSpPr>
        <p:spPr>
          <a:xfrm>
            <a:off x="3188335" y="2704269"/>
            <a:ext cx="64769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46"/>
          <p:cNvSpPr txBox="1"/>
          <p:nvPr/>
        </p:nvSpPr>
        <p:spPr>
          <a:xfrm>
            <a:off x="1329897" y="2650227"/>
            <a:ext cx="226060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-25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46"/>
          <p:cNvSpPr txBox="1"/>
          <p:nvPr/>
        </p:nvSpPr>
        <p:spPr>
          <a:xfrm>
            <a:off x="1404272" y="2174390"/>
            <a:ext cx="73660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46"/>
          <p:cNvSpPr txBox="1"/>
          <p:nvPr/>
        </p:nvSpPr>
        <p:spPr>
          <a:xfrm>
            <a:off x="1419011" y="1696588"/>
            <a:ext cx="59055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46"/>
          <p:cNvSpPr txBox="1"/>
          <p:nvPr/>
        </p:nvSpPr>
        <p:spPr>
          <a:xfrm>
            <a:off x="1413117" y="1218332"/>
            <a:ext cx="64769" cy="121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3" name="Google Shape;973;p46"/>
          <p:cNvGrpSpPr/>
          <p:nvPr/>
        </p:nvGrpSpPr>
        <p:grpSpPr>
          <a:xfrm>
            <a:off x="1493452" y="1676499"/>
            <a:ext cx="1727200" cy="568325"/>
            <a:chOff x="1493452" y="1676499"/>
            <a:chExt cx="1727200" cy="568325"/>
          </a:xfrm>
        </p:grpSpPr>
        <p:sp>
          <p:nvSpPr>
            <p:cNvPr id="974" name="Google Shape;974;p46"/>
            <p:cNvSpPr/>
            <p:nvPr/>
          </p:nvSpPr>
          <p:spPr>
            <a:xfrm>
              <a:off x="1493452" y="1766173"/>
              <a:ext cx="1727200" cy="0"/>
            </a:xfrm>
            <a:custGeom>
              <a:rect b="b" l="l" r="r" t="t"/>
              <a:pathLst>
                <a:path extrusionOk="0" h="120000" w="1727200">
                  <a:moveTo>
                    <a:pt x="0" y="0"/>
                  </a:moveTo>
                  <a:lnTo>
                    <a:pt x="0" y="0"/>
                  </a:lnTo>
                  <a:lnTo>
                    <a:pt x="1691846" y="0"/>
                  </a:lnTo>
                  <a:lnTo>
                    <a:pt x="1727092" y="0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6"/>
            <p:cNvSpPr/>
            <p:nvPr/>
          </p:nvSpPr>
          <p:spPr>
            <a:xfrm>
              <a:off x="1493452" y="1676499"/>
              <a:ext cx="1727200" cy="568325"/>
            </a:xfrm>
            <a:custGeom>
              <a:rect b="b" l="l" r="r" t="t"/>
              <a:pathLst>
                <a:path extrusionOk="0" h="568325" w="1727200">
                  <a:moveTo>
                    <a:pt x="0" y="567941"/>
                  </a:moveTo>
                  <a:lnTo>
                    <a:pt x="70493" y="560218"/>
                  </a:lnTo>
                  <a:lnTo>
                    <a:pt x="140986" y="543189"/>
                  </a:lnTo>
                  <a:lnTo>
                    <a:pt x="211480" y="522047"/>
                  </a:lnTo>
                  <a:lnTo>
                    <a:pt x="281974" y="499086"/>
                  </a:lnTo>
                  <a:lnTo>
                    <a:pt x="352467" y="475321"/>
                  </a:lnTo>
                  <a:lnTo>
                    <a:pt x="422961" y="451202"/>
                  </a:lnTo>
                  <a:lnTo>
                    <a:pt x="493454" y="426925"/>
                  </a:lnTo>
                  <a:lnTo>
                    <a:pt x="563948" y="402578"/>
                  </a:lnTo>
                  <a:lnTo>
                    <a:pt x="634442" y="378201"/>
                  </a:lnTo>
                  <a:lnTo>
                    <a:pt x="704935" y="353811"/>
                  </a:lnTo>
                  <a:lnTo>
                    <a:pt x="775429" y="329414"/>
                  </a:lnTo>
                  <a:lnTo>
                    <a:pt x="845923" y="305015"/>
                  </a:lnTo>
                  <a:lnTo>
                    <a:pt x="916416" y="280614"/>
                  </a:lnTo>
                  <a:lnTo>
                    <a:pt x="951663" y="268414"/>
                  </a:lnTo>
                  <a:lnTo>
                    <a:pt x="986910" y="256213"/>
                  </a:lnTo>
                  <a:lnTo>
                    <a:pt x="1022156" y="244013"/>
                  </a:lnTo>
                  <a:lnTo>
                    <a:pt x="1057403" y="231812"/>
                  </a:lnTo>
                  <a:lnTo>
                    <a:pt x="1092650" y="219612"/>
                  </a:lnTo>
                  <a:lnTo>
                    <a:pt x="1127897" y="207411"/>
                  </a:lnTo>
                  <a:lnTo>
                    <a:pt x="1163144" y="195210"/>
                  </a:lnTo>
                  <a:lnTo>
                    <a:pt x="1198391" y="183010"/>
                  </a:lnTo>
                  <a:lnTo>
                    <a:pt x="1233637" y="170809"/>
                  </a:lnTo>
                  <a:lnTo>
                    <a:pt x="1268884" y="158608"/>
                  </a:lnTo>
                  <a:lnTo>
                    <a:pt x="1304131" y="146408"/>
                  </a:lnTo>
                  <a:lnTo>
                    <a:pt x="1339378" y="134207"/>
                  </a:lnTo>
                  <a:lnTo>
                    <a:pt x="1374624" y="122006"/>
                  </a:lnTo>
                  <a:lnTo>
                    <a:pt x="1409871" y="109806"/>
                  </a:lnTo>
                  <a:lnTo>
                    <a:pt x="1445118" y="97605"/>
                  </a:lnTo>
                  <a:lnTo>
                    <a:pt x="1480365" y="85404"/>
                  </a:lnTo>
                  <a:lnTo>
                    <a:pt x="1515612" y="73203"/>
                  </a:lnTo>
                  <a:lnTo>
                    <a:pt x="1550858" y="61003"/>
                  </a:lnTo>
                  <a:lnTo>
                    <a:pt x="1586105" y="48802"/>
                  </a:lnTo>
                  <a:lnTo>
                    <a:pt x="1621352" y="36601"/>
                  </a:lnTo>
                  <a:lnTo>
                    <a:pt x="1656599" y="24401"/>
                  </a:lnTo>
                  <a:lnTo>
                    <a:pt x="1691846" y="12200"/>
                  </a:lnTo>
                  <a:lnTo>
                    <a:pt x="1727092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6" name="Google Shape;976;p46"/>
          <p:cNvSpPr txBox="1"/>
          <p:nvPr/>
        </p:nvSpPr>
        <p:spPr>
          <a:xfrm>
            <a:off x="2151929" y="2668733"/>
            <a:ext cx="410209" cy="288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	3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159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Time (sec)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46"/>
          <p:cNvSpPr txBox="1"/>
          <p:nvPr/>
        </p:nvSpPr>
        <p:spPr>
          <a:xfrm>
            <a:off x="4395978" y="3231686"/>
            <a:ext cx="16319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34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7"/>
          <p:cNvSpPr txBox="1"/>
          <p:nvPr>
            <p:ph type="title"/>
          </p:nvPr>
        </p:nvSpPr>
        <p:spPr>
          <a:xfrm>
            <a:off x="98615" y="57929"/>
            <a:ext cx="86486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Malha fechada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47"/>
          <p:cNvSpPr txBox="1"/>
          <p:nvPr/>
        </p:nvSpPr>
        <p:spPr>
          <a:xfrm>
            <a:off x="486981" y="1113010"/>
            <a:ext cx="332486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Considera-se agora um sistema de controle em malha fechada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4" name="Google Shape;984;p47"/>
          <p:cNvGrpSpPr/>
          <p:nvPr/>
        </p:nvGrpSpPr>
        <p:grpSpPr>
          <a:xfrm>
            <a:off x="2061387" y="1739556"/>
            <a:ext cx="765455" cy="28575"/>
            <a:chOff x="2061387" y="1739556"/>
            <a:chExt cx="765455" cy="28575"/>
          </a:xfrm>
        </p:grpSpPr>
        <p:sp>
          <p:nvSpPr>
            <p:cNvPr id="985" name="Google Shape;985;p47"/>
            <p:cNvSpPr/>
            <p:nvPr/>
          </p:nvSpPr>
          <p:spPr>
            <a:xfrm>
              <a:off x="2061387" y="1751838"/>
              <a:ext cx="762000" cy="3810"/>
            </a:xfrm>
            <a:custGeom>
              <a:rect b="b" l="l" r="r" t="t"/>
              <a:pathLst>
                <a:path extrusionOk="0" h="3810" w="762000">
                  <a:moveTo>
                    <a:pt x="761720" y="1270"/>
                  </a:moveTo>
                  <a:lnTo>
                    <a:pt x="759548" y="1270"/>
                  </a:lnTo>
                  <a:lnTo>
                    <a:pt x="759548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761720" y="3810"/>
                  </a:lnTo>
                  <a:lnTo>
                    <a:pt x="761720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7"/>
            <p:cNvSpPr/>
            <p:nvPr/>
          </p:nvSpPr>
          <p:spPr>
            <a:xfrm>
              <a:off x="2756357" y="1739556"/>
              <a:ext cx="70485" cy="28575"/>
            </a:xfrm>
            <a:custGeom>
              <a:rect b="b" l="l" r="r" t="t"/>
              <a:pathLst>
                <a:path extrusionOk="0" h="28575" w="70485">
                  <a:moveTo>
                    <a:pt x="0" y="0"/>
                  </a:moveTo>
                  <a:lnTo>
                    <a:pt x="14087" y="14087"/>
                  </a:lnTo>
                  <a:lnTo>
                    <a:pt x="0" y="28174"/>
                  </a:lnTo>
                  <a:lnTo>
                    <a:pt x="70435" y="14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756357" y="1739556"/>
              <a:ext cx="70485" cy="28575"/>
            </a:xfrm>
            <a:custGeom>
              <a:rect b="b" l="l" r="r" t="t"/>
              <a:pathLst>
                <a:path extrusionOk="0" h="28575" w="70485">
                  <a:moveTo>
                    <a:pt x="0" y="28174"/>
                  </a:moveTo>
                  <a:lnTo>
                    <a:pt x="70435" y="14087"/>
                  </a:lnTo>
                  <a:lnTo>
                    <a:pt x="0" y="0"/>
                  </a:lnTo>
                  <a:lnTo>
                    <a:pt x="14087" y="14087"/>
                  </a:lnTo>
                  <a:lnTo>
                    <a:pt x="0" y="281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8" name="Google Shape;988;p47"/>
          <p:cNvGrpSpPr/>
          <p:nvPr/>
        </p:nvGrpSpPr>
        <p:grpSpPr>
          <a:xfrm>
            <a:off x="652691" y="1652335"/>
            <a:ext cx="3195459" cy="700223"/>
            <a:chOff x="652691" y="1652335"/>
            <a:chExt cx="3195459" cy="700223"/>
          </a:xfrm>
        </p:grpSpPr>
        <p:pic>
          <p:nvPicPr>
            <p:cNvPr id="989" name="Google Shape;989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8780" y="1652335"/>
              <a:ext cx="202616" cy="202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0" name="Google Shape;990;p47"/>
            <p:cNvSpPr/>
            <p:nvPr/>
          </p:nvSpPr>
          <p:spPr>
            <a:xfrm>
              <a:off x="652691" y="1751838"/>
              <a:ext cx="269240" cy="3810"/>
            </a:xfrm>
            <a:custGeom>
              <a:rect b="b" l="l" r="r" t="t"/>
              <a:pathLst>
                <a:path extrusionOk="0" h="3810" w="269240">
                  <a:moveTo>
                    <a:pt x="268681" y="1270"/>
                  </a:moveTo>
                  <a:lnTo>
                    <a:pt x="266496" y="1270"/>
                  </a:lnTo>
                  <a:lnTo>
                    <a:pt x="2664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268681" y="3810"/>
                  </a:lnTo>
                  <a:lnTo>
                    <a:pt x="268681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854609" y="1739556"/>
              <a:ext cx="70485" cy="28575"/>
            </a:xfrm>
            <a:custGeom>
              <a:rect b="b" l="l" r="r" t="t"/>
              <a:pathLst>
                <a:path extrusionOk="0" h="28575" w="70484">
                  <a:moveTo>
                    <a:pt x="0" y="0"/>
                  </a:moveTo>
                  <a:lnTo>
                    <a:pt x="14087" y="14087"/>
                  </a:lnTo>
                  <a:lnTo>
                    <a:pt x="0" y="28174"/>
                  </a:lnTo>
                  <a:lnTo>
                    <a:pt x="70435" y="14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854609" y="1739556"/>
              <a:ext cx="70485" cy="28575"/>
            </a:xfrm>
            <a:custGeom>
              <a:rect b="b" l="l" r="r" t="t"/>
              <a:pathLst>
                <a:path extrusionOk="0" h="28575" w="70484">
                  <a:moveTo>
                    <a:pt x="0" y="28174"/>
                  </a:moveTo>
                  <a:lnTo>
                    <a:pt x="70435" y="14087"/>
                  </a:lnTo>
                  <a:lnTo>
                    <a:pt x="0" y="0"/>
                  </a:lnTo>
                  <a:lnTo>
                    <a:pt x="14087" y="14087"/>
                  </a:lnTo>
                  <a:lnTo>
                    <a:pt x="0" y="281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1145730" y="1751838"/>
              <a:ext cx="269240" cy="3810"/>
            </a:xfrm>
            <a:custGeom>
              <a:rect b="b" l="l" r="r" t="t"/>
              <a:pathLst>
                <a:path extrusionOk="0" h="3810" w="269240">
                  <a:moveTo>
                    <a:pt x="268681" y="1270"/>
                  </a:moveTo>
                  <a:lnTo>
                    <a:pt x="266496" y="1270"/>
                  </a:lnTo>
                  <a:lnTo>
                    <a:pt x="26649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268681" y="3810"/>
                  </a:lnTo>
                  <a:lnTo>
                    <a:pt x="268681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1347655" y="1739556"/>
              <a:ext cx="70485" cy="28575"/>
            </a:xfrm>
            <a:custGeom>
              <a:rect b="b" l="l" r="r" t="t"/>
              <a:pathLst>
                <a:path extrusionOk="0" h="28575" w="70484">
                  <a:moveTo>
                    <a:pt x="0" y="0"/>
                  </a:moveTo>
                  <a:lnTo>
                    <a:pt x="14087" y="14087"/>
                  </a:lnTo>
                  <a:lnTo>
                    <a:pt x="0" y="28174"/>
                  </a:lnTo>
                  <a:lnTo>
                    <a:pt x="70435" y="14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1347655" y="1739556"/>
              <a:ext cx="70485" cy="28575"/>
            </a:xfrm>
            <a:custGeom>
              <a:rect b="b" l="l" r="r" t="t"/>
              <a:pathLst>
                <a:path extrusionOk="0" h="28575" w="70484">
                  <a:moveTo>
                    <a:pt x="0" y="28174"/>
                  </a:moveTo>
                  <a:lnTo>
                    <a:pt x="70435" y="14087"/>
                  </a:lnTo>
                  <a:lnTo>
                    <a:pt x="0" y="0"/>
                  </a:lnTo>
                  <a:lnTo>
                    <a:pt x="14087" y="14087"/>
                  </a:lnTo>
                  <a:lnTo>
                    <a:pt x="0" y="281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1040088" y="1868688"/>
              <a:ext cx="2536190" cy="483870"/>
            </a:xfrm>
            <a:custGeom>
              <a:rect b="b" l="l" r="r" t="t"/>
              <a:pathLst>
                <a:path extrusionOk="0" h="483869" w="2536190">
                  <a:moveTo>
                    <a:pt x="2535663" y="70434"/>
                  </a:moveTo>
                  <a:lnTo>
                    <a:pt x="2535663" y="483653"/>
                  </a:lnTo>
                  <a:lnTo>
                    <a:pt x="0" y="483653"/>
                  </a:lnTo>
                  <a:lnTo>
                    <a:pt x="0" y="70434"/>
                  </a:lnTo>
                </a:path>
                <a:path extrusionOk="0" h="483869" w="2536190">
                  <a:moveTo>
                    <a:pt x="0" y="7043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3470097" y="1751838"/>
              <a:ext cx="374650" cy="3810"/>
            </a:xfrm>
            <a:custGeom>
              <a:rect b="b" l="l" r="r" t="t"/>
              <a:pathLst>
                <a:path extrusionOk="0" h="3810" w="374650">
                  <a:moveTo>
                    <a:pt x="374332" y="1270"/>
                  </a:moveTo>
                  <a:lnTo>
                    <a:pt x="372148" y="1270"/>
                  </a:lnTo>
                  <a:lnTo>
                    <a:pt x="372148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374332" y="3810"/>
                  </a:lnTo>
                  <a:lnTo>
                    <a:pt x="374332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3777665" y="1739556"/>
              <a:ext cx="70485" cy="28575"/>
            </a:xfrm>
            <a:custGeom>
              <a:rect b="b" l="l" r="r" t="t"/>
              <a:pathLst>
                <a:path extrusionOk="0" h="28575" w="70485">
                  <a:moveTo>
                    <a:pt x="0" y="0"/>
                  </a:moveTo>
                  <a:lnTo>
                    <a:pt x="14087" y="14087"/>
                  </a:lnTo>
                  <a:lnTo>
                    <a:pt x="0" y="28174"/>
                  </a:lnTo>
                  <a:lnTo>
                    <a:pt x="70435" y="14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3777665" y="1739556"/>
              <a:ext cx="70485" cy="28575"/>
            </a:xfrm>
            <a:custGeom>
              <a:rect b="b" l="l" r="r" t="t"/>
              <a:pathLst>
                <a:path extrusionOk="0" h="28575" w="70485">
                  <a:moveTo>
                    <a:pt x="0" y="28174"/>
                  </a:moveTo>
                  <a:lnTo>
                    <a:pt x="70435" y="14087"/>
                  </a:lnTo>
                  <a:lnTo>
                    <a:pt x="0" y="0"/>
                  </a:lnTo>
                  <a:lnTo>
                    <a:pt x="14087" y="14087"/>
                  </a:lnTo>
                  <a:lnTo>
                    <a:pt x="0" y="2817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3575752" y="1753643"/>
              <a:ext cx="0" cy="186055"/>
            </a:xfrm>
            <a:custGeom>
              <a:rect b="b" l="l" r="r" t="t"/>
              <a:pathLst>
                <a:path extrusionOk="0" h="186055" w="120000">
                  <a:moveTo>
                    <a:pt x="0" y="0"/>
                  </a:moveTo>
                  <a:lnTo>
                    <a:pt x="0" y="98609"/>
                  </a:lnTo>
                </a:path>
                <a:path extrusionOk="0" h="186055" w="120000">
                  <a:moveTo>
                    <a:pt x="0" y="98609"/>
                  </a:moveTo>
                  <a:lnTo>
                    <a:pt x="0" y="18547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1026001" y="1868687"/>
              <a:ext cx="28575" cy="70485"/>
            </a:xfrm>
            <a:custGeom>
              <a:rect b="b" l="l" r="r" t="t"/>
              <a:pathLst>
                <a:path extrusionOk="0" h="70485" w="28575">
                  <a:moveTo>
                    <a:pt x="14087" y="0"/>
                  </a:moveTo>
                  <a:lnTo>
                    <a:pt x="0" y="70435"/>
                  </a:lnTo>
                  <a:lnTo>
                    <a:pt x="14087" y="56348"/>
                  </a:lnTo>
                  <a:lnTo>
                    <a:pt x="28174" y="70435"/>
                  </a:lnTo>
                  <a:lnTo>
                    <a:pt x="140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7"/>
            <p:cNvSpPr/>
            <p:nvPr/>
          </p:nvSpPr>
          <p:spPr>
            <a:xfrm>
              <a:off x="1026001" y="1868687"/>
              <a:ext cx="28575" cy="70485"/>
            </a:xfrm>
            <a:custGeom>
              <a:rect b="b" l="l" r="r" t="t"/>
              <a:pathLst>
                <a:path extrusionOk="0" h="70485" w="28575">
                  <a:moveTo>
                    <a:pt x="28174" y="70435"/>
                  </a:moveTo>
                  <a:lnTo>
                    <a:pt x="14087" y="0"/>
                  </a:lnTo>
                  <a:lnTo>
                    <a:pt x="0" y="70435"/>
                  </a:lnTo>
                  <a:lnTo>
                    <a:pt x="14087" y="56348"/>
                  </a:lnTo>
                  <a:lnTo>
                    <a:pt x="28174" y="7043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3" name="Google Shape;1003;p47"/>
          <p:cNvSpPr txBox="1"/>
          <p:nvPr/>
        </p:nvSpPr>
        <p:spPr>
          <a:xfrm>
            <a:off x="1162419" y="1578943"/>
            <a:ext cx="178435" cy="13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E(s)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4" name="Google Shape;1004;p47"/>
          <p:cNvSpPr txBox="1"/>
          <p:nvPr/>
        </p:nvSpPr>
        <p:spPr>
          <a:xfrm>
            <a:off x="4395978" y="3231686"/>
            <a:ext cx="16319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34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47"/>
          <p:cNvSpPr txBox="1"/>
          <p:nvPr/>
        </p:nvSpPr>
        <p:spPr>
          <a:xfrm>
            <a:off x="3700603" y="1578943"/>
            <a:ext cx="173355" cy="13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Y(s)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6" name="Google Shape;1006;p47"/>
          <p:cNvSpPr txBox="1"/>
          <p:nvPr/>
        </p:nvSpPr>
        <p:spPr>
          <a:xfrm>
            <a:off x="1427481" y="1507120"/>
            <a:ext cx="634365" cy="457834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H(s)</a:t>
            </a:r>
            <a:endParaRPr sz="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Controlador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7" name="Google Shape;1007;p47"/>
          <p:cNvSpPr txBox="1"/>
          <p:nvPr/>
        </p:nvSpPr>
        <p:spPr>
          <a:xfrm>
            <a:off x="2836183" y="1507120"/>
            <a:ext cx="634365" cy="457834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G(s)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Planta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8" name="Google Shape;1008;p47"/>
          <p:cNvSpPr txBox="1"/>
          <p:nvPr/>
        </p:nvSpPr>
        <p:spPr>
          <a:xfrm>
            <a:off x="1065705" y="1804335"/>
            <a:ext cx="90170" cy="160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9" name="Google Shape;1009;p47"/>
          <p:cNvSpPr txBox="1"/>
          <p:nvPr/>
        </p:nvSpPr>
        <p:spPr>
          <a:xfrm>
            <a:off x="634156" y="1557812"/>
            <a:ext cx="309880" cy="160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R(s)  </a:t>
            </a:r>
            <a:r>
              <a:rPr b="1" lang="en-US" sz="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0" name="Google Shape;1010;p47"/>
          <p:cNvSpPr txBox="1"/>
          <p:nvPr/>
        </p:nvSpPr>
        <p:spPr>
          <a:xfrm>
            <a:off x="522273" y="1790248"/>
            <a:ext cx="401955" cy="13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referencia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1" name="Google Shape;1011;p47"/>
          <p:cNvSpPr txBox="1"/>
          <p:nvPr/>
        </p:nvSpPr>
        <p:spPr>
          <a:xfrm>
            <a:off x="3878943" y="1684595"/>
            <a:ext cx="224154" cy="13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saida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2" name="Google Shape;1012;p47"/>
          <p:cNvSpPr txBox="1"/>
          <p:nvPr/>
        </p:nvSpPr>
        <p:spPr>
          <a:xfrm>
            <a:off x="2319518" y="1578943"/>
            <a:ext cx="188595" cy="135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U(s)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8"/>
          <p:cNvSpPr txBox="1"/>
          <p:nvPr>
            <p:ph type="title"/>
          </p:nvPr>
        </p:nvSpPr>
        <p:spPr>
          <a:xfrm>
            <a:off x="98615" y="57929"/>
            <a:ext cx="86486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Malha fechada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48"/>
          <p:cNvSpPr txBox="1"/>
          <p:nvPr/>
        </p:nvSpPr>
        <p:spPr>
          <a:xfrm>
            <a:off x="486981" y="937877"/>
            <a:ext cx="61594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•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19" name="Google Shape;1019;p48"/>
          <p:cNvSpPr/>
          <p:nvPr/>
        </p:nvSpPr>
        <p:spPr>
          <a:xfrm>
            <a:off x="2411590" y="1296517"/>
            <a:ext cx="394970" cy="0"/>
          </a:xfrm>
          <a:custGeom>
            <a:rect b="b" l="l" r="r" t="t"/>
            <a:pathLst>
              <a:path extrusionOk="0" h="120000" w="394969">
                <a:moveTo>
                  <a:pt x="0" y="0"/>
                </a:moveTo>
                <a:lnTo>
                  <a:pt x="39497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48"/>
          <p:cNvSpPr txBox="1"/>
          <p:nvPr/>
        </p:nvSpPr>
        <p:spPr>
          <a:xfrm>
            <a:off x="1987804" y="1198417"/>
            <a:ext cx="514984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aseline="-25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aseline="-25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48"/>
          <p:cNvSpPr txBox="1"/>
          <p:nvPr/>
        </p:nvSpPr>
        <p:spPr>
          <a:xfrm>
            <a:off x="4395978" y="3231686"/>
            <a:ext cx="16319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34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48"/>
          <p:cNvSpPr txBox="1"/>
          <p:nvPr/>
        </p:nvSpPr>
        <p:spPr>
          <a:xfrm>
            <a:off x="2451392" y="1110542"/>
            <a:ext cx="368300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0" lvl="0" marL="0" marR="444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3" name="Google Shape;1023;p48"/>
          <p:cNvSpPr txBox="1"/>
          <p:nvPr/>
        </p:nvSpPr>
        <p:spPr>
          <a:xfrm>
            <a:off x="4036593" y="1198417"/>
            <a:ext cx="224154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298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(19)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(20)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48"/>
          <p:cNvSpPr txBox="1"/>
          <p:nvPr/>
        </p:nvSpPr>
        <p:spPr>
          <a:xfrm>
            <a:off x="486981" y="1726801"/>
            <a:ext cx="61594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•</a:t>
            </a:r>
            <a:endParaRPr sz="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25" name="Google Shape;1025;p48"/>
          <p:cNvSpPr txBox="1"/>
          <p:nvPr/>
        </p:nvSpPr>
        <p:spPr>
          <a:xfrm>
            <a:off x="1449908" y="1478909"/>
            <a:ext cx="1955800" cy="659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702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 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aseline="30000" lang="en-US" sz="135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6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	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864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48"/>
          <p:cNvSpPr txBox="1"/>
          <p:nvPr/>
        </p:nvSpPr>
        <p:spPr>
          <a:xfrm>
            <a:off x="4061536" y="1886122"/>
            <a:ext cx="19939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(21)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48"/>
          <p:cNvSpPr txBox="1"/>
          <p:nvPr/>
        </p:nvSpPr>
        <p:spPr>
          <a:xfrm>
            <a:off x="461581" y="2169967"/>
            <a:ext cx="2685415" cy="42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15" lvl="0" marL="132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350"/>
              <a:buFont typeface="Lucida Sans"/>
              <a:buChar char="•"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Equação característica depende de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aseline="30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5555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None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48"/>
          <p:cNvSpPr txBox="1"/>
          <p:nvPr/>
        </p:nvSpPr>
        <p:spPr>
          <a:xfrm>
            <a:off x="4049229" y="2417859"/>
            <a:ext cx="21209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(22)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48"/>
          <p:cNvSpPr txBox="1"/>
          <p:nvPr/>
        </p:nvSpPr>
        <p:spPr>
          <a:xfrm>
            <a:off x="2469567" y="1425329"/>
            <a:ext cx="66556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Ganho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9"/>
          <p:cNvSpPr txBox="1"/>
          <p:nvPr>
            <p:ph type="title"/>
          </p:nvPr>
        </p:nvSpPr>
        <p:spPr>
          <a:xfrm>
            <a:off x="73215" y="57929"/>
            <a:ext cx="32429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Variação do sistema de malha fechada em função de 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i="1" lang="en-US" sz="105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aseline="-25000" sz="10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49"/>
          <p:cNvSpPr/>
          <p:nvPr/>
        </p:nvSpPr>
        <p:spPr>
          <a:xfrm>
            <a:off x="1116126" y="404888"/>
            <a:ext cx="2376170" cy="0"/>
          </a:xfrm>
          <a:custGeom>
            <a:rect b="b" l="l" r="r" t="t"/>
            <a:pathLst>
              <a:path extrusionOk="0" h="120000" w="2376170">
                <a:moveTo>
                  <a:pt x="0" y="0"/>
                </a:moveTo>
                <a:lnTo>
                  <a:pt x="237575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49"/>
          <p:cNvSpPr txBox="1"/>
          <p:nvPr/>
        </p:nvSpPr>
        <p:spPr>
          <a:xfrm>
            <a:off x="1153947" y="495828"/>
            <a:ext cx="18542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49"/>
          <p:cNvSpPr txBox="1"/>
          <p:nvPr/>
        </p:nvSpPr>
        <p:spPr>
          <a:xfrm>
            <a:off x="1525892" y="495828"/>
            <a:ext cx="17399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49"/>
          <p:cNvSpPr txBox="1"/>
          <p:nvPr/>
        </p:nvSpPr>
        <p:spPr>
          <a:xfrm>
            <a:off x="2248001" y="495828"/>
            <a:ext cx="17970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49"/>
          <p:cNvSpPr/>
          <p:nvPr/>
        </p:nvSpPr>
        <p:spPr>
          <a:xfrm>
            <a:off x="3012452" y="581279"/>
            <a:ext cx="388620" cy="0"/>
          </a:xfrm>
          <a:custGeom>
            <a:rect b="b" l="l" r="r" t="t"/>
            <a:pathLst>
              <a:path extrusionOk="0" h="120000" w="388620">
                <a:moveTo>
                  <a:pt x="0" y="0"/>
                </a:moveTo>
                <a:lnTo>
                  <a:pt x="388327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49"/>
          <p:cNvSpPr txBox="1"/>
          <p:nvPr/>
        </p:nvSpPr>
        <p:spPr>
          <a:xfrm>
            <a:off x="2999752" y="466476"/>
            <a:ext cx="414020" cy="210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596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1" name="Google Shape;1041;p49"/>
          <p:cNvSpPr/>
          <p:nvPr/>
        </p:nvSpPr>
        <p:spPr>
          <a:xfrm>
            <a:off x="1116126" y="704608"/>
            <a:ext cx="2376170" cy="0"/>
          </a:xfrm>
          <a:custGeom>
            <a:rect b="b" l="l" r="r" t="t"/>
            <a:pathLst>
              <a:path extrusionOk="0" h="120000" w="2376170">
                <a:moveTo>
                  <a:pt x="0" y="0"/>
                </a:moveTo>
                <a:lnTo>
                  <a:pt x="237575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49"/>
          <p:cNvSpPr txBox="1"/>
          <p:nvPr/>
        </p:nvSpPr>
        <p:spPr>
          <a:xfrm>
            <a:off x="2273441" y="781146"/>
            <a:ext cx="29146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-4.00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49"/>
          <p:cNvSpPr txBox="1"/>
          <p:nvPr/>
        </p:nvSpPr>
        <p:spPr>
          <a:xfrm>
            <a:off x="3097542" y="1011433"/>
            <a:ext cx="13208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600">
                <a:solidFill>
                  <a:srgbClr val="22373A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49"/>
          <p:cNvSpPr/>
          <p:nvPr/>
        </p:nvSpPr>
        <p:spPr>
          <a:xfrm>
            <a:off x="3012452" y="1118235"/>
            <a:ext cx="302260" cy="0"/>
          </a:xfrm>
          <a:custGeom>
            <a:rect b="b" l="l" r="r" t="t"/>
            <a:pathLst>
              <a:path extrusionOk="0" h="120000" w="302260">
                <a:moveTo>
                  <a:pt x="0" y="0"/>
                </a:moveTo>
                <a:lnTo>
                  <a:pt x="302069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49"/>
          <p:cNvSpPr txBox="1"/>
          <p:nvPr/>
        </p:nvSpPr>
        <p:spPr>
          <a:xfrm>
            <a:off x="3034753" y="1087586"/>
            <a:ext cx="5715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49"/>
          <p:cNvSpPr txBox="1"/>
          <p:nvPr/>
        </p:nvSpPr>
        <p:spPr>
          <a:xfrm>
            <a:off x="2999752" y="1096726"/>
            <a:ext cx="32766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49"/>
          <p:cNvSpPr txBox="1"/>
          <p:nvPr/>
        </p:nvSpPr>
        <p:spPr>
          <a:xfrm>
            <a:off x="3134880" y="1250421"/>
            <a:ext cx="6286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49"/>
          <p:cNvSpPr/>
          <p:nvPr/>
        </p:nvSpPr>
        <p:spPr>
          <a:xfrm>
            <a:off x="3012452" y="1357223"/>
            <a:ext cx="307975" cy="0"/>
          </a:xfrm>
          <a:custGeom>
            <a:rect b="b" l="l" r="r" t="t"/>
            <a:pathLst>
              <a:path extrusionOk="0" h="120000" w="307975">
                <a:moveTo>
                  <a:pt x="0" y="0"/>
                </a:moveTo>
                <a:lnTo>
                  <a:pt x="307682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49"/>
          <p:cNvSpPr txBox="1"/>
          <p:nvPr/>
        </p:nvSpPr>
        <p:spPr>
          <a:xfrm>
            <a:off x="3034753" y="1326574"/>
            <a:ext cx="5715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49"/>
          <p:cNvSpPr txBox="1"/>
          <p:nvPr/>
        </p:nvSpPr>
        <p:spPr>
          <a:xfrm>
            <a:off x="2999752" y="1335714"/>
            <a:ext cx="33337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49"/>
          <p:cNvSpPr txBox="1"/>
          <p:nvPr/>
        </p:nvSpPr>
        <p:spPr>
          <a:xfrm>
            <a:off x="3134880" y="1489410"/>
            <a:ext cx="6286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49"/>
          <p:cNvSpPr/>
          <p:nvPr/>
        </p:nvSpPr>
        <p:spPr>
          <a:xfrm>
            <a:off x="3012452" y="1596212"/>
            <a:ext cx="307340" cy="0"/>
          </a:xfrm>
          <a:custGeom>
            <a:rect b="b" l="l" r="r" t="t"/>
            <a:pathLst>
              <a:path extrusionOk="0" h="120000" w="307339">
                <a:moveTo>
                  <a:pt x="0" y="0"/>
                </a:moveTo>
                <a:lnTo>
                  <a:pt x="307225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49"/>
          <p:cNvSpPr txBox="1"/>
          <p:nvPr/>
        </p:nvSpPr>
        <p:spPr>
          <a:xfrm>
            <a:off x="3034753" y="1565563"/>
            <a:ext cx="5715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49"/>
          <p:cNvSpPr txBox="1"/>
          <p:nvPr/>
        </p:nvSpPr>
        <p:spPr>
          <a:xfrm>
            <a:off x="2999752" y="1574703"/>
            <a:ext cx="33274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49"/>
          <p:cNvSpPr txBox="1"/>
          <p:nvPr/>
        </p:nvSpPr>
        <p:spPr>
          <a:xfrm>
            <a:off x="3134880" y="1728398"/>
            <a:ext cx="6286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49"/>
          <p:cNvSpPr/>
          <p:nvPr/>
        </p:nvSpPr>
        <p:spPr>
          <a:xfrm>
            <a:off x="3012452" y="1835200"/>
            <a:ext cx="307975" cy="0"/>
          </a:xfrm>
          <a:custGeom>
            <a:rect b="b" l="l" r="r" t="t"/>
            <a:pathLst>
              <a:path extrusionOk="0" h="120000" w="307975">
                <a:moveTo>
                  <a:pt x="0" y="0"/>
                </a:moveTo>
                <a:lnTo>
                  <a:pt x="30753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49"/>
          <p:cNvSpPr txBox="1"/>
          <p:nvPr/>
        </p:nvSpPr>
        <p:spPr>
          <a:xfrm>
            <a:off x="3034753" y="1804552"/>
            <a:ext cx="5715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49"/>
          <p:cNvSpPr txBox="1"/>
          <p:nvPr/>
        </p:nvSpPr>
        <p:spPr>
          <a:xfrm>
            <a:off x="2999752" y="1813692"/>
            <a:ext cx="33274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49"/>
          <p:cNvSpPr txBox="1"/>
          <p:nvPr/>
        </p:nvSpPr>
        <p:spPr>
          <a:xfrm>
            <a:off x="3134880" y="1967387"/>
            <a:ext cx="6286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49"/>
          <p:cNvSpPr/>
          <p:nvPr/>
        </p:nvSpPr>
        <p:spPr>
          <a:xfrm>
            <a:off x="3012452" y="2074189"/>
            <a:ext cx="307975" cy="0"/>
          </a:xfrm>
          <a:custGeom>
            <a:rect b="b" l="l" r="r" t="t"/>
            <a:pathLst>
              <a:path extrusionOk="0" h="120000" w="307975">
                <a:moveTo>
                  <a:pt x="0" y="0"/>
                </a:moveTo>
                <a:lnTo>
                  <a:pt x="307378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49"/>
          <p:cNvSpPr txBox="1"/>
          <p:nvPr/>
        </p:nvSpPr>
        <p:spPr>
          <a:xfrm>
            <a:off x="3034753" y="2043540"/>
            <a:ext cx="5715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49"/>
          <p:cNvSpPr txBox="1"/>
          <p:nvPr/>
        </p:nvSpPr>
        <p:spPr>
          <a:xfrm>
            <a:off x="2999752" y="2052680"/>
            <a:ext cx="33337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49"/>
          <p:cNvSpPr txBox="1"/>
          <p:nvPr/>
        </p:nvSpPr>
        <p:spPr>
          <a:xfrm>
            <a:off x="3134880" y="2206376"/>
            <a:ext cx="6667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49"/>
          <p:cNvSpPr/>
          <p:nvPr/>
        </p:nvSpPr>
        <p:spPr>
          <a:xfrm>
            <a:off x="3012452" y="2313178"/>
            <a:ext cx="311150" cy="0"/>
          </a:xfrm>
          <a:custGeom>
            <a:rect b="b" l="l" r="r" t="t"/>
            <a:pathLst>
              <a:path extrusionOk="0" h="120000" w="311150">
                <a:moveTo>
                  <a:pt x="0" y="0"/>
                </a:moveTo>
                <a:lnTo>
                  <a:pt x="311099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49"/>
          <p:cNvSpPr txBox="1"/>
          <p:nvPr/>
        </p:nvSpPr>
        <p:spPr>
          <a:xfrm>
            <a:off x="3034753" y="2282541"/>
            <a:ext cx="5715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49"/>
          <p:cNvSpPr txBox="1"/>
          <p:nvPr/>
        </p:nvSpPr>
        <p:spPr>
          <a:xfrm>
            <a:off x="2999752" y="2291669"/>
            <a:ext cx="33655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49"/>
          <p:cNvSpPr txBox="1"/>
          <p:nvPr/>
        </p:nvSpPr>
        <p:spPr>
          <a:xfrm>
            <a:off x="3134880" y="2445364"/>
            <a:ext cx="5969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49"/>
          <p:cNvSpPr/>
          <p:nvPr/>
        </p:nvSpPr>
        <p:spPr>
          <a:xfrm>
            <a:off x="3012452" y="2552166"/>
            <a:ext cx="304800" cy="0"/>
          </a:xfrm>
          <a:custGeom>
            <a:rect b="b" l="l" r="r" t="t"/>
            <a:pathLst>
              <a:path extrusionOk="0" h="120000" w="304800">
                <a:moveTo>
                  <a:pt x="0" y="0"/>
                </a:moveTo>
                <a:lnTo>
                  <a:pt x="30419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49"/>
          <p:cNvSpPr txBox="1"/>
          <p:nvPr/>
        </p:nvSpPr>
        <p:spPr>
          <a:xfrm>
            <a:off x="3034753" y="2521530"/>
            <a:ext cx="5715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49"/>
          <p:cNvSpPr txBox="1"/>
          <p:nvPr/>
        </p:nvSpPr>
        <p:spPr>
          <a:xfrm>
            <a:off x="2999752" y="2530657"/>
            <a:ext cx="33020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49"/>
          <p:cNvSpPr txBox="1"/>
          <p:nvPr/>
        </p:nvSpPr>
        <p:spPr>
          <a:xfrm>
            <a:off x="3134880" y="2684353"/>
            <a:ext cx="1092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49"/>
          <p:cNvSpPr/>
          <p:nvPr/>
        </p:nvSpPr>
        <p:spPr>
          <a:xfrm>
            <a:off x="3012452" y="2791155"/>
            <a:ext cx="353695" cy="0"/>
          </a:xfrm>
          <a:custGeom>
            <a:rect b="b" l="l" r="r" t="t"/>
            <a:pathLst>
              <a:path extrusionOk="0" h="120000" w="353695">
                <a:moveTo>
                  <a:pt x="0" y="0"/>
                </a:moveTo>
                <a:lnTo>
                  <a:pt x="353529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49"/>
          <p:cNvSpPr txBox="1"/>
          <p:nvPr/>
        </p:nvSpPr>
        <p:spPr>
          <a:xfrm>
            <a:off x="3034753" y="2760519"/>
            <a:ext cx="5715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49"/>
          <p:cNvSpPr txBox="1"/>
          <p:nvPr/>
        </p:nvSpPr>
        <p:spPr>
          <a:xfrm>
            <a:off x="2999752" y="2769646"/>
            <a:ext cx="37909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49"/>
          <p:cNvSpPr txBox="1"/>
          <p:nvPr/>
        </p:nvSpPr>
        <p:spPr>
          <a:xfrm>
            <a:off x="1179347" y="781146"/>
            <a:ext cx="967740" cy="2313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	0.00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1.0	-0.27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2.0	-3.41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3.0	-1.00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4.0	-2.00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5.0	-2.00+j1.00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6.0	-2.00+j1.40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7.0	-2.00+j1.73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20.0	-2.00+j4.00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50.0	-2.00+j6.78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49"/>
          <p:cNvSpPr txBox="1"/>
          <p:nvPr/>
        </p:nvSpPr>
        <p:spPr>
          <a:xfrm>
            <a:off x="2273441" y="1020135"/>
            <a:ext cx="584835" cy="2074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-3.73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-0.58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-3.00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-2.00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-2.00-j1.00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-2.00-j1.40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-2.00-j1.73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-2.00-j4.00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-2.00-j6.78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49"/>
          <p:cNvSpPr txBox="1"/>
          <p:nvPr/>
        </p:nvSpPr>
        <p:spPr>
          <a:xfrm>
            <a:off x="3134880" y="2923341"/>
            <a:ext cx="1085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49"/>
          <p:cNvSpPr/>
          <p:nvPr/>
        </p:nvSpPr>
        <p:spPr>
          <a:xfrm>
            <a:off x="3012452" y="3030143"/>
            <a:ext cx="353060" cy="0"/>
          </a:xfrm>
          <a:custGeom>
            <a:rect b="b" l="l" r="r" t="t"/>
            <a:pathLst>
              <a:path extrusionOk="0" h="120000" w="353060">
                <a:moveTo>
                  <a:pt x="0" y="0"/>
                </a:moveTo>
                <a:lnTo>
                  <a:pt x="352856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49"/>
          <p:cNvSpPr txBox="1"/>
          <p:nvPr/>
        </p:nvSpPr>
        <p:spPr>
          <a:xfrm>
            <a:off x="3034753" y="2999507"/>
            <a:ext cx="5715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49"/>
          <p:cNvSpPr txBox="1"/>
          <p:nvPr/>
        </p:nvSpPr>
        <p:spPr>
          <a:xfrm>
            <a:off x="2999752" y="3008635"/>
            <a:ext cx="37846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6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49"/>
          <p:cNvSpPr/>
          <p:nvPr/>
        </p:nvSpPr>
        <p:spPr>
          <a:xfrm>
            <a:off x="1116126" y="3155226"/>
            <a:ext cx="2376170" cy="0"/>
          </a:xfrm>
          <a:custGeom>
            <a:rect b="b" l="l" r="r" t="t"/>
            <a:pathLst>
              <a:path extrusionOk="0" h="120000" w="2376170">
                <a:moveTo>
                  <a:pt x="0" y="0"/>
                </a:moveTo>
                <a:lnTo>
                  <a:pt x="237575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49"/>
          <p:cNvSpPr txBox="1"/>
          <p:nvPr/>
        </p:nvSpPr>
        <p:spPr>
          <a:xfrm>
            <a:off x="4395978" y="3231686"/>
            <a:ext cx="16319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34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98615" y="57929"/>
            <a:ext cx="227266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Diagramas de blocos do reator químico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94" y="1279321"/>
            <a:ext cx="4248010" cy="109173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/>
          <p:nvPr/>
        </p:nvSpPr>
        <p:spPr>
          <a:xfrm>
            <a:off x="4432643" y="3240525"/>
            <a:ext cx="126364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Google Shape;1087;p50"/>
          <p:cNvGrpSpPr/>
          <p:nvPr/>
        </p:nvGrpSpPr>
        <p:grpSpPr>
          <a:xfrm>
            <a:off x="502503" y="427964"/>
            <a:ext cx="3454103" cy="2534933"/>
            <a:chOff x="502503" y="427964"/>
            <a:chExt cx="3454103" cy="2534933"/>
          </a:xfrm>
        </p:grpSpPr>
        <p:sp>
          <p:nvSpPr>
            <p:cNvPr id="1088" name="Google Shape;1088;p50"/>
            <p:cNvSpPr/>
            <p:nvPr/>
          </p:nvSpPr>
          <p:spPr>
            <a:xfrm>
              <a:off x="675297" y="427977"/>
              <a:ext cx="3110865" cy="2534920"/>
            </a:xfrm>
            <a:custGeom>
              <a:rect b="b" l="l" r="r" t="t"/>
              <a:pathLst>
                <a:path extrusionOk="0" h="2534920" w="3110865">
                  <a:moveTo>
                    <a:pt x="3110446" y="0"/>
                  </a:moveTo>
                  <a:lnTo>
                    <a:pt x="3110446" y="0"/>
                  </a:lnTo>
                  <a:lnTo>
                    <a:pt x="0" y="0"/>
                  </a:lnTo>
                  <a:lnTo>
                    <a:pt x="0" y="2534424"/>
                  </a:lnTo>
                  <a:lnTo>
                    <a:pt x="3110446" y="2534424"/>
                  </a:lnTo>
                  <a:lnTo>
                    <a:pt x="311044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675308" y="427964"/>
              <a:ext cx="3110865" cy="2534920"/>
            </a:xfrm>
            <a:custGeom>
              <a:rect b="b" l="l" r="r" t="t"/>
              <a:pathLst>
                <a:path extrusionOk="0" h="2534920" w="3110865">
                  <a:moveTo>
                    <a:pt x="0" y="2419237"/>
                  </a:moveTo>
                  <a:lnTo>
                    <a:pt x="3110446" y="2419237"/>
                  </a:lnTo>
                </a:path>
                <a:path extrusionOk="0" h="2534920" w="3110865">
                  <a:moveTo>
                    <a:pt x="0" y="1843227"/>
                  </a:moveTo>
                  <a:lnTo>
                    <a:pt x="3110446" y="1843227"/>
                  </a:lnTo>
                </a:path>
                <a:path extrusionOk="0" h="2534920" w="3110865">
                  <a:moveTo>
                    <a:pt x="0" y="1267218"/>
                  </a:moveTo>
                  <a:lnTo>
                    <a:pt x="3110446" y="1267218"/>
                  </a:lnTo>
                </a:path>
                <a:path extrusionOk="0" h="2534920" w="3110865">
                  <a:moveTo>
                    <a:pt x="0" y="691209"/>
                  </a:moveTo>
                  <a:lnTo>
                    <a:pt x="3110446" y="691209"/>
                  </a:lnTo>
                </a:path>
                <a:path extrusionOk="0" h="2534920" w="3110865">
                  <a:moveTo>
                    <a:pt x="0" y="115199"/>
                  </a:moveTo>
                  <a:lnTo>
                    <a:pt x="3110446" y="115199"/>
                  </a:lnTo>
                </a:path>
                <a:path extrusionOk="0" h="2534920" w="3110865">
                  <a:moveTo>
                    <a:pt x="115199" y="2534437"/>
                  </a:moveTo>
                  <a:lnTo>
                    <a:pt x="115199" y="0"/>
                  </a:lnTo>
                </a:path>
                <a:path extrusionOk="0" h="2534920" w="3110865">
                  <a:moveTo>
                    <a:pt x="691209" y="2534437"/>
                  </a:moveTo>
                  <a:lnTo>
                    <a:pt x="691209" y="0"/>
                  </a:lnTo>
                </a:path>
                <a:path extrusionOk="0" h="2534920" w="3110865">
                  <a:moveTo>
                    <a:pt x="1267218" y="2534437"/>
                  </a:moveTo>
                  <a:lnTo>
                    <a:pt x="1267218" y="0"/>
                  </a:lnTo>
                </a:path>
                <a:path extrusionOk="0" h="2534920" w="3110865">
                  <a:moveTo>
                    <a:pt x="1843228" y="2534437"/>
                  </a:moveTo>
                  <a:lnTo>
                    <a:pt x="1843228" y="0"/>
                  </a:lnTo>
                </a:path>
                <a:path extrusionOk="0" h="2534920" w="3110865">
                  <a:moveTo>
                    <a:pt x="2419237" y="2534437"/>
                  </a:moveTo>
                  <a:lnTo>
                    <a:pt x="2419237" y="0"/>
                  </a:lnTo>
                </a:path>
                <a:path extrusionOk="0" h="2534920" w="3110865">
                  <a:moveTo>
                    <a:pt x="2995246" y="2534437"/>
                  </a:moveTo>
                  <a:lnTo>
                    <a:pt x="2995246" y="0"/>
                  </a:lnTo>
                </a:path>
                <a:path extrusionOk="0" h="2534920" w="3110865">
                  <a:moveTo>
                    <a:pt x="3110446" y="0"/>
                  </a:moveTo>
                  <a:lnTo>
                    <a:pt x="3110446" y="2534437"/>
                  </a:lnTo>
                  <a:lnTo>
                    <a:pt x="0" y="2534437"/>
                  </a:lnTo>
                  <a:lnTo>
                    <a:pt x="0" y="0"/>
                  </a:lnTo>
                  <a:lnTo>
                    <a:pt x="311044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502503" y="1695183"/>
              <a:ext cx="3450590" cy="0"/>
            </a:xfrm>
            <a:custGeom>
              <a:rect b="b" l="l" r="r" t="t"/>
              <a:pathLst>
                <a:path extrusionOk="0" h="120000" w="3450590">
                  <a:moveTo>
                    <a:pt x="0" y="0"/>
                  </a:moveTo>
                  <a:lnTo>
                    <a:pt x="3450235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3937556" y="1674939"/>
              <a:ext cx="19050" cy="40640"/>
            </a:xfrm>
            <a:custGeom>
              <a:rect b="b" l="l" r="r" t="t"/>
              <a:pathLst>
                <a:path extrusionOk="0" h="40639" w="19050">
                  <a:moveTo>
                    <a:pt x="0" y="0"/>
                  </a:moveTo>
                  <a:lnTo>
                    <a:pt x="2965" y="6187"/>
                  </a:lnTo>
                  <a:lnTo>
                    <a:pt x="8540" y="12494"/>
                  </a:lnTo>
                  <a:lnTo>
                    <a:pt x="14589" y="17614"/>
                  </a:lnTo>
                  <a:lnTo>
                    <a:pt x="18978" y="20243"/>
                  </a:lnTo>
                  <a:lnTo>
                    <a:pt x="14589" y="22873"/>
                  </a:lnTo>
                  <a:lnTo>
                    <a:pt x="8540" y="27993"/>
                  </a:lnTo>
                  <a:lnTo>
                    <a:pt x="2965" y="34300"/>
                  </a:lnTo>
                  <a:lnTo>
                    <a:pt x="0" y="4048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2" name="Google Shape;1092;p50"/>
          <p:cNvSpPr txBox="1"/>
          <p:nvPr/>
        </p:nvSpPr>
        <p:spPr>
          <a:xfrm>
            <a:off x="3986326" y="1593121"/>
            <a:ext cx="9271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σ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93" name="Google Shape;1093;p50"/>
          <p:cNvGrpSpPr/>
          <p:nvPr/>
        </p:nvGrpSpPr>
        <p:grpSpPr>
          <a:xfrm>
            <a:off x="3074301" y="257184"/>
            <a:ext cx="40640" cy="2878441"/>
            <a:chOff x="3074301" y="257184"/>
            <a:chExt cx="40640" cy="2878441"/>
          </a:xfrm>
        </p:grpSpPr>
        <p:sp>
          <p:nvSpPr>
            <p:cNvPr id="1094" name="Google Shape;1094;p50"/>
            <p:cNvSpPr/>
            <p:nvPr/>
          </p:nvSpPr>
          <p:spPr>
            <a:xfrm>
              <a:off x="3094545" y="260980"/>
              <a:ext cx="0" cy="2874645"/>
            </a:xfrm>
            <a:custGeom>
              <a:rect b="b" l="l" r="r" t="t"/>
              <a:pathLst>
                <a:path extrusionOk="0" h="2874645" w="120000">
                  <a:moveTo>
                    <a:pt x="0" y="287422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3074301" y="257184"/>
              <a:ext cx="40640" cy="19050"/>
            </a:xfrm>
            <a:custGeom>
              <a:rect b="b" l="l" r="r" t="t"/>
              <a:pathLst>
                <a:path extrusionOk="0" h="19050" w="40639">
                  <a:moveTo>
                    <a:pt x="0" y="18978"/>
                  </a:moveTo>
                  <a:lnTo>
                    <a:pt x="6187" y="16013"/>
                  </a:lnTo>
                  <a:lnTo>
                    <a:pt x="12494" y="10438"/>
                  </a:lnTo>
                  <a:lnTo>
                    <a:pt x="17614" y="4388"/>
                  </a:lnTo>
                  <a:lnTo>
                    <a:pt x="20243" y="0"/>
                  </a:lnTo>
                  <a:lnTo>
                    <a:pt x="22873" y="4388"/>
                  </a:lnTo>
                  <a:lnTo>
                    <a:pt x="27993" y="10438"/>
                  </a:lnTo>
                  <a:lnTo>
                    <a:pt x="34300" y="16013"/>
                  </a:lnTo>
                  <a:lnTo>
                    <a:pt x="40487" y="18978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6" name="Google Shape;1096;p50"/>
          <p:cNvSpPr txBox="1"/>
          <p:nvPr/>
        </p:nvSpPr>
        <p:spPr>
          <a:xfrm>
            <a:off x="3027629" y="63863"/>
            <a:ext cx="13017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ω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7" name="Google Shape;1097;p50"/>
          <p:cNvSpPr/>
          <p:nvPr/>
        </p:nvSpPr>
        <p:spPr>
          <a:xfrm>
            <a:off x="790508" y="1654694"/>
            <a:ext cx="0" cy="81280"/>
          </a:xfrm>
          <a:custGeom>
            <a:rect b="b" l="l" r="r" t="t"/>
            <a:pathLst>
              <a:path extrusionOk="0" h="81280" w="120000">
                <a:moveTo>
                  <a:pt x="0" y="0"/>
                </a:moveTo>
                <a:lnTo>
                  <a:pt x="0" y="80977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50"/>
          <p:cNvSpPr txBox="1"/>
          <p:nvPr/>
        </p:nvSpPr>
        <p:spPr>
          <a:xfrm>
            <a:off x="704367" y="1717060"/>
            <a:ext cx="1720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50"/>
          <p:cNvSpPr/>
          <p:nvPr/>
        </p:nvSpPr>
        <p:spPr>
          <a:xfrm>
            <a:off x="1366517" y="1654694"/>
            <a:ext cx="0" cy="81280"/>
          </a:xfrm>
          <a:custGeom>
            <a:rect b="b" l="l" r="r" t="t"/>
            <a:pathLst>
              <a:path extrusionOk="0" h="81280" w="120000">
                <a:moveTo>
                  <a:pt x="0" y="0"/>
                </a:moveTo>
                <a:lnTo>
                  <a:pt x="0" y="80977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50"/>
          <p:cNvSpPr txBox="1"/>
          <p:nvPr/>
        </p:nvSpPr>
        <p:spPr>
          <a:xfrm>
            <a:off x="1280604" y="1717060"/>
            <a:ext cx="1720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50"/>
          <p:cNvSpPr/>
          <p:nvPr/>
        </p:nvSpPr>
        <p:spPr>
          <a:xfrm>
            <a:off x="1942526" y="1654694"/>
            <a:ext cx="0" cy="81280"/>
          </a:xfrm>
          <a:custGeom>
            <a:rect b="b" l="l" r="r" t="t"/>
            <a:pathLst>
              <a:path extrusionOk="0" h="81280" w="120000">
                <a:moveTo>
                  <a:pt x="0" y="0"/>
                </a:moveTo>
                <a:lnTo>
                  <a:pt x="0" y="80977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50"/>
          <p:cNvSpPr txBox="1"/>
          <p:nvPr/>
        </p:nvSpPr>
        <p:spPr>
          <a:xfrm>
            <a:off x="1856257" y="1717060"/>
            <a:ext cx="17272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50"/>
          <p:cNvSpPr/>
          <p:nvPr/>
        </p:nvSpPr>
        <p:spPr>
          <a:xfrm>
            <a:off x="2518536" y="1654694"/>
            <a:ext cx="0" cy="81280"/>
          </a:xfrm>
          <a:custGeom>
            <a:rect b="b" l="l" r="r" t="t"/>
            <a:pathLst>
              <a:path extrusionOk="0" h="81280" w="120000">
                <a:moveTo>
                  <a:pt x="0" y="0"/>
                </a:moveTo>
                <a:lnTo>
                  <a:pt x="0" y="80977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50"/>
          <p:cNvSpPr txBox="1"/>
          <p:nvPr/>
        </p:nvSpPr>
        <p:spPr>
          <a:xfrm>
            <a:off x="2436469" y="1717060"/>
            <a:ext cx="16446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50"/>
          <p:cNvSpPr/>
          <p:nvPr/>
        </p:nvSpPr>
        <p:spPr>
          <a:xfrm>
            <a:off x="3094545" y="1654694"/>
            <a:ext cx="0" cy="81280"/>
          </a:xfrm>
          <a:custGeom>
            <a:rect b="b" l="l" r="r" t="t"/>
            <a:pathLst>
              <a:path extrusionOk="0" h="81280" w="120000">
                <a:moveTo>
                  <a:pt x="0" y="0"/>
                </a:moveTo>
                <a:lnTo>
                  <a:pt x="0" y="80977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50"/>
          <p:cNvSpPr txBox="1"/>
          <p:nvPr/>
        </p:nvSpPr>
        <p:spPr>
          <a:xfrm>
            <a:off x="3047453" y="1714774"/>
            <a:ext cx="9461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50"/>
          <p:cNvSpPr/>
          <p:nvPr/>
        </p:nvSpPr>
        <p:spPr>
          <a:xfrm>
            <a:off x="3670554" y="1654694"/>
            <a:ext cx="0" cy="81280"/>
          </a:xfrm>
          <a:custGeom>
            <a:rect b="b" l="l" r="r" t="t"/>
            <a:pathLst>
              <a:path extrusionOk="0" h="81280" w="120000">
                <a:moveTo>
                  <a:pt x="0" y="0"/>
                </a:moveTo>
                <a:lnTo>
                  <a:pt x="0" y="80977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50"/>
          <p:cNvSpPr txBox="1"/>
          <p:nvPr/>
        </p:nvSpPr>
        <p:spPr>
          <a:xfrm>
            <a:off x="3633990" y="1714774"/>
            <a:ext cx="7366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50"/>
          <p:cNvSpPr/>
          <p:nvPr/>
        </p:nvSpPr>
        <p:spPr>
          <a:xfrm>
            <a:off x="3054056" y="2847201"/>
            <a:ext cx="81280" cy="0"/>
          </a:xfrm>
          <a:custGeom>
            <a:rect b="b" l="l" r="r" t="t"/>
            <a:pathLst>
              <a:path extrusionOk="0" h="120000" w="81280">
                <a:moveTo>
                  <a:pt x="80977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50"/>
          <p:cNvSpPr txBox="1"/>
          <p:nvPr/>
        </p:nvSpPr>
        <p:spPr>
          <a:xfrm>
            <a:off x="2853702" y="2749075"/>
            <a:ext cx="17272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50"/>
          <p:cNvSpPr/>
          <p:nvPr/>
        </p:nvSpPr>
        <p:spPr>
          <a:xfrm>
            <a:off x="3054056" y="2271192"/>
            <a:ext cx="81280" cy="0"/>
          </a:xfrm>
          <a:custGeom>
            <a:rect b="b" l="l" r="r" t="t"/>
            <a:pathLst>
              <a:path extrusionOk="0" h="120000" w="81280">
                <a:moveTo>
                  <a:pt x="80977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50"/>
          <p:cNvSpPr txBox="1"/>
          <p:nvPr/>
        </p:nvSpPr>
        <p:spPr>
          <a:xfrm>
            <a:off x="2862135" y="2173079"/>
            <a:ext cx="16446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50"/>
          <p:cNvSpPr/>
          <p:nvPr/>
        </p:nvSpPr>
        <p:spPr>
          <a:xfrm>
            <a:off x="3054056" y="1119174"/>
            <a:ext cx="81280" cy="0"/>
          </a:xfrm>
          <a:custGeom>
            <a:rect b="b" l="l" r="r" t="t"/>
            <a:pathLst>
              <a:path extrusionOk="0" h="120000" w="81280">
                <a:moveTo>
                  <a:pt x="80977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50"/>
          <p:cNvSpPr txBox="1"/>
          <p:nvPr/>
        </p:nvSpPr>
        <p:spPr>
          <a:xfrm>
            <a:off x="2953156" y="1025202"/>
            <a:ext cx="7366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50"/>
          <p:cNvSpPr/>
          <p:nvPr/>
        </p:nvSpPr>
        <p:spPr>
          <a:xfrm>
            <a:off x="3054056" y="543164"/>
            <a:ext cx="81280" cy="0"/>
          </a:xfrm>
          <a:custGeom>
            <a:rect b="b" l="l" r="r" t="t"/>
            <a:pathLst>
              <a:path extrusionOk="0" h="120000" w="81280">
                <a:moveTo>
                  <a:pt x="80977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50"/>
          <p:cNvSpPr txBox="1"/>
          <p:nvPr/>
        </p:nvSpPr>
        <p:spPr>
          <a:xfrm>
            <a:off x="2944736" y="449194"/>
            <a:ext cx="8191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50"/>
          <p:cNvSpPr txBox="1"/>
          <p:nvPr/>
        </p:nvSpPr>
        <p:spPr>
          <a:xfrm>
            <a:off x="4395978" y="3231686"/>
            <a:ext cx="163195" cy="13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0" lvl="0" marL="34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50"/>
          <p:cNvSpPr txBox="1"/>
          <p:nvPr/>
        </p:nvSpPr>
        <p:spPr>
          <a:xfrm>
            <a:off x="732320" y="1597070"/>
            <a:ext cx="45656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 × ×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9" name="Google Shape;1119;p50"/>
          <p:cNvSpPr txBox="1"/>
          <p:nvPr/>
        </p:nvSpPr>
        <p:spPr>
          <a:xfrm>
            <a:off x="712012" y="1561778"/>
            <a:ext cx="48768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   </a:t>
            </a:r>
            <a:r>
              <a:rPr i="1" lang="en-US" sz="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   </a:t>
            </a:r>
            <a:r>
              <a:rPr i="1" lang="en-US" sz="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50"/>
          <p:cNvSpPr txBox="1"/>
          <p:nvPr/>
        </p:nvSpPr>
        <p:spPr>
          <a:xfrm>
            <a:off x="2685453" y="1561778"/>
            <a:ext cx="48133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      </a:t>
            </a:r>
            <a:r>
              <a:rPr i="1" lang="en-US" sz="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  </a:t>
            </a:r>
            <a:r>
              <a:rPr i="1" lang="en-US" sz="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50"/>
          <p:cNvSpPr txBox="1"/>
          <p:nvPr/>
        </p:nvSpPr>
        <p:spPr>
          <a:xfrm>
            <a:off x="2460332" y="1597070"/>
            <a:ext cx="6800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	× × ×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2" name="Google Shape;1122;p50"/>
          <p:cNvSpPr txBox="1"/>
          <p:nvPr/>
        </p:nvSpPr>
        <p:spPr>
          <a:xfrm>
            <a:off x="2443721" y="1554399"/>
            <a:ext cx="1435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50"/>
          <p:cNvSpPr txBox="1"/>
          <p:nvPr/>
        </p:nvSpPr>
        <p:spPr>
          <a:xfrm>
            <a:off x="1308328" y="1597070"/>
            <a:ext cx="104139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4" name="Google Shape;1124;p50"/>
          <p:cNvSpPr txBox="1"/>
          <p:nvPr/>
        </p:nvSpPr>
        <p:spPr>
          <a:xfrm>
            <a:off x="1291716" y="1554399"/>
            <a:ext cx="1435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50"/>
          <p:cNvSpPr txBox="1"/>
          <p:nvPr/>
        </p:nvSpPr>
        <p:spPr>
          <a:xfrm>
            <a:off x="1884324" y="1597070"/>
            <a:ext cx="104139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6" name="Google Shape;1126;p50"/>
          <p:cNvSpPr txBox="1"/>
          <p:nvPr/>
        </p:nvSpPr>
        <p:spPr>
          <a:xfrm>
            <a:off x="1867585" y="1555225"/>
            <a:ext cx="14351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lang="en-US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aseline="-25000"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50"/>
          <p:cNvSpPr txBox="1"/>
          <p:nvPr/>
        </p:nvSpPr>
        <p:spPr>
          <a:xfrm>
            <a:off x="1858924" y="2173079"/>
            <a:ext cx="23241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r>
              <a:rPr baseline="30000" i="1" lang="en-US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50"/>
          <p:cNvSpPr txBox="1"/>
          <p:nvPr/>
        </p:nvSpPr>
        <p:spPr>
          <a:xfrm>
            <a:off x="1858924" y="543715"/>
            <a:ext cx="235585" cy="639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r>
              <a:rPr baseline="30000" i="1" lang="en-US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aseline="30000" i="1" lang="en-US" sz="135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r>
              <a:rPr baseline="30000" i="1" lang="en-US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r>
              <a:rPr baseline="30000" i="1" lang="en-US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50"/>
          <p:cNvSpPr txBox="1"/>
          <p:nvPr/>
        </p:nvSpPr>
        <p:spPr>
          <a:xfrm>
            <a:off x="1858924" y="2356920"/>
            <a:ext cx="235585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135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r>
              <a:rPr baseline="30000" i="1" lang="en-US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r>
              <a:rPr baseline="30000" i="1" lang="en-US" sz="7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51"/>
          <p:cNvGrpSpPr/>
          <p:nvPr/>
        </p:nvGrpSpPr>
        <p:grpSpPr>
          <a:xfrm>
            <a:off x="1283970" y="235783"/>
            <a:ext cx="1942091" cy="3110870"/>
            <a:chOff x="1283970" y="235783"/>
            <a:chExt cx="1942091" cy="3110870"/>
          </a:xfrm>
        </p:grpSpPr>
        <p:sp>
          <p:nvSpPr>
            <p:cNvPr id="1135" name="Google Shape;1135;p51"/>
            <p:cNvSpPr/>
            <p:nvPr/>
          </p:nvSpPr>
          <p:spPr>
            <a:xfrm>
              <a:off x="1348765" y="235788"/>
              <a:ext cx="1814830" cy="3110865"/>
            </a:xfrm>
            <a:custGeom>
              <a:rect b="b" l="l" r="r" t="t"/>
              <a:pathLst>
                <a:path extrusionOk="0" h="3110865" w="1814830">
                  <a:moveTo>
                    <a:pt x="1814436" y="0"/>
                  </a:moveTo>
                  <a:lnTo>
                    <a:pt x="1814436" y="0"/>
                  </a:lnTo>
                  <a:lnTo>
                    <a:pt x="0" y="0"/>
                  </a:lnTo>
                  <a:lnTo>
                    <a:pt x="0" y="3110471"/>
                  </a:lnTo>
                  <a:lnTo>
                    <a:pt x="1814436" y="3110471"/>
                  </a:lnTo>
                  <a:lnTo>
                    <a:pt x="181443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1"/>
            <p:cNvSpPr/>
            <p:nvPr/>
          </p:nvSpPr>
          <p:spPr>
            <a:xfrm>
              <a:off x="1348772" y="235783"/>
              <a:ext cx="1814830" cy="3110865"/>
            </a:xfrm>
            <a:custGeom>
              <a:rect b="b" l="l" r="r" t="t"/>
              <a:pathLst>
                <a:path extrusionOk="0" h="3110865" w="1814830">
                  <a:moveTo>
                    <a:pt x="0" y="3067268"/>
                  </a:moveTo>
                  <a:lnTo>
                    <a:pt x="1814439" y="3067268"/>
                  </a:lnTo>
                </a:path>
                <a:path extrusionOk="0" h="3110865" w="1814830">
                  <a:moveTo>
                    <a:pt x="0" y="2851263"/>
                  </a:moveTo>
                  <a:lnTo>
                    <a:pt x="1814439" y="2851263"/>
                  </a:lnTo>
                </a:path>
                <a:path extrusionOk="0" h="3110865" w="1814830">
                  <a:moveTo>
                    <a:pt x="0" y="2635258"/>
                  </a:moveTo>
                  <a:lnTo>
                    <a:pt x="1814439" y="2635258"/>
                  </a:lnTo>
                </a:path>
                <a:path extrusionOk="0" h="3110865" w="1814830">
                  <a:moveTo>
                    <a:pt x="0" y="2419253"/>
                  </a:moveTo>
                  <a:lnTo>
                    <a:pt x="1814439" y="2419253"/>
                  </a:lnTo>
                </a:path>
                <a:path extrusionOk="0" h="3110865" w="1814830">
                  <a:moveTo>
                    <a:pt x="0" y="2203248"/>
                  </a:moveTo>
                  <a:lnTo>
                    <a:pt x="1814439" y="2203248"/>
                  </a:lnTo>
                </a:path>
                <a:path extrusionOk="0" h="3110865" w="1814830">
                  <a:moveTo>
                    <a:pt x="0" y="1987243"/>
                  </a:moveTo>
                  <a:lnTo>
                    <a:pt x="1814439" y="1987243"/>
                  </a:lnTo>
                </a:path>
                <a:path extrusionOk="0" h="3110865" w="1814830">
                  <a:moveTo>
                    <a:pt x="0" y="1771239"/>
                  </a:moveTo>
                  <a:lnTo>
                    <a:pt x="1814439" y="1771239"/>
                  </a:lnTo>
                </a:path>
                <a:path extrusionOk="0" h="3110865" w="1814830">
                  <a:moveTo>
                    <a:pt x="0" y="1555234"/>
                  </a:moveTo>
                  <a:lnTo>
                    <a:pt x="1814439" y="1555234"/>
                  </a:lnTo>
                </a:path>
                <a:path extrusionOk="0" h="3110865" w="1814830">
                  <a:moveTo>
                    <a:pt x="0" y="1339229"/>
                  </a:moveTo>
                  <a:lnTo>
                    <a:pt x="1814439" y="1339229"/>
                  </a:lnTo>
                </a:path>
                <a:path extrusionOk="0" h="3110865" w="1814830">
                  <a:moveTo>
                    <a:pt x="0" y="1123224"/>
                  </a:moveTo>
                  <a:lnTo>
                    <a:pt x="1814439" y="1123224"/>
                  </a:lnTo>
                </a:path>
                <a:path extrusionOk="0" h="3110865" w="1814830">
                  <a:moveTo>
                    <a:pt x="0" y="907219"/>
                  </a:moveTo>
                  <a:lnTo>
                    <a:pt x="1814439" y="907219"/>
                  </a:lnTo>
                </a:path>
                <a:path extrusionOk="0" h="3110865" w="1814830">
                  <a:moveTo>
                    <a:pt x="0" y="691215"/>
                  </a:moveTo>
                  <a:lnTo>
                    <a:pt x="1814439" y="691215"/>
                  </a:lnTo>
                </a:path>
                <a:path extrusionOk="0" h="3110865" w="1814830">
                  <a:moveTo>
                    <a:pt x="0" y="475210"/>
                  </a:moveTo>
                  <a:lnTo>
                    <a:pt x="1814439" y="475210"/>
                  </a:lnTo>
                </a:path>
                <a:path extrusionOk="0" h="3110865" w="1814830">
                  <a:moveTo>
                    <a:pt x="0" y="259205"/>
                  </a:moveTo>
                  <a:lnTo>
                    <a:pt x="1814439" y="259205"/>
                  </a:lnTo>
                </a:path>
                <a:path extrusionOk="0" h="3110865" w="1814830">
                  <a:moveTo>
                    <a:pt x="0" y="43200"/>
                  </a:moveTo>
                  <a:lnTo>
                    <a:pt x="1814439" y="43200"/>
                  </a:lnTo>
                </a:path>
                <a:path extrusionOk="0" h="3110865" w="1814830">
                  <a:moveTo>
                    <a:pt x="43200" y="3110468"/>
                  </a:moveTo>
                  <a:lnTo>
                    <a:pt x="43200" y="0"/>
                  </a:lnTo>
                </a:path>
                <a:path extrusionOk="0" h="3110865" w="1814830">
                  <a:moveTo>
                    <a:pt x="259205" y="3110468"/>
                  </a:moveTo>
                  <a:lnTo>
                    <a:pt x="259205" y="0"/>
                  </a:lnTo>
                </a:path>
                <a:path extrusionOk="0" h="3110865" w="1814830">
                  <a:moveTo>
                    <a:pt x="475210" y="3110468"/>
                  </a:moveTo>
                  <a:lnTo>
                    <a:pt x="475210" y="0"/>
                  </a:lnTo>
                </a:path>
                <a:path extrusionOk="0" h="3110865" w="1814830">
                  <a:moveTo>
                    <a:pt x="691215" y="3110468"/>
                  </a:moveTo>
                  <a:lnTo>
                    <a:pt x="691215" y="0"/>
                  </a:lnTo>
                </a:path>
                <a:path extrusionOk="0" h="3110865" w="1814830">
                  <a:moveTo>
                    <a:pt x="907219" y="3110468"/>
                  </a:moveTo>
                  <a:lnTo>
                    <a:pt x="907219" y="0"/>
                  </a:lnTo>
                </a:path>
                <a:path extrusionOk="0" h="3110865" w="1814830">
                  <a:moveTo>
                    <a:pt x="1123224" y="3110468"/>
                  </a:moveTo>
                  <a:lnTo>
                    <a:pt x="1123224" y="0"/>
                  </a:lnTo>
                </a:path>
                <a:path extrusionOk="0" h="3110865" w="1814830">
                  <a:moveTo>
                    <a:pt x="1339229" y="3110468"/>
                  </a:moveTo>
                  <a:lnTo>
                    <a:pt x="1339229" y="0"/>
                  </a:lnTo>
                </a:path>
                <a:path extrusionOk="0" h="3110865" w="1814830">
                  <a:moveTo>
                    <a:pt x="1555234" y="3110468"/>
                  </a:moveTo>
                  <a:lnTo>
                    <a:pt x="1555234" y="0"/>
                  </a:lnTo>
                </a:path>
                <a:path extrusionOk="0" h="3110865" w="1814830">
                  <a:moveTo>
                    <a:pt x="1771239" y="3110468"/>
                  </a:moveTo>
                  <a:lnTo>
                    <a:pt x="1771239" y="0"/>
                  </a:lnTo>
                </a:path>
                <a:path extrusionOk="0" h="3110865" w="1814830">
                  <a:moveTo>
                    <a:pt x="1814439" y="0"/>
                  </a:moveTo>
                  <a:lnTo>
                    <a:pt x="1814439" y="3110468"/>
                  </a:lnTo>
                  <a:lnTo>
                    <a:pt x="0" y="3110468"/>
                  </a:lnTo>
                  <a:lnTo>
                    <a:pt x="0" y="0"/>
                  </a:lnTo>
                  <a:lnTo>
                    <a:pt x="181443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1"/>
            <p:cNvSpPr/>
            <p:nvPr/>
          </p:nvSpPr>
          <p:spPr>
            <a:xfrm>
              <a:off x="1283970" y="1791017"/>
              <a:ext cx="1938655" cy="0"/>
            </a:xfrm>
            <a:custGeom>
              <a:rect b="b" l="l" r="r" t="t"/>
              <a:pathLst>
                <a:path extrusionOk="0" h="120000" w="1938655">
                  <a:moveTo>
                    <a:pt x="0" y="0"/>
                  </a:moveTo>
                  <a:lnTo>
                    <a:pt x="1938223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1"/>
            <p:cNvSpPr/>
            <p:nvPr/>
          </p:nvSpPr>
          <p:spPr>
            <a:xfrm>
              <a:off x="3207011" y="1770773"/>
              <a:ext cx="19050" cy="40640"/>
            </a:xfrm>
            <a:custGeom>
              <a:rect b="b" l="l" r="r" t="t"/>
              <a:pathLst>
                <a:path extrusionOk="0" h="40639" w="19050">
                  <a:moveTo>
                    <a:pt x="0" y="0"/>
                  </a:moveTo>
                  <a:lnTo>
                    <a:pt x="2965" y="6187"/>
                  </a:lnTo>
                  <a:lnTo>
                    <a:pt x="8540" y="12494"/>
                  </a:lnTo>
                  <a:lnTo>
                    <a:pt x="14589" y="17614"/>
                  </a:lnTo>
                  <a:lnTo>
                    <a:pt x="18978" y="20243"/>
                  </a:lnTo>
                  <a:lnTo>
                    <a:pt x="14589" y="22873"/>
                  </a:lnTo>
                  <a:lnTo>
                    <a:pt x="8540" y="27993"/>
                  </a:lnTo>
                  <a:lnTo>
                    <a:pt x="2965" y="34300"/>
                  </a:lnTo>
                  <a:lnTo>
                    <a:pt x="0" y="4048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9" name="Google Shape;1139;p51"/>
          <p:cNvSpPr txBox="1"/>
          <p:nvPr/>
        </p:nvSpPr>
        <p:spPr>
          <a:xfrm>
            <a:off x="3238919" y="1728669"/>
            <a:ext cx="7747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0" name="Google Shape;1140;p51"/>
          <p:cNvGrpSpPr/>
          <p:nvPr/>
        </p:nvGrpSpPr>
        <p:grpSpPr>
          <a:xfrm>
            <a:off x="2883763" y="173005"/>
            <a:ext cx="40640" cy="3238486"/>
            <a:chOff x="2883763" y="173005"/>
            <a:chExt cx="40640" cy="3238486"/>
          </a:xfrm>
        </p:grpSpPr>
        <p:sp>
          <p:nvSpPr>
            <p:cNvPr id="1141" name="Google Shape;1141;p51"/>
            <p:cNvSpPr/>
            <p:nvPr/>
          </p:nvSpPr>
          <p:spPr>
            <a:xfrm>
              <a:off x="2904007" y="176801"/>
              <a:ext cx="0" cy="3234690"/>
            </a:xfrm>
            <a:custGeom>
              <a:rect b="b" l="l" r="r" t="t"/>
              <a:pathLst>
                <a:path extrusionOk="0" h="3234690" w="120000">
                  <a:moveTo>
                    <a:pt x="0" y="323425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51"/>
            <p:cNvSpPr/>
            <p:nvPr/>
          </p:nvSpPr>
          <p:spPr>
            <a:xfrm>
              <a:off x="2883763" y="173005"/>
              <a:ext cx="40640" cy="19050"/>
            </a:xfrm>
            <a:custGeom>
              <a:rect b="b" l="l" r="r" t="t"/>
              <a:pathLst>
                <a:path extrusionOk="0" h="19050" w="40639">
                  <a:moveTo>
                    <a:pt x="0" y="18978"/>
                  </a:moveTo>
                  <a:lnTo>
                    <a:pt x="6187" y="16013"/>
                  </a:lnTo>
                  <a:lnTo>
                    <a:pt x="12494" y="10438"/>
                  </a:lnTo>
                  <a:lnTo>
                    <a:pt x="17614" y="4388"/>
                  </a:lnTo>
                  <a:lnTo>
                    <a:pt x="20243" y="0"/>
                  </a:lnTo>
                  <a:lnTo>
                    <a:pt x="22873" y="4388"/>
                  </a:lnTo>
                  <a:lnTo>
                    <a:pt x="27993" y="10438"/>
                  </a:lnTo>
                  <a:lnTo>
                    <a:pt x="34300" y="16013"/>
                  </a:lnTo>
                  <a:lnTo>
                    <a:pt x="40487" y="18978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3" name="Google Shape;1143;p51"/>
          <p:cNvSpPr txBox="1"/>
          <p:nvPr/>
        </p:nvSpPr>
        <p:spPr>
          <a:xfrm>
            <a:off x="2853372" y="57946"/>
            <a:ext cx="9906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i="1" lang="en-US" sz="5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51"/>
          <p:cNvSpPr/>
          <p:nvPr/>
        </p:nvSpPr>
        <p:spPr>
          <a:xfrm>
            <a:off x="1391973" y="1775834"/>
            <a:ext cx="0" cy="30480"/>
          </a:xfrm>
          <a:custGeom>
            <a:rect b="b" l="l" r="r" t="t"/>
            <a:pathLst>
              <a:path extrusionOk="0" h="30480" w="120000">
                <a:moveTo>
                  <a:pt x="0" y="0"/>
                </a:moveTo>
                <a:lnTo>
                  <a:pt x="0" y="30366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51"/>
          <p:cNvSpPr txBox="1"/>
          <p:nvPr/>
        </p:nvSpPr>
        <p:spPr>
          <a:xfrm>
            <a:off x="1350038" y="1793548"/>
            <a:ext cx="79375" cy="21272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6" name="Google Shape;1146;p51"/>
          <p:cNvSpPr/>
          <p:nvPr/>
        </p:nvSpPr>
        <p:spPr>
          <a:xfrm>
            <a:off x="1607978" y="1775834"/>
            <a:ext cx="0" cy="30480"/>
          </a:xfrm>
          <a:custGeom>
            <a:rect b="b" l="l" r="r" t="t"/>
            <a:pathLst>
              <a:path extrusionOk="0" h="30480" w="120000">
                <a:moveTo>
                  <a:pt x="0" y="0"/>
                </a:moveTo>
                <a:lnTo>
                  <a:pt x="0" y="30366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51"/>
          <p:cNvSpPr txBox="1"/>
          <p:nvPr/>
        </p:nvSpPr>
        <p:spPr>
          <a:xfrm>
            <a:off x="1393238" y="1793548"/>
            <a:ext cx="252095" cy="21272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84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7        </a:t>
            </a:r>
            <a:r>
              <a:rPr i="1" lang="en-US" sz="5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8" name="Google Shape;1148;p51"/>
          <p:cNvSpPr/>
          <p:nvPr/>
        </p:nvSpPr>
        <p:spPr>
          <a:xfrm>
            <a:off x="1823983" y="1775834"/>
            <a:ext cx="0" cy="30480"/>
          </a:xfrm>
          <a:custGeom>
            <a:rect b="b" l="l" r="r" t="t"/>
            <a:pathLst>
              <a:path extrusionOk="0" h="30480" w="120000">
                <a:moveTo>
                  <a:pt x="0" y="0"/>
                </a:moveTo>
                <a:lnTo>
                  <a:pt x="0" y="30366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51"/>
          <p:cNvSpPr txBox="1"/>
          <p:nvPr/>
        </p:nvSpPr>
        <p:spPr>
          <a:xfrm>
            <a:off x="1609243" y="1793548"/>
            <a:ext cx="252095" cy="21272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5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6        </a:t>
            </a:r>
            <a:r>
              <a:rPr i="1" lang="en-US" sz="5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0" name="Google Shape;1150;p51"/>
          <p:cNvSpPr/>
          <p:nvPr/>
        </p:nvSpPr>
        <p:spPr>
          <a:xfrm>
            <a:off x="2039988" y="1775834"/>
            <a:ext cx="1080135" cy="30480"/>
          </a:xfrm>
          <a:custGeom>
            <a:rect b="b" l="l" r="r" t="t"/>
            <a:pathLst>
              <a:path extrusionOk="0" h="30480" w="1080135">
                <a:moveTo>
                  <a:pt x="0" y="0"/>
                </a:moveTo>
                <a:lnTo>
                  <a:pt x="0" y="30366"/>
                </a:lnTo>
              </a:path>
              <a:path extrusionOk="0" h="30480" w="1080135">
                <a:moveTo>
                  <a:pt x="216004" y="0"/>
                </a:moveTo>
                <a:lnTo>
                  <a:pt x="216004" y="30366"/>
                </a:lnTo>
              </a:path>
              <a:path extrusionOk="0" h="30480" w="1080135">
                <a:moveTo>
                  <a:pt x="432009" y="0"/>
                </a:moveTo>
                <a:lnTo>
                  <a:pt x="432009" y="30366"/>
                </a:lnTo>
              </a:path>
              <a:path extrusionOk="0" h="30480" w="1080135">
                <a:moveTo>
                  <a:pt x="648014" y="0"/>
                </a:moveTo>
                <a:lnTo>
                  <a:pt x="648014" y="30366"/>
                </a:lnTo>
              </a:path>
              <a:path extrusionOk="0" h="30480" w="1080135">
                <a:moveTo>
                  <a:pt x="864019" y="0"/>
                </a:moveTo>
                <a:lnTo>
                  <a:pt x="864019" y="30366"/>
                </a:lnTo>
              </a:path>
              <a:path extrusionOk="0" h="30480" w="1080135">
                <a:moveTo>
                  <a:pt x="1080024" y="0"/>
                </a:moveTo>
                <a:lnTo>
                  <a:pt x="1080024" y="30366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51"/>
          <p:cNvSpPr txBox="1"/>
          <p:nvPr/>
        </p:nvSpPr>
        <p:spPr>
          <a:xfrm>
            <a:off x="3094050" y="1790074"/>
            <a:ext cx="5206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51"/>
          <p:cNvSpPr/>
          <p:nvPr/>
        </p:nvSpPr>
        <p:spPr>
          <a:xfrm>
            <a:off x="2888824" y="3303051"/>
            <a:ext cx="30480" cy="0"/>
          </a:xfrm>
          <a:custGeom>
            <a:rect b="b" l="l" r="r" t="t"/>
            <a:pathLst>
              <a:path extrusionOk="0" h="120000" w="30480">
                <a:moveTo>
                  <a:pt x="303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51"/>
          <p:cNvSpPr txBox="1"/>
          <p:nvPr/>
        </p:nvSpPr>
        <p:spPr>
          <a:xfrm>
            <a:off x="2755684" y="3242890"/>
            <a:ext cx="12255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51"/>
          <p:cNvSpPr/>
          <p:nvPr/>
        </p:nvSpPr>
        <p:spPr>
          <a:xfrm>
            <a:off x="2888824" y="3087046"/>
            <a:ext cx="30480" cy="0"/>
          </a:xfrm>
          <a:custGeom>
            <a:rect b="b" l="l" r="r" t="t"/>
            <a:pathLst>
              <a:path extrusionOk="0" h="120000" w="30480">
                <a:moveTo>
                  <a:pt x="303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51"/>
          <p:cNvSpPr txBox="1"/>
          <p:nvPr/>
        </p:nvSpPr>
        <p:spPr>
          <a:xfrm>
            <a:off x="2749930" y="3026888"/>
            <a:ext cx="12827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51"/>
          <p:cNvSpPr/>
          <p:nvPr/>
        </p:nvSpPr>
        <p:spPr>
          <a:xfrm>
            <a:off x="2888824" y="2871041"/>
            <a:ext cx="30480" cy="0"/>
          </a:xfrm>
          <a:custGeom>
            <a:rect b="b" l="l" r="r" t="t"/>
            <a:pathLst>
              <a:path extrusionOk="0" h="120000" w="30480">
                <a:moveTo>
                  <a:pt x="303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51"/>
          <p:cNvSpPr txBox="1"/>
          <p:nvPr/>
        </p:nvSpPr>
        <p:spPr>
          <a:xfrm>
            <a:off x="2753029" y="2810887"/>
            <a:ext cx="12509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51"/>
          <p:cNvSpPr/>
          <p:nvPr/>
        </p:nvSpPr>
        <p:spPr>
          <a:xfrm>
            <a:off x="2888824" y="2655036"/>
            <a:ext cx="30480" cy="0"/>
          </a:xfrm>
          <a:custGeom>
            <a:rect b="b" l="l" r="r" t="t"/>
            <a:pathLst>
              <a:path extrusionOk="0" h="120000" w="30480">
                <a:moveTo>
                  <a:pt x="303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51"/>
          <p:cNvSpPr txBox="1"/>
          <p:nvPr/>
        </p:nvSpPr>
        <p:spPr>
          <a:xfrm>
            <a:off x="2752902" y="2594885"/>
            <a:ext cx="12509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51"/>
          <p:cNvSpPr/>
          <p:nvPr/>
        </p:nvSpPr>
        <p:spPr>
          <a:xfrm>
            <a:off x="2888824" y="2007022"/>
            <a:ext cx="30480" cy="432434"/>
          </a:xfrm>
          <a:custGeom>
            <a:rect b="b" l="l" r="r" t="t"/>
            <a:pathLst>
              <a:path extrusionOk="0" h="432435" w="30480">
                <a:moveTo>
                  <a:pt x="30366" y="432009"/>
                </a:moveTo>
                <a:lnTo>
                  <a:pt x="0" y="432009"/>
                </a:lnTo>
              </a:path>
              <a:path extrusionOk="0" h="432435" w="30480">
                <a:moveTo>
                  <a:pt x="30366" y="216004"/>
                </a:moveTo>
                <a:lnTo>
                  <a:pt x="0" y="216004"/>
                </a:lnTo>
              </a:path>
              <a:path extrusionOk="0" h="432435" w="30480">
                <a:moveTo>
                  <a:pt x="303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51"/>
          <p:cNvSpPr txBox="1"/>
          <p:nvPr/>
        </p:nvSpPr>
        <p:spPr>
          <a:xfrm>
            <a:off x="2757462" y="1946868"/>
            <a:ext cx="12065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51"/>
          <p:cNvSpPr/>
          <p:nvPr/>
        </p:nvSpPr>
        <p:spPr>
          <a:xfrm>
            <a:off x="2888824" y="1575012"/>
            <a:ext cx="30480" cy="0"/>
          </a:xfrm>
          <a:custGeom>
            <a:rect b="b" l="l" r="r" t="t"/>
            <a:pathLst>
              <a:path extrusionOk="0" h="120000" w="30480">
                <a:moveTo>
                  <a:pt x="303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51"/>
          <p:cNvSpPr txBox="1"/>
          <p:nvPr/>
        </p:nvSpPr>
        <p:spPr>
          <a:xfrm>
            <a:off x="2825991" y="1517163"/>
            <a:ext cx="5206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51"/>
          <p:cNvSpPr/>
          <p:nvPr/>
        </p:nvSpPr>
        <p:spPr>
          <a:xfrm>
            <a:off x="2888824" y="1143003"/>
            <a:ext cx="30480" cy="216535"/>
          </a:xfrm>
          <a:custGeom>
            <a:rect b="b" l="l" r="r" t="t"/>
            <a:pathLst>
              <a:path extrusionOk="0" h="216534" w="30480">
                <a:moveTo>
                  <a:pt x="30366" y="216005"/>
                </a:moveTo>
                <a:lnTo>
                  <a:pt x="0" y="216005"/>
                </a:lnTo>
              </a:path>
              <a:path extrusionOk="0" h="216534" w="30480">
                <a:moveTo>
                  <a:pt x="303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51"/>
          <p:cNvSpPr txBox="1"/>
          <p:nvPr/>
        </p:nvSpPr>
        <p:spPr>
          <a:xfrm>
            <a:off x="2821698" y="1081477"/>
            <a:ext cx="5651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51"/>
          <p:cNvSpPr/>
          <p:nvPr/>
        </p:nvSpPr>
        <p:spPr>
          <a:xfrm>
            <a:off x="2888824" y="926998"/>
            <a:ext cx="30480" cy="0"/>
          </a:xfrm>
          <a:custGeom>
            <a:rect b="b" l="l" r="r" t="t"/>
            <a:pathLst>
              <a:path extrusionOk="0" h="120000" w="30480">
                <a:moveTo>
                  <a:pt x="303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51"/>
          <p:cNvSpPr txBox="1"/>
          <p:nvPr/>
        </p:nvSpPr>
        <p:spPr>
          <a:xfrm>
            <a:off x="2821444" y="865882"/>
            <a:ext cx="5651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51"/>
          <p:cNvSpPr/>
          <p:nvPr/>
        </p:nvSpPr>
        <p:spPr>
          <a:xfrm>
            <a:off x="2888824" y="710993"/>
            <a:ext cx="30480" cy="0"/>
          </a:xfrm>
          <a:custGeom>
            <a:rect b="b" l="l" r="r" t="t"/>
            <a:pathLst>
              <a:path extrusionOk="0" h="120000" w="30480">
                <a:moveTo>
                  <a:pt x="303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51"/>
          <p:cNvSpPr txBox="1"/>
          <p:nvPr/>
        </p:nvSpPr>
        <p:spPr>
          <a:xfrm>
            <a:off x="2821571" y="649474"/>
            <a:ext cx="5651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51"/>
          <p:cNvSpPr/>
          <p:nvPr/>
        </p:nvSpPr>
        <p:spPr>
          <a:xfrm>
            <a:off x="2888824" y="494988"/>
            <a:ext cx="30480" cy="0"/>
          </a:xfrm>
          <a:custGeom>
            <a:rect b="b" l="l" r="r" t="t"/>
            <a:pathLst>
              <a:path extrusionOk="0" h="120000" w="30480">
                <a:moveTo>
                  <a:pt x="303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51"/>
          <p:cNvSpPr txBox="1"/>
          <p:nvPr/>
        </p:nvSpPr>
        <p:spPr>
          <a:xfrm>
            <a:off x="2818472" y="439746"/>
            <a:ext cx="5969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51"/>
          <p:cNvSpPr/>
          <p:nvPr/>
        </p:nvSpPr>
        <p:spPr>
          <a:xfrm>
            <a:off x="2888824" y="278983"/>
            <a:ext cx="30480" cy="0"/>
          </a:xfrm>
          <a:custGeom>
            <a:rect b="b" l="l" r="r" t="t"/>
            <a:pathLst>
              <a:path extrusionOk="0" h="120000" w="30480">
                <a:moveTo>
                  <a:pt x="30366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51"/>
          <p:cNvSpPr txBox="1"/>
          <p:nvPr/>
        </p:nvSpPr>
        <p:spPr>
          <a:xfrm>
            <a:off x="2824226" y="217471"/>
            <a:ext cx="5397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51"/>
          <p:cNvSpPr txBox="1"/>
          <p:nvPr/>
        </p:nvSpPr>
        <p:spPr>
          <a:xfrm>
            <a:off x="2641028" y="1730866"/>
            <a:ext cx="29781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 ×××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5" name="Google Shape;1175;p51"/>
          <p:cNvSpPr txBox="1"/>
          <p:nvPr/>
        </p:nvSpPr>
        <p:spPr>
          <a:xfrm>
            <a:off x="1993023" y="1730866"/>
            <a:ext cx="310515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××× ×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6" name="Google Shape;1176;p51"/>
          <p:cNvSpPr txBox="1"/>
          <p:nvPr/>
        </p:nvSpPr>
        <p:spPr>
          <a:xfrm>
            <a:off x="2425026" y="1730866"/>
            <a:ext cx="93980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7" name="Google Shape;1177;p51"/>
          <p:cNvSpPr txBox="1"/>
          <p:nvPr/>
        </p:nvSpPr>
        <p:spPr>
          <a:xfrm>
            <a:off x="1830095" y="1796030"/>
            <a:ext cx="1106170" cy="25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        </a:t>
            </a:r>
            <a:r>
              <a:rPr i="1" lang="en-US" sz="5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        </a:t>
            </a:r>
            <a:r>
              <a:rPr i="1" lang="en-US" sz="5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        </a:t>
            </a:r>
            <a:r>
              <a:rPr i="1" lang="en-US" sz="5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       </a:t>
            </a:r>
            <a:r>
              <a:rPr i="1" lang="en-US" sz="5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baseline="30000" lang="en-US" sz="7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30000" sz="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ctr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8" name="Google Shape;1178;p51"/>
          <p:cNvSpPr txBox="1"/>
          <p:nvPr/>
        </p:nvSpPr>
        <p:spPr>
          <a:xfrm>
            <a:off x="2425026" y="1417983"/>
            <a:ext cx="93980" cy="198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9" name="Google Shape;1179;p51"/>
          <p:cNvSpPr txBox="1"/>
          <p:nvPr/>
        </p:nvSpPr>
        <p:spPr>
          <a:xfrm>
            <a:off x="2425026" y="1301162"/>
            <a:ext cx="453390" cy="1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0" name="Google Shape;1180;p51"/>
          <p:cNvSpPr txBox="1"/>
          <p:nvPr/>
        </p:nvSpPr>
        <p:spPr>
          <a:xfrm>
            <a:off x="2399626" y="2033266"/>
            <a:ext cx="504190" cy="44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aseline="30000" i="1" lang="en-US" sz="75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	</a:t>
            </a:r>
            <a:r>
              <a:rPr i="1" lang="en-US" sz="5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1115" rtl="0" algn="r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5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51"/>
          <p:cNvSpPr txBox="1"/>
          <p:nvPr/>
        </p:nvSpPr>
        <p:spPr>
          <a:xfrm>
            <a:off x="2255992" y="926998"/>
            <a:ext cx="254635" cy="216535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2" name="Google Shape;1182;p51"/>
          <p:cNvSpPr txBox="1"/>
          <p:nvPr/>
        </p:nvSpPr>
        <p:spPr>
          <a:xfrm>
            <a:off x="2255992" y="2655036"/>
            <a:ext cx="254635" cy="216535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3" name="Google Shape;1183;p51"/>
          <p:cNvSpPr txBox="1"/>
          <p:nvPr/>
        </p:nvSpPr>
        <p:spPr>
          <a:xfrm>
            <a:off x="2255992" y="278983"/>
            <a:ext cx="254635" cy="216535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4" name="Google Shape;1184;p51"/>
          <p:cNvSpPr txBox="1"/>
          <p:nvPr/>
        </p:nvSpPr>
        <p:spPr>
          <a:xfrm>
            <a:off x="2255992" y="3087046"/>
            <a:ext cx="254635" cy="216535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5" name="Google Shape;1185;p51"/>
          <p:cNvSpPr txBox="1"/>
          <p:nvPr/>
        </p:nvSpPr>
        <p:spPr>
          <a:xfrm>
            <a:off x="4412881" y="3238746"/>
            <a:ext cx="10858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2"/>
          <p:cNvSpPr txBox="1"/>
          <p:nvPr>
            <p:ph type="title"/>
          </p:nvPr>
        </p:nvSpPr>
        <p:spPr>
          <a:xfrm>
            <a:off x="98615" y="57929"/>
            <a:ext cx="9525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Lugar das raízes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52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51</a:t>
            </a:r>
            <a:endParaRPr/>
          </a:p>
        </p:txBody>
      </p:sp>
      <p:sp>
        <p:nvSpPr>
          <p:cNvPr id="1192" name="Google Shape;1192;p52"/>
          <p:cNvSpPr txBox="1"/>
          <p:nvPr/>
        </p:nvSpPr>
        <p:spPr>
          <a:xfrm>
            <a:off x="4052874" y="1353992"/>
            <a:ext cx="208279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(23)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52"/>
          <p:cNvSpPr txBox="1"/>
          <p:nvPr/>
        </p:nvSpPr>
        <p:spPr>
          <a:xfrm>
            <a:off x="461581" y="1106101"/>
            <a:ext cx="3527425" cy="842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15" lvl="0" marL="132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350"/>
              <a:buFont typeface="Lucida Sans"/>
              <a:buChar char="•"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equação característica depende de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aseline="30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3731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None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 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32080" marR="30480" rtl="0" algn="l">
              <a:lnSpc>
                <a:spcPct val="116199"/>
              </a:lnSpc>
              <a:spcBef>
                <a:spcPts val="800"/>
              </a:spcBef>
              <a:spcAft>
                <a:spcPts val="0"/>
              </a:spcAft>
              <a:buClr>
                <a:srgbClr val="22373A"/>
              </a:buClr>
              <a:buSzPts val="1350"/>
              <a:buFont typeface="Lucida Sans"/>
              <a:buChar char="•"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Cada valor de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define um sistema diferente com pares de pólos  específicos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aseline="30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52"/>
          <p:cNvSpPr txBox="1"/>
          <p:nvPr/>
        </p:nvSpPr>
        <p:spPr>
          <a:xfrm>
            <a:off x="436181" y="1961112"/>
            <a:ext cx="3749675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-94615" lvl="0" marL="157480" marR="55880" rtl="0" algn="l">
              <a:lnSpc>
                <a:spcPct val="1116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350"/>
              <a:buFont typeface="Lucida Sans"/>
              <a:buChar char="•"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lugar geométrico de todos os pólos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obtidos com o valor de  0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≤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 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≤ ∞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compõem um lugar geométrico denominado lugar das 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raízes.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3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53"/>
          <p:cNvSpPr txBox="1"/>
          <p:nvPr/>
        </p:nvSpPr>
        <p:spPr>
          <a:xfrm>
            <a:off x="98615" y="57929"/>
            <a:ext cx="9525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Lugar das raízes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1" name="Google Shape;1201;p53"/>
          <p:cNvGrpSpPr/>
          <p:nvPr/>
        </p:nvGrpSpPr>
        <p:grpSpPr>
          <a:xfrm>
            <a:off x="1314329" y="575827"/>
            <a:ext cx="2467610" cy="2049780"/>
            <a:chOff x="1314329" y="575827"/>
            <a:chExt cx="2467610" cy="2049780"/>
          </a:xfrm>
        </p:grpSpPr>
        <p:sp>
          <p:nvSpPr>
            <p:cNvPr id="1202" name="Google Shape;1202;p53"/>
            <p:cNvSpPr/>
            <p:nvPr/>
          </p:nvSpPr>
          <p:spPr>
            <a:xfrm>
              <a:off x="1314329" y="575827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2467304" y="0"/>
                  </a:moveTo>
                  <a:lnTo>
                    <a:pt x="0" y="0"/>
                  </a:lnTo>
                  <a:lnTo>
                    <a:pt x="0" y="2049779"/>
                  </a:lnTo>
                  <a:lnTo>
                    <a:pt x="2467304" y="2049779"/>
                  </a:lnTo>
                  <a:lnTo>
                    <a:pt x="246730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3"/>
            <p:cNvSpPr/>
            <p:nvPr/>
          </p:nvSpPr>
          <p:spPr>
            <a:xfrm>
              <a:off x="1519948" y="575827"/>
              <a:ext cx="2056130" cy="2049780"/>
            </a:xfrm>
            <a:custGeom>
              <a:rect b="b" l="l" r="r" t="t"/>
              <a:pathLst>
                <a:path extrusionOk="0" h="2049780" w="2056129">
                  <a:moveTo>
                    <a:pt x="0" y="2049779"/>
                  </a:moveTo>
                  <a:lnTo>
                    <a:pt x="0" y="0"/>
                  </a:lnTo>
                </a:path>
                <a:path extrusionOk="0" h="2049780" w="2056129">
                  <a:moveTo>
                    <a:pt x="514016" y="2049779"/>
                  </a:moveTo>
                  <a:lnTo>
                    <a:pt x="514016" y="0"/>
                  </a:lnTo>
                </a:path>
                <a:path extrusionOk="0" h="2049780" w="2056129">
                  <a:moveTo>
                    <a:pt x="1028033" y="2049779"/>
                  </a:moveTo>
                  <a:lnTo>
                    <a:pt x="1028033" y="0"/>
                  </a:lnTo>
                </a:path>
                <a:path extrusionOk="0" h="2049780" w="2056129">
                  <a:moveTo>
                    <a:pt x="1542049" y="2049779"/>
                  </a:moveTo>
                  <a:lnTo>
                    <a:pt x="1542049" y="0"/>
                  </a:lnTo>
                </a:path>
                <a:path extrusionOk="0" h="2049780" w="2056129">
                  <a:moveTo>
                    <a:pt x="2056066" y="2049779"/>
                  </a:moveTo>
                  <a:lnTo>
                    <a:pt x="2056066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3"/>
            <p:cNvSpPr/>
            <p:nvPr/>
          </p:nvSpPr>
          <p:spPr>
            <a:xfrm>
              <a:off x="1314329" y="990669"/>
              <a:ext cx="2467610" cy="1220470"/>
            </a:xfrm>
            <a:custGeom>
              <a:rect b="b" l="l" r="r" t="t"/>
              <a:pathLst>
                <a:path extrusionOk="0" h="1220470" w="2467610">
                  <a:moveTo>
                    <a:pt x="0" y="1220094"/>
                  </a:moveTo>
                  <a:lnTo>
                    <a:pt x="2467304" y="1220094"/>
                  </a:lnTo>
                </a:path>
                <a:path extrusionOk="0" h="1220470" w="2467610">
                  <a:moveTo>
                    <a:pt x="0" y="610047"/>
                  </a:moveTo>
                  <a:lnTo>
                    <a:pt x="2467304" y="610047"/>
                  </a:lnTo>
                </a:path>
                <a:path extrusionOk="0" h="1220470" w="2467610">
                  <a:moveTo>
                    <a:pt x="0" y="0"/>
                  </a:moveTo>
                  <a:lnTo>
                    <a:pt x="2467304" y="0"/>
                  </a:lnTo>
                </a:path>
              </a:pathLst>
            </a:cu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3"/>
            <p:cNvSpPr/>
            <p:nvPr/>
          </p:nvSpPr>
          <p:spPr>
            <a:xfrm>
              <a:off x="1519948" y="575827"/>
              <a:ext cx="2056130" cy="2049780"/>
            </a:xfrm>
            <a:custGeom>
              <a:rect b="b" l="l" r="r" t="t"/>
              <a:pathLst>
                <a:path extrusionOk="0" h="2049780" w="2056129">
                  <a:moveTo>
                    <a:pt x="0" y="2049779"/>
                  </a:moveTo>
                  <a:lnTo>
                    <a:pt x="0" y="1995782"/>
                  </a:lnTo>
                </a:path>
                <a:path extrusionOk="0" h="2049780" w="2056129">
                  <a:moveTo>
                    <a:pt x="514016" y="2049779"/>
                  </a:moveTo>
                  <a:lnTo>
                    <a:pt x="514016" y="1995782"/>
                  </a:lnTo>
                </a:path>
                <a:path extrusionOk="0" h="2049780" w="2056129">
                  <a:moveTo>
                    <a:pt x="1028033" y="2049779"/>
                  </a:moveTo>
                  <a:lnTo>
                    <a:pt x="1028033" y="1995782"/>
                  </a:lnTo>
                </a:path>
                <a:path extrusionOk="0" h="2049780" w="2056129">
                  <a:moveTo>
                    <a:pt x="1542049" y="2049779"/>
                  </a:moveTo>
                  <a:lnTo>
                    <a:pt x="1542049" y="1995782"/>
                  </a:lnTo>
                </a:path>
                <a:path extrusionOk="0" h="2049780" w="2056129">
                  <a:moveTo>
                    <a:pt x="2056066" y="2049779"/>
                  </a:moveTo>
                  <a:lnTo>
                    <a:pt x="2056066" y="1995782"/>
                  </a:lnTo>
                </a:path>
                <a:path extrusionOk="0" h="2049780" w="2056129">
                  <a:moveTo>
                    <a:pt x="0" y="0"/>
                  </a:moveTo>
                  <a:lnTo>
                    <a:pt x="0" y="53996"/>
                  </a:lnTo>
                </a:path>
                <a:path extrusionOk="0" h="2049780" w="2056129">
                  <a:moveTo>
                    <a:pt x="514016" y="0"/>
                  </a:moveTo>
                  <a:lnTo>
                    <a:pt x="514016" y="53996"/>
                  </a:lnTo>
                </a:path>
                <a:path extrusionOk="0" h="2049780" w="2056129">
                  <a:moveTo>
                    <a:pt x="1028033" y="0"/>
                  </a:moveTo>
                  <a:lnTo>
                    <a:pt x="1028033" y="53996"/>
                  </a:lnTo>
                </a:path>
                <a:path extrusionOk="0" h="2049780" w="2056129">
                  <a:moveTo>
                    <a:pt x="1542049" y="0"/>
                  </a:moveTo>
                  <a:lnTo>
                    <a:pt x="1542049" y="53996"/>
                  </a:lnTo>
                </a:path>
                <a:path extrusionOk="0" h="2049780" w="2056129">
                  <a:moveTo>
                    <a:pt x="2056066" y="0"/>
                  </a:moveTo>
                  <a:lnTo>
                    <a:pt x="2056066" y="53996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1314329" y="990669"/>
              <a:ext cx="2467610" cy="1220470"/>
            </a:xfrm>
            <a:custGeom>
              <a:rect b="b" l="l" r="r" t="t"/>
              <a:pathLst>
                <a:path extrusionOk="0" h="1220470" w="2467610">
                  <a:moveTo>
                    <a:pt x="0" y="1220094"/>
                  </a:moveTo>
                  <a:lnTo>
                    <a:pt x="53999" y="1220094"/>
                  </a:lnTo>
                </a:path>
                <a:path extrusionOk="0" h="1220470" w="2467610">
                  <a:moveTo>
                    <a:pt x="0" y="610047"/>
                  </a:moveTo>
                  <a:lnTo>
                    <a:pt x="53999" y="610047"/>
                  </a:lnTo>
                </a:path>
                <a:path extrusionOk="0" h="1220470" w="2467610">
                  <a:moveTo>
                    <a:pt x="0" y="0"/>
                  </a:moveTo>
                  <a:lnTo>
                    <a:pt x="53999" y="0"/>
                  </a:lnTo>
                </a:path>
                <a:path extrusionOk="0" h="1220470" w="2467610">
                  <a:moveTo>
                    <a:pt x="2467304" y="1220094"/>
                  </a:moveTo>
                  <a:lnTo>
                    <a:pt x="2413304" y="1220094"/>
                  </a:lnTo>
                </a:path>
                <a:path extrusionOk="0" h="1220470" w="2467610">
                  <a:moveTo>
                    <a:pt x="2467304" y="610047"/>
                  </a:moveTo>
                  <a:lnTo>
                    <a:pt x="2413304" y="610047"/>
                  </a:lnTo>
                </a:path>
                <a:path extrusionOk="0" h="1220470" w="2467610">
                  <a:moveTo>
                    <a:pt x="2467304" y="0"/>
                  </a:moveTo>
                  <a:lnTo>
                    <a:pt x="2413304" y="0"/>
                  </a:lnTo>
                </a:path>
              </a:pathLst>
            </a:cu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3"/>
            <p:cNvSpPr/>
            <p:nvPr/>
          </p:nvSpPr>
          <p:spPr>
            <a:xfrm>
              <a:off x="1314329" y="575827"/>
              <a:ext cx="2467610" cy="2049780"/>
            </a:xfrm>
            <a:custGeom>
              <a:rect b="b" l="l" r="r" t="t"/>
              <a:pathLst>
                <a:path extrusionOk="0" h="2049780" w="2467610">
                  <a:moveTo>
                    <a:pt x="0" y="2049779"/>
                  </a:moveTo>
                  <a:lnTo>
                    <a:pt x="0" y="0"/>
                  </a:lnTo>
                  <a:lnTo>
                    <a:pt x="2467304" y="0"/>
                  </a:lnTo>
                  <a:lnTo>
                    <a:pt x="2467304" y="2049779"/>
                  </a:lnTo>
                  <a:lnTo>
                    <a:pt x="0" y="2049779"/>
                  </a:lnTo>
                  <a:close/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8" name="Google Shape;1208;p53"/>
          <p:cNvSpPr txBox="1"/>
          <p:nvPr/>
        </p:nvSpPr>
        <p:spPr>
          <a:xfrm>
            <a:off x="1433779" y="2607000"/>
            <a:ext cx="1720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53"/>
          <p:cNvSpPr txBox="1"/>
          <p:nvPr/>
        </p:nvSpPr>
        <p:spPr>
          <a:xfrm>
            <a:off x="1948027" y="2607000"/>
            <a:ext cx="1720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53"/>
          <p:cNvSpPr txBox="1"/>
          <p:nvPr/>
        </p:nvSpPr>
        <p:spPr>
          <a:xfrm>
            <a:off x="2461691" y="2607000"/>
            <a:ext cx="17272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53"/>
          <p:cNvSpPr txBox="1"/>
          <p:nvPr/>
        </p:nvSpPr>
        <p:spPr>
          <a:xfrm>
            <a:off x="2979915" y="2607000"/>
            <a:ext cx="16446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53"/>
          <p:cNvSpPr txBox="1"/>
          <p:nvPr/>
        </p:nvSpPr>
        <p:spPr>
          <a:xfrm>
            <a:off x="3528898" y="2604714"/>
            <a:ext cx="9461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53"/>
          <p:cNvSpPr txBox="1"/>
          <p:nvPr/>
        </p:nvSpPr>
        <p:spPr>
          <a:xfrm>
            <a:off x="1053630" y="2112665"/>
            <a:ext cx="23304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53"/>
          <p:cNvSpPr txBox="1"/>
          <p:nvPr/>
        </p:nvSpPr>
        <p:spPr>
          <a:xfrm>
            <a:off x="1192377" y="1506100"/>
            <a:ext cx="9461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53"/>
          <p:cNvSpPr txBox="1"/>
          <p:nvPr/>
        </p:nvSpPr>
        <p:spPr>
          <a:xfrm>
            <a:off x="1144663" y="896056"/>
            <a:ext cx="14224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6" name="Google Shape;1216;p53"/>
          <p:cNvGrpSpPr/>
          <p:nvPr/>
        </p:nvGrpSpPr>
        <p:grpSpPr>
          <a:xfrm>
            <a:off x="1519948" y="746651"/>
            <a:ext cx="2056098" cy="1708141"/>
            <a:chOff x="1519948" y="746651"/>
            <a:chExt cx="2056098" cy="1708141"/>
          </a:xfrm>
        </p:grpSpPr>
        <p:sp>
          <p:nvSpPr>
            <p:cNvPr id="1217" name="Google Shape;1217;p53"/>
            <p:cNvSpPr/>
            <p:nvPr/>
          </p:nvSpPr>
          <p:spPr>
            <a:xfrm>
              <a:off x="2547981" y="746651"/>
              <a:ext cx="1028065" cy="854075"/>
            </a:xfrm>
            <a:custGeom>
              <a:rect b="b" l="l" r="r" t="t"/>
              <a:pathLst>
                <a:path extrusionOk="0" h="854075" w="1028064">
                  <a:moveTo>
                    <a:pt x="1028033" y="854066"/>
                  </a:moveTo>
                  <a:lnTo>
                    <a:pt x="889556" y="854066"/>
                  </a:lnTo>
                  <a:lnTo>
                    <a:pt x="725123" y="854066"/>
                  </a:lnTo>
                  <a:lnTo>
                    <a:pt x="510109" y="854066"/>
                  </a:lnTo>
                  <a:lnTo>
                    <a:pt x="0" y="845415"/>
                  </a:lnTo>
                  <a:lnTo>
                    <a:pt x="0" y="2190"/>
                  </a:lnTo>
                  <a:lnTo>
                    <a:pt x="0" y="0"/>
                  </a:lnTo>
                </a:path>
              </a:pathLst>
            </a:custGeom>
            <a:noFill/>
            <a:ln cap="flat" cmpd="sng" w="10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3"/>
            <p:cNvSpPr/>
            <p:nvPr/>
          </p:nvSpPr>
          <p:spPr>
            <a:xfrm>
              <a:off x="2521661" y="1215034"/>
              <a:ext cx="638810" cy="412115"/>
            </a:xfrm>
            <a:custGeom>
              <a:rect b="b" l="l" r="r" t="t"/>
              <a:pathLst>
                <a:path extrusionOk="0" h="412114" w="638810">
                  <a:moveTo>
                    <a:pt x="52628" y="52641"/>
                  </a:moveTo>
                  <a:lnTo>
                    <a:pt x="26314" y="0"/>
                  </a:lnTo>
                  <a:lnTo>
                    <a:pt x="0" y="52641"/>
                  </a:lnTo>
                  <a:lnTo>
                    <a:pt x="26314" y="32893"/>
                  </a:lnTo>
                  <a:lnTo>
                    <a:pt x="52628" y="52641"/>
                  </a:lnTo>
                  <a:close/>
                </a:path>
                <a:path extrusionOk="0" h="412114" w="638810">
                  <a:moveTo>
                    <a:pt x="638606" y="359371"/>
                  </a:moveTo>
                  <a:lnTo>
                    <a:pt x="585965" y="385686"/>
                  </a:lnTo>
                  <a:lnTo>
                    <a:pt x="638606" y="412000"/>
                  </a:lnTo>
                  <a:lnTo>
                    <a:pt x="618858" y="385686"/>
                  </a:lnTo>
                  <a:lnTo>
                    <a:pt x="638606" y="35937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3"/>
            <p:cNvSpPr/>
            <p:nvPr/>
          </p:nvSpPr>
          <p:spPr>
            <a:xfrm>
              <a:off x="1519948" y="1600717"/>
              <a:ext cx="1028065" cy="854075"/>
            </a:xfrm>
            <a:custGeom>
              <a:rect b="b" l="l" r="r" t="t"/>
              <a:pathLst>
                <a:path extrusionOk="0" h="854075" w="1028064">
                  <a:moveTo>
                    <a:pt x="0" y="0"/>
                  </a:moveTo>
                  <a:lnTo>
                    <a:pt x="138475" y="0"/>
                  </a:lnTo>
                  <a:lnTo>
                    <a:pt x="302909" y="0"/>
                  </a:lnTo>
                  <a:lnTo>
                    <a:pt x="517923" y="0"/>
                  </a:lnTo>
                  <a:lnTo>
                    <a:pt x="1028033" y="8650"/>
                  </a:lnTo>
                  <a:lnTo>
                    <a:pt x="1028033" y="851876"/>
                  </a:lnTo>
                  <a:lnTo>
                    <a:pt x="1028033" y="854065"/>
                  </a:lnTo>
                </a:path>
              </a:pathLst>
            </a:custGeom>
            <a:noFill/>
            <a:ln cap="flat" cmpd="sng" w="10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3"/>
            <p:cNvSpPr/>
            <p:nvPr/>
          </p:nvSpPr>
          <p:spPr>
            <a:xfrm>
              <a:off x="1935683" y="1574406"/>
              <a:ext cx="638810" cy="412115"/>
            </a:xfrm>
            <a:custGeom>
              <a:rect b="b" l="l" r="r" t="t"/>
              <a:pathLst>
                <a:path extrusionOk="0" h="412114" w="638810">
                  <a:moveTo>
                    <a:pt x="52641" y="26314"/>
                  </a:moveTo>
                  <a:lnTo>
                    <a:pt x="0" y="0"/>
                  </a:lnTo>
                  <a:lnTo>
                    <a:pt x="19748" y="26314"/>
                  </a:lnTo>
                  <a:lnTo>
                    <a:pt x="0" y="52628"/>
                  </a:lnTo>
                  <a:lnTo>
                    <a:pt x="52641" y="26314"/>
                  </a:lnTo>
                  <a:close/>
                </a:path>
                <a:path extrusionOk="0" h="412114" w="638810">
                  <a:moveTo>
                    <a:pt x="638606" y="359371"/>
                  </a:moveTo>
                  <a:lnTo>
                    <a:pt x="612292" y="379107"/>
                  </a:lnTo>
                  <a:lnTo>
                    <a:pt x="585978" y="359371"/>
                  </a:lnTo>
                  <a:lnTo>
                    <a:pt x="612292" y="412000"/>
                  </a:lnTo>
                  <a:lnTo>
                    <a:pt x="638606" y="35937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1" name="Google Shape;1221;p53"/>
          <p:cNvSpPr txBox="1"/>
          <p:nvPr/>
        </p:nvSpPr>
        <p:spPr>
          <a:xfrm>
            <a:off x="3061998" y="1600717"/>
            <a:ext cx="565150" cy="61023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2" name="Google Shape;1222;p53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52</a:t>
            </a:r>
            <a:endParaRPr/>
          </a:p>
        </p:txBody>
      </p:sp>
      <p:sp>
        <p:nvSpPr>
          <p:cNvPr id="1223" name="Google Shape;1223;p53"/>
          <p:cNvSpPr txBox="1"/>
          <p:nvPr/>
        </p:nvSpPr>
        <p:spPr>
          <a:xfrm>
            <a:off x="1316860" y="1603247"/>
            <a:ext cx="264160" cy="6051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4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×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4" name="Google Shape;1224;p53"/>
          <p:cNvSpPr txBox="1"/>
          <p:nvPr/>
        </p:nvSpPr>
        <p:spPr>
          <a:xfrm>
            <a:off x="2496858" y="2740525"/>
            <a:ext cx="9779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σ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53"/>
          <p:cNvSpPr txBox="1"/>
          <p:nvPr/>
        </p:nvSpPr>
        <p:spPr>
          <a:xfrm rot="-5400000">
            <a:off x="844812" y="1499480"/>
            <a:ext cx="139700" cy="207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i="1" lang="en-US" sz="10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4"/>
          <p:cNvSpPr txBox="1"/>
          <p:nvPr>
            <p:ph type="title"/>
          </p:nvPr>
        </p:nvSpPr>
        <p:spPr>
          <a:xfrm>
            <a:off x="73215" y="57929"/>
            <a:ext cx="356552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Resposta no domínio do tempo para diferentes valores de </a:t>
            </a:r>
            <a:r>
              <a:rPr i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-25000" i="1" lang="en-US" sz="105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aseline="-25000" sz="105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1" name="Google Shape;1231;p54"/>
          <p:cNvGrpSpPr/>
          <p:nvPr/>
        </p:nvGrpSpPr>
        <p:grpSpPr>
          <a:xfrm>
            <a:off x="362525" y="1041672"/>
            <a:ext cx="4055745" cy="1940560"/>
            <a:chOff x="362525" y="1041672"/>
            <a:chExt cx="4055745" cy="1940560"/>
          </a:xfrm>
        </p:grpSpPr>
        <p:sp>
          <p:nvSpPr>
            <p:cNvPr id="1232" name="Google Shape;1232;p54"/>
            <p:cNvSpPr/>
            <p:nvPr/>
          </p:nvSpPr>
          <p:spPr>
            <a:xfrm>
              <a:off x="362525" y="1041672"/>
              <a:ext cx="4055745" cy="1940560"/>
            </a:xfrm>
            <a:custGeom>
              <a:rect b="b" l="l" r="r" t="t"/>
              <a:pathLst>
                <a:path extrusionOk="0" h="1940560" w="4055745">
                  <a:moveTo>
                    <a:pt x="0" y="1940174"/>
                  </a:moveTo>
                  <a:lnTo>
                    <a:pt x="0" y="0"/>
                  </a:lnTo>
                  <a:lnTo>
                    <a:pt x="4055397" y="0"/>
                  </a:lnTo>
                  <a:lnTo>
                    <a:pt x="4055397" y="1940174"/>
                  </a:lnTo>
                  <a:lnTo>
                    <a:pt x="0" y="1940174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4"/>
            <p:cNvSpPr/>
            <p:nvPr/>
          </p:nvSpPr>
          <p:spPr>
            <a:xfrm>
              <a:off x="362525" y="1041672"/>
              <a:ext cx="4055745" cy="1940560"/>
            </a:xfrm>
            <a:custGeom>
              <a:rect b="b" l="l" r="r" t="t"/>
              <a:pathLst>
                <a:path extrusionOk="0" h="1940560" w="4055745">
                  <a:moveTo>
                    <a:pt x="0" y="1940174"/>
                  </a:moveTo>
                  <a:lnTo>
                    <a:pt x="0" y="0"/>
                  </a:lnTo>
                  <a:lnTo>
                    <a:pt x="4055397" y="0"/>
                  </a:lnTo>
                  <a:lnTo>
                    <a:pt x="4055397" y="1940174"/>
                  </a:lnTo>
                  <a:lnTo>
                    <a:pt x="0" y="1940174"/>
                  </a:lnTo>
                  <a:close/>
                </a:path>
              </a:pathLst>
            </a:custGeom>
            <a:noFill/>
            <a:ln cap="flat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4"/>
            <p:cNvSpPr/>
            <p:nvPr/>
          </p:nvSpPr>
          <p:spPr>
            <a:xfrm>
              <a:off x="537746" y="1293884"/>
              <a:ext cx="3434715" cy="1426210"/>
            </a:xfrm>
            <a:custGeom>
              <a:rect b="b" l="l" r="r" t="t"/>
              <a:pathLst>
                <a:path extrusionOk="0" h="1426210" w="3434715">
                  <a:moveTo>
                    <a:pt x="0" y="1425617"/>
                  </a:moveTo>
                  <a:lnTo>
                    <a:pt x="3434450" y="1425617"/>
                  </a:lnTo>
                </a:path>
                <a:path extrusionOk="0" h="1426210" w="3434715">
                  <a:moveTo>
                    <a:pt x="0" y="1101613"/>
                  </a:moveTo>
                  <a:lnTo>
                    <a:pt x="3434450" y="1101613"/>
                  </a:lnTo>
                </a:path>
                <a:path extrusionOk="0" h="1426210" w="3434715">
                  <a:moveTo>
                    <a:pt x="0" y="777609"/>
                  </a:moveTo>
                  <a:lnTo>
                    <a:pt x="3434450" y="777609"/>
                  </a:lnTo>
                </a:path>
                <a:path extrusionOk="0" h="1426210" w="3434715">
                  <a:moveTo>
                    <a:pt x="0" y="453604"/>
                  </a:moveTo>
                  <a:lnTo>
                    <a:pt x="3434450" y="453604"/>
                  </a:lnTo>
                </a:path>
                <a:path extrusionOk="0" h="1426210" w="3434715">
                  <a:moveTo>
                    <a:pt x="0" y="129600"/>
                  </a:moveTo>
                  <a:lnTo>
                    <a:pt x="3434450" y="129600"/>
                  </a:lnTo>
                </a:path>
                <a:path extrusionOk="0" h="1426210" w="3434715">
                  <a:moveTo>
                    <a:pt x="64804" y="1425617"/>
                  </a:moveTo>
                  <a:lnTo>
                    <a:pt x="64804" y="0"/>
                  </a:lnTo>
                </a:path>
                <a:path extrusionOk="0" h="1426210" w="3434715">
                  <a:moveTo>
                    <a:pt x="388808" y="1425617"/>
                  </a:moveTo>
                  <a:lnTo>
                    <a:pt x="388808" y="0"/>
                  </a:lnTo>
                </a:path>
                <a:path extrusionOk="0" h="1426210" w="3434715">
                  <a:moveTo>
                    <a:pt x="712813" y="1425617"/>
                  </a:moveTo>
                  <a:lnTo>
                    <a:pt x="712813" y="0"/>
                  </a:lnTo>
                </a:path>
                <a:path extrusionOk="0" h="1426210" w="3434715">
                  <a:moveTo>
                    <a:pt x="1036817" y="1425617"/>
                  </a:moveTo>
                  <a:lnTo>
                    <a:pt x="1036817" y="0"/>
                  </a:lnTo>
                </a:path>
                <a:path extrusionOk="0" h="1426210" w="3434715">
                  <a:moveTo>
                    <a:pt x="1360822" y="1425617"/>
                  </a:moveTo>
                  <a:lnTo>
                    <a:pt x="1360822" y="0"/>
                  </a:lnTo>
                </a:path>
                <a:path extrusionOk="0" h="1426210" w="3434715">
                  <a:moveTo>
                    <a:pt x="1684826" y="1425617"/>
                  </a:moveTo>
                  <a:lnTo>
                    <a:pt x="1684826" y="0"/>
                  </a:lnTo>
                </a:path>
                <a:path extrusionOk="0" h="1426210" w="3434715">
                  <a:moveTo>
                    <a:pt x="2008830" y="1425617"/>
                  </a:moveTo>
                  <a:lnTo>
                    <a:pt x="2008830" y="0"/>
                  </a:lnTo>
                </a:path>
                <a:path extrusionOk="0" h="1426210" w="3434715">
                  <a:moveTo>
                    <a:pt x="2332835" y="1425617"/>
                  </a:moveTo>
                  <a:lnTo>
                    <a:pt x="2332835" y="0"/>
                  </a:lnTo>
                </a:path>
                <a:path extrusionOk="0" h="1426210" w="3434715">
                  <a:moveTo>
                    <a:pt x="2656839" y="1425617"/>
                  </a:moveTo>
                  <a:lnTo>
                    <a:pt x="2656839" y="0"/>
                  </a:lnTo>
                </a:path>
                <a:path extrusionOk="0" h="1426210" w="3434715">
                  <a:moveTo>
                    <a:pt x="2980843" y="1425617"/>
                  </a:moveTo>
                  <a:lnTo>
                    <a:pt x="2980843" y="0"/>
                  </a:lnTo>
                </a:path>
                <a:path extrusionOk="0" h="1426210" w="3434715">
                  <a:moveTo>
                    <a:pt x="3304848" y="1425617"/>
                  </a:moveTo>
                  <a:lnTo>
                    <a:pt x="3304848" y="0"/>
                  </a:ln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54"/>
            <p:cNvSpPr/>
            <p:nvPr/>
          </p:nvSpPr>
          <p:spPr>
            <a:xfrm>
              <a:off x="472951" y="2719501"/>
              <a:ext cx="3493770" cy="0"/>
            </a:xfrm>
            <a:custGeom>
              <a:rect b="b" l="l" r="r" t="t"/>
              <a:pathLst>
                <a:path extrusionOk="0" h="120000" w="3493770">
                  <a:moveTo>
                    <a:pt x="0" y="0"/>
                  </a:moveTo>
                  <a:lnTo>
                    <a:pt x="3493424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4"/>
            <p:cNvSpPr/>
            <p:nvPr/>
          </p:nvSpPr>
          <p:spPr>
            <a:xfrm>
              <a:off x="3951193" y="2699257"/>
              <a:ext cx="19050" cy="40640"/>
            </a:xfrm>
            <a:custGeom>
              <a:rect b="b" l="l" r="r" t="t"/>
              <a:pathLst>
                <a:path extrusionOk="0" h="40639" w="19050">
                  <a:moveTo>
                    <a:pt x="0" y="0"/>
                  </a:moveTo>
                  <a:lnTo>
                    <a:pt x="2965" y="6187"/>
                  </a:lnTo>
                  <a:lnTo>
                    <a:pt x="8540" y="12494"/>
                  </a:lnTo>
                  <a:lnTo>
                    <a:pt x="14589" y="17614"/>
                  </a:lnTo>
                  <a:lnTo>
                    <a:pt x="18978" y="20243"/>
                  </a:lnTo>
                  <a:lnTo>
                    <a:pt x="14589" y="22873"/>
                  </a:lnTo>
                  <a:lnTo>
                    <a:pt x="8540" y="27993"/>
                  </a:lnTo>
                  <a:lnTo>
                    <a:pt x="2965" y="34300"/>
                  </a:lnTo>
                  <a:lnTo>
                    <a:pt x="0" y="40487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7" name="Google Shape;1237;p54"/>
          <p:cNvSpPr txBox="1"/>
          <p:nvPr/>
        </p:nvSpPr>
        <p:spPr>
          <a:xfrm>
            <a:off x="4012641" y="2621389"/>
            <a:ext cx="32004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seg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38" name="Google Shape;1238;p54"/>
          <p:cNvGrpSpPr/>
          <p:nvPr/>
        </p:nvGrpSpPr>
        <p:grpSpPr>
          <a:xfrm>
            <a:off x="582307" y="1295908"/>
            <a:ext cx="40640" cy="1469483"/>
            <a:chOff x="582307" y="1295908"/>
            <a:chExt cx="40640" cy="1469483"/>
          </a:xfrm>
        </p:grpSpPr>
        <p:sp>
          <p:nvSpPr>
            <p:cNvPr id="1239" name="Google Shape;1239;p54"/>
            <p:cNvSpPr/>
            <p:nvPr/>
          </p:nvSpPr>
          <p:spPr>
            <a:xfrm>
              <a:off x="602551" y="1299704"/>
              <a:ext cx="0" cy="1419860"/>
            </a:xfrm>
            <a:custGeom>
              <a:rect b="b" l="l" r="r" t="t"/>
              <a:pathLst>
                <a:path extrusionOk="0" h="1419860" w="120000">
                  <a:moveTo>
                    <a:pt x="0" y="141979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4"/>
            <p:cNvSpPr/>
            <p:nvPr/>
          </p:nvSpPr>
          <p:spPr>
            <a:xfrm>
              <a:off x="582307" y="1295908"/>
              <a:ext cx="40640" cy="19050"/>
            </a:xfrm>
            <a:custGeom>
              <a:rect b="b" l="l" r="r" t="t"/>
              <a:pathLst>
                <a:path extrusionOk="0" h="19050" w="40640">
                  <a:moveTo>
                    <a:pt x="0" y="18978"/>
                  </a:moveTo>
                  <a:lnTo>
                    <a:pt x="6187" y="16013"/>
                  </a:lnTo>
                  <a:lnTo>
                    <a:pt x="12494" y="10438"/>
                  </a:lnTo>
                  <a:lnTo>
                    <a:pt x="17614" y="4388"/>
                  </a:lnTo>
                  <a:lnTo>
                    <a:pt x="20243" y="0"/>
                  </a:lnTo>
                  <a:lnTo>
                    <a:pt x="22873" y="4388"/>
                  </a:lnTo>
                  <a:lnTo>
                    <a:pt x="27993" y="10438"/>
                  </a:lnTo>
                  <a:lnTo>
                    <a:pt x="34300" y="16013"/>
                  </a:lnTo>
                  <a:lnTo>
                    <a:pt x="40487" y="18978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54"/>
            <p:cNvSpPr/>
            <p:nvPr/>
          </p:nvSpPr>
          <p:spPr>
            <a:xfrm>
              <a:off x="602551" y="2673951"/>
              <a:ext cx="0" cy="91440"/>
            </a:xfrm>
            <a:custGeom>
              <a:rect b="b" l="l" r="r" t="t"/>
              <a:pathLst>
                <a:path extrusionOk="0" h="91439" w="120000">
                  <a:moveTo>
                    <a:pt x="0" y="0"/>
                  </a:moveTo>
                  <a:lnTo>
                    <a:pt x="0" y="91099"/>
                  </a:lnTo>
                </a:path>
              </a:pathLst>
            </a:custGeom>
            <a:noFill/>
            <a:ln cap="flat" cmpd="sng" w="9525">
              <a:solidFill>
                <a:srgbClr val="2237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2" name="Google Shape;1242;p54"/>
          <p:cNvSpPr txBox="1"/>
          <p:nvPr/>
        </p:nvSpPr>
        <p:spPr>
          <a:xfrm>
            <a:off x="568159" y="2744147"/>
            <a:ext cx="8191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54"/>
          <p:cNvSpPr/>
          <p:nvPr/>
        </p:nvSpPr>
        <p:spPr>
          <a:xfrm>
            <a:off x="1250560" y="2673952"/>
            <a:ext cx="0" cy="91440"/>
          </a:xfrm>
          <a:custGeom>
            <a:rect b="b" l="l" r="r" t="t"/>
            <a:pathLst>
              <a:path extrusionOk="0" h="91439" w="120000">
                <a:moveTo>
                  <a:pt x="0" y="0"/>
                </a:moveTo>
                <a:lnTo>
                  <a:pt x="0" y="91099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54"/>
          <p:cNvSpPr txBox="1"/>
          <p:nvPr/>
        </p:nvSpPr>
        <p:spPr>
          <a:xfrm>
            <a:off x="1226692" y="2744147"/>
            <a:ext cx="6096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54"/>
          <p:cNvSpPr/>
          <p:nvPr/>
        </p:nvSpPr>
        <p:spPr>
          <a:xfrm>
            <a:off x="1898569" y="2673952"/>
            <a:ext cx="0" cy="91440"/>
          </a:xfrm>
          <a:custGeom>
            <a:rect b="b" l="l" r="r" t="t"/>
            <a:pathLst>
              <a:path extrusionOk="0" h="91439" w="120000">
                <a:moveTo>
                  <a:pt x="0" y="0"/>
                </a:moveTo>
                <a:lnTo>
                  <a:pt x="0" y="91099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54"/>
          <p:cNvSpPr txBox="1"/>
          <p:nvPr/>
        </p:nvSpPr>
        <p:spPr>
          <a:xfrm>
            <a:off x="1870481" y="2744147"/>
            <a:ext cx="6921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54"/>
          <p:cNvSpPr/>
          <p:nvPr/>
        </p:nvSpPr>
        <p:spPr>
          <a:xfrm>
            <a:off x="2546578" y="2673952"/>
            <a:ext cx="0" cy="91440"/>
          </a:xfrm>
          <a:custGeom>
            <a:rect b="b" l="l" r="r" t="t"/>
            <a:pathLst>
              <a:path extrusionOk="0" h="91439" w="120000">
                <a:moveTo>
                  <a:pt x="0" y="0"/>
                </a:moveTo>
                <a:lnTo>
                  <a:pt x="0" y="91099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54"/>
          <p:cNvSpPr txBox="1"/>
          <p:nvPr/>
        </p:nvSpPr>
        <p:spPr>
          <a:xfrm>
            <a:off x="2518829" y="2744147"/>
            <a:ext cx="6858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54"/>
          <p:cNvSpPr/>
          <p:nvPr/>
        </p:nvSpPr>
        <p:spPr>
          <a:xfrm>
            <a:off x="3194588" y="2673952"/>
            <a:ext cx="0" cy="91440"/>
          </a:xfrm>
          <a:custGeom>
            <a:rect b="b" l="l" r="r" t="t"/>
            <a:pathLst>
              <a:path extrusionOk="0" h="91439" w="120000">
                <a:moveTo>
                  <a:pt x="0" y="0"/>
                </a:moveTo>
                <a:lnTo>
                  <a:pt x="0" y="91099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54"/>
          <p:cNvSpPr txBox="1"/>
          <p:nvPr/>
        </p:nvSpPr>
        <p:spPr>
          <a:xfrm>
            <a:off x="3166605" y="2744147"/>
            <a:ext cx="6858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54"/>
          <p:cNvSpPr/>
          <p:nvPr/>
        </p:nvSpPr>
        <p:spPr>
          <a:xfrm>
            <a:off x="3842597" y="2673952"/>
            <a:ext cx="0" cy="91440"/>
          </a:xfrm>
          <a:custGeom>
            <a:rect b="b" l="l" r="r" t="t"/>
            <a:pathLst>
              <a:path extrusionOk="0" h="91439" w="120000">
                <a:moveTo>
                  <a:pt x="0" y="0"/>
                </a:moveTo>
                <a:lnTo>
                  <a:pt x="0" y="91099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54"/>
          <p:cNvSpPr txBox="1"/>
          <p:nvPr/>
        </p:nvSpPr>
        <p:spPr>
          <a:xfrm>
            <a:off x="3814711" y="2744147"/>
            <a:ext cx="6858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54"/>
          <p:cNvSpPr/>
          <p:nvPr/>
        </p:nvSpPr>
        <p:spPr>
          <a:xfrm>
            <a:off x="557001" y="2071492"/>
            <a:ext cx="91440" cy="0"/>
          </a:xfrm>
          <a:custGeom>
            <a:rect b="b" l="l" r="r" t="t"/>
            <a:pathLst>
              <a:path extrusionOk="0" h="120000" w="91440">
                <a:moveTo>
                  <a:pt x="9109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54"/>
          <p:cNvSpPr txBox="1"/>
          <p:nvPr/>
        </p:nvSpPr>
        <p:spPr>
          <a:xfrm>
            <a:off x="468807" y="1977524"/>
            <a:ext cx="6096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54"/>
          <p:cNvSpPr/>
          <p:nvPr/>
        </p:nvSpPr>
        <p:spPr>
          <a:xfrm>
            <a:off x="557001" y="1423483"/>
            <a:ext cx="91440" cy="0"/>
          </a:xfrm>
          <a:custGeom>
            <a:rect b="b" l="l" r="r" t="t"/>
            <a:pathLst>
              <a:path extrusionOk="0" h="120000" w="91440">
                <a:moveTo>
                  <a:pt x="91099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54"/>
          <p:cNvSpPr txBox="1"/>
          <p:nvPr/>
        </p:nvSpPr>
        <p:spPr>
          <a:xfrm>
            <a:off x="447675" y="554701"/>
            <a:ext cx="3636645" cy="937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46050" marR="43180" rtl="0" algn="l">
              <a:lnSpc>
                <a:spcPct val="1254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Sistema se torna mais rápido e mais oscilatório com o aumento do 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valor de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aseline="30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0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54"/>
          <p:cNvSpPr/>
          <p:nvPr/>
        </p:nvSpPr>
        <p:spPr>
          <a:xfrm>
            <a:off x="602551" y="2071492"/>
            <a:ext cx="3240405" cy="0"/>
          </a:xfrm>
          <a:custGeom>
            <a:rect b="b" l="l" r="r" t="t"/>
            <a:pathLst>
              <a:path extrusionOk="0" h="120000" w="3240404">
                <a:moveTo>
                  <a:pt x="0" y="0"/>
                </a:moveTo>
                <a:lnTo>
                  <a:pt x="0" y="0"/>
                </a:lnTo>
                <a:lnTo>
                  <a:pt x="3207316" y="0"/>
                </a:lnTo>
                <a:lnTo>
                  <a:pt x="3240045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54"/>
          <p:cNvSpPr txBox="1"/>
          <p:nvPr/>
        </p:nvSpPr>
        <p:spPr>
          <a:xfrm>
            <a:off x="3883037" y="1970806"/>
            <a:ext cx="23431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9" name="Google Shape;1259;p54"/>
          <p:cNvGrpSpPr/>
          <p:nvPr/>
        </p:nvGrpSpPr>
        <p:grpSpPr>
          <a:xfrm>
            <a:off x="602551" y="1812738"/>
            <a:ext cx="3240405" cy="907117"/>
            <a:chOff x="602551" y="1812738"/>
            <a:chExt cx="3240405" cy="907117"/>
          </a:xfrm>
        </p:grpSpPr>
        <p:sp>
          <p:nvSpPr>
            <p:cNvPr id="1260" name="Google Shape;1260;p54"/>
            <p:cNvSpPr/>
            <p:nvPr/>
          </p:nvSpPr>
          <p:spPr>
            <a:xfrm>
              <a:off x="602551" y="2071819"/>
              <a:ext cx="3240405" cy="647700"/>
            </a:xfrm>
            <a:custGeom>
              <a:rect b="b" l="l" r="r" t="t"/>
              <a:pathLst>
                <a:path extrusionOk="0" h="647700" w="3240404">
                  <a:moveTo>
                    <a:pt x="0" y="647682"/>
                  </a:moveTo>
                  <a:lnTo>
                    <a:pt x="65457" y="636114"/>
                  </a:lnTo>
                  <a:lnTo>
                    <a:pt x="130914" y="607093"/>
                  </a:lnTo>
                  <a:lnTo>
                    <a:pt x="196362" y="567393"/>
                  </a:lnTo>
                  <a:lnTo>
                    <a:pt x="229100" y="545126"/>
                  </a:lnTo>
                  <a:lnTo>
                    <a:pt x="261819" y="521889"/>
                  </a:lnTo>
                  <a:lnTo>
                    <a:pt x="294548" y="498089"/>
                  </a:lnTo>
                  <a:lnTo>
                    <a:pt x="327277" y="474042"/>
                  </a:lnTo>
                  <a:lnTo>
                    <a:pt x="360005" y="450015"/>
                  </a:lnTo>
                  <a:lnTo>
                    <a:pt x="392734" y="426225"/>
                  </a:lnTo>
                  <a:lnTo>
                    <a:pt x="425463" y="402850"/>
                  </a:lnTo>
                  <a:lnTo>
                    <a:pt x="458191" y="380029"/>
                  </a:lnTo>
                  <a:lnTo>
                    <a:pt x="490920" y="357870"/>
                  </a:lnTo>
                  <a:lnTo>
                    <a:pt x="523639" y="336463"/>
                  </a:lnTo>
                  <a:lnTo>
                    <a:pt x="556378" y="315857"/>
                  </a:lnTo>
                  <a:lnTo>
                    <a:pt x="589096" y="296101"/>
                  </a:lnTo>
                  <a:lnTo>
                    <a:pt x="654554" y="259249"/>
                  </a:lnTo>
                  <a:lnTo>
                    <a:pt x="720012" y="225957"/>
                  </a:lnTo>
                  <a:lnTo>
                    <a:pt x="785459" y="196154"/>
                  </a:lnTo>
                  <a:lnTo>
                    <a:pt x="850917" y="169675"/>
                  </a:lnTo>
                  <a:lnTo>
                    <a:pt x="916374" y="146320"/>
                  </a:lnTo>
                  <a:lnTo>
                    <a:pt x="981832" y="125822"/>
                  </a:lnTo>
                  <a:lnTo>
                    <a:pt x="1047289" y="107906"/>
                  </a:lnTo>
                  <a:lnTo>
                    <a:pt x="1112736" y="92332"/>
                  </a:lnTo>
                  <a:lnTo>
                    <a:pt x="1178194" y="78835"/>
                  </a:lnTo>
                  <a:lnTo>
                    <a:pt x="1243651" y="67168"/>
                  </a:lnTo>
                  <a:lnTo>
                    <a:pt x="1309109" y="57122"/>
                  </a:lnTo>
                  <a:lnTo>
                    <a:pt x="1374566" y="48499"/>
                  </a:lnTo>
                  <a:lnTo>
                    <a:pt x="1440014" y="41103"/>
                  </a:lnTo>
                  <a:lnTo>
                    <a:pt x="1505471" y="34785"/>
                  </a:lnTo>
                  <a:lnTo>
                    <a:pt x="1570929" y="29386"/>
                  </a:lnTo>
                  <a:lnTo>
                    <a:pt x="1636386" y="24788"/>
                  </a:lnTo>
                  <a:lnTo>
                    <a:pt x="1701844" y="20883"/>
                  </a:lnTo>
                  <a:lnTo>
                    <a:pt x="1767291" y="17560"/>
                  </a:lnTo>
                  <a:lnTo>
                    <a:pt x="1832749" y="14742"/>
                  </a:lnTo>
                  <a:lnTo>
                    <a:pt x="1898206" y="12359"/>
                  </a:lnTo>
                  <a:lnTo>
                    <a:pt x="1963664" y="10342"/>
                  </a:lnTo>
                  <a:lnTo>
                    <a:pt x="2029121" y="8641"/>
                  </a:lnTo>
                  <a:lnTo>
                    <a:pt x="2094569" y="7208"/>
                  </a:lnTo>
                  <a:lnTo>
                    <a:pt x="2160027" y="6002"/>
                  </a:lnTo>
                  <a:lnTo>
                    <a:pt x="2225484" y="4973"/>
                  </a:lnTo>
                  <a:lnTo>
                    <a:pt x="2290941" y="4123"/>
                  </a:lnTo>
                  <a:lnTo>
                    <a:pt x="2356389" y="3391"/>
                  </a:lnTo>
                  <a:lnTo>
                    <a:pt x="2421846" y="2788"/>
                  </a:lnTo>
                  <a:lnTo>
                    <a:pt x="2487304" y="2274"/>
                  </a:lnTo>
                  <a:lnTo>
                    <a:pt x="2552761" y="1849"/>
                  </a:lnTo>
                  <a:lnTo>
                    <a:pt x="2618219" y="1493"/>
                  </a:lnTo>
                  <a:lnTo>
                    <a:pt x="2683666" y="1196"/>
                  </a:lnTo>
                  <a:lnTo>
                    <a:pt x="2749124" y="939"/>
                  </a:lnTo>
                  <a:lnTo>
                    <a:pt x="2814581" y="731"/>
                  </a:lnTo>
                  <a:lnTo>
                    <a:pt x="2847310" y="642"/>
                  </a:lnTo>
                  <a:lnTo>
                    <a:pt x="2880039" y="553"/>
                  </a:lnTo>
                  <a:lnTo>
                    <a:pt x="2912768" y="484"/>
                  </a:lnTo>
                  <a:lnTo>
                    <a:pt x="2945496" y="415"/>
                  </a:lnTo>
                  <a:lnTo>
                    <a:pt x="2978225" y="346"/>
                  </a:lnTo>
                  <a:lnTo>
                    <a:pt x="3010944" y="287"/>
                  </a:lnTo>
                  <a:lnTo>
                    <a:pt x="3043682" y="237"/>
                  </a:lnTo>
                  <a:lnTo>
                    <a:pt x="3076401" y="187"/>
                  </a:lnTo>
                  <a:lnTo>
                    <a:pt x="3109130" y="138"/>
                  </a:lnTo>
                  <a:lnTo>
                    <a:pt x="3141859" y="99"/>
                  </a:lnTo>
                  <a:lnTo>
                    <a:pt x="3174587" y="59"/>
                  </a:lnTo>
                  <a:lnTo>
                    <a:pt x="3207316" y="29"/>
                  </a:lnTo>
                  <a:lnTo>
                    <a:pt x="3240045" y="0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4"/>
            <p:cNvSpPr/>
            <p:nvPr/>
          </p:nvSpPr>
          <p:spPr>
            <a:xfrm>
              <a:off x="602551" y="2077870"/>
              <a:ext cx="3240405" cy="641985"/>
            </a:xfrm>
            <a:custGeom>
              <a:rect b="b" l="l" r="r" t="t"/>
              <a:pathLst>
                <a:path extrusionOk="0" h="641985" w="3240404">
                  <a:moveTo>
                    <a:pt x="0" y="641631"/>
                  </a:moveTo>
                  <a:lnTo>
                    <a:pt x="65457" y="635867"/>
                  </a:lnTo>
                  <a:lnTo>
                    <a:pt x="130914" y="621292"/>
                  </a:lnTo>
                  <a:lnTo>
                    <a:pt x="196362" y="601081"/>
                  </a:lnTo>
                  <a:lnTo>
                    <a:pt x="261819" y="577419"/>
                  </a:lnTo>
                  <a:lnTo>
                    <a:pt x="327277" y="551850"/>
                  </a:lnTo>
                  <a:lnTo>
                    <a:pt x="392734" y="525419"/>
                  </a:lnTo>
                  <a:lnTo>
                    <a:pt x="425463" y="512130"/>
                  </a:lnTo>
                  <a:lnTo>
                    <a:pt x="458191" y="498870"/>
                  </a:lnTo>
                  <a:lnTo>
                    <a:pt x="523639" y="472677"/>
                  </a:lnTo>
                  <a:lnTo>
                    <a:pt x="589096" y="447157"/>
                  </a:lnTo>
                  <a:lnTo>
                    <a:pt x="654554" y="422517"/>
                  </a:lnTo>
                  <a:lnTo>
                    <a:pt x="720012" y="398865"/>
                  </a:lnTo>
                  <a:lnTo>
                    <a:pt x="785459" y="376281"/>
                  </a:lnTo>
                  <a:lnTo>
                    <a:pt x="850917" y="354785"/>
                  </a:lnTo>
                  <a:lnTo>
                    <a:pt x="916374" y="334386"/>
                  </a:lnTo>
                  <a:lnTo>
                    <a:pt x="981832" y="315046"/>
                  </a:lnTo>
                  <a:lnTo>
                    <a:pt x="1047289" y="296743"/>
                  </a:lnTo>
                  <a:lnTo>
                    <a:pt x="1112736" y="279430"/>
                  </a:lnTo>
                  <a:lnTo>
                    <a:pt x="1178194" y="263085"/>
                  </a:lnTo>
                  <a:lnTo>
                    <a:pt x="1243651" y="247650"/>
                  </a:lnTo>
                  <a:lnTo>
                    <a:pt x="1309109" y="233085"/>
                  </a:lnTo>
                  <a:lnTo>
                    <a:pt x="1374566" y="219351"/>
                  </a:lnTo>
                  <a:lnTo>
                    <a:pt x="1440014" y="206378"/>
                  </a:lnTo>
                  <a:lnTo>
                    <a:pt x="1505471" y="194157"/>
                  </a:lnTo>
                  <a:lnTo>
                    <a:pt x="1570929" y="182638"/>
                  </a:lnTo>
                  <a:lnTo>
                    <a:pt x="1636386" y="171771"/>
                  </a:lnTo>
                  <a:lnTo>
                    <a:pt x="1701844" y="161537"/>
                  </a:lnTo>
                  <a:lnTo>
                    <a:pt x="1767291" y="151877"/>
                  </a:lnTo>
                  <a:lnTo>
                    <a:pt x="1832749" y="142780"/>
                  </a:lnTo>
                  <a:lnTo>
                    <a:pt x="1898206" y="134197"/>
                  </a:lnTo>
                  <a:lnTo>
                    <a:pt x="1963664" y="126109"/>
                  </a:lnTo>
                  <a:lnTo>
                    <a:pt x="2029121" y="118495"/>
                  </a:lnTo>
                  <a:lnTo>
                    <a:pt x="2094569" y="111317"/>
                  </a:lnTo>
                  <a:lnTo>
                    <a:pt x="2160027" y="104543"/>
                  </a:lnTo>
                  <a:lnTo>
                    <a:pt x="2225484" y="98166"/>
                  </a:lnTo>
                  <a:lnTo>
                    <a:pt x="2290941" y="92154"/>
                  </a:lnTo>
                  <a:lnTo>
                    <a:pt x="2356389" y="86478"/>
                  </a:lnTo>
                  <a:lnTo>
                    <a:pt x="2421846" y="81139"/>
                  </a:lnTo>
                  <a:lnTo>
                    <a:pt x="2487304" y="76106"/>
                  </a:lnTo>
                  <a:lnTo>
                    <a:pt x="2552761" y="71360"/>
                  </a:lnTo>
                  <a:lnTo>
                    <a:pt x="2618219" y="66890"/>
                  </a:lnTo>
                  <a:lnTo>
                    <a:pt x="2683666" y="62678"/>
                  </a:lnTo>
                  <a:lnTo>
                    <a:pt x="2749124" y="58703"/>
                  </a:lnTo>
                  <a:lnTo>
                    <a:pt x="2814581" y="54966"/>
                  </a:lnTo>
                  <a:lnTo>
                    <a:pt x="2880039" y="51426"/>
                  </a:lnTo>
                  <a:lnTo>
                    <a:pt x="2945496" y="48104"/>
                  </a:lnTo>
                  <a:lnTo>
                    <a:pt x="3010944" y="44969"/>
                  </a:lnTo>
                  <a:lnTo>
                    <a:pt x="3076401" y="42013"/>
                  </a:lnTo>
                  <a:lnTo>
                    <a:pt x="3141859" y="39234"/>
                  </a:lnTo>
                  <a:lnTo>
                    <a:pt x="3207316" y="36614"/>
                  </a:lnTo>
                  <a:lnTo>
                    <a:pt x="3240045" y="35358"/>
                  </a:lnTo>
                </a:path>
                <a:path extrusionOk="0" h="641985" w="3240404">
                  <a:moveTo>
                    <a:pt x="0" y="641631"/>
                  </a:moveTo>
                  <a:lnTo>
                    <a:pt x="65457" y="632959"/>
                  </a:lnTo>
                  <a:lnTo>
                    <a:pt x="130914" y="611127"/>
                  </a:lnTo>
                  <a:lnTo>
                    <a:pt x="196362" y="581028"/>
                  </a:lnTo>
                  <a:lnTo>
                    <a:pt x="261819" y="546164"/>
                  </a:lnTo>
                  <a:lnTo>
                    <a:pt x="327277" y="508966"/>
                  </a:lnTo>
                  <a:lnTo>
                    <a:pt x="360005" y="490060"/>
                  </a:lnTo>
                  <a:lnTo>
                    <a:pt x="392734" y="471165"/>
                  </a:lnTo>
                  <a:lnTo>
                    <a:pt x="458191" y="433887"/>
                  </a:lnTo>
                  <a:lnTo>
                    <a:pt x="523639" y="397915"/>
                  </a:lnTo>
                  <a:lnTo>
                    <a:pt x="589096" y="363704"/>
                  </a:lnTo>
                  <a:lnTo>
                    <a:pt x="654554" y="331529"/>
                  </a:lnTo>
                  <a:lnTo>
                    <a:pt x="720012" y="301529"/>
                  </a:lnTo>
                  <a:lnTo>
                    <a:pt x="785459" y="273734"/>
                  </a:lnTo>
                  <a:lnTo>
                    <a:pt x="850917" y="248125"/>
                  </a:lnTo>
                  <a:lnTo>
                    <a:pt x="916374" y="224592"/>
                  </a:lnTo>
                  <a:lnTo>
                    <a:pt x="981832" y="203066"/>
                  </a:lnTo>
                  <a:lnTo>
                    <a:pt x="1047289" y="183409"/>
                  </a:lnTo>
                  <a:lnTo>
                    <a:pt x="1112736" y="165492"/>
                  </a:lnTo>
                  <a:lnTo>
                    <a:pt x="1178194" y="149197"/>
                  </a:lnTo>
                  <a:lnTo>
                    <a:pt x="1243651" y="134385"/>
                  </a:lnTo>
                  <a:lnTo>
                    <a:pt x="1309109" y="120957"/>
                  </a:lnTo>
                  <a:lnTo>
                    <a:pt x="1374566" y="108775"/>
                  </a:lnTo>
                  <a:lnTo>
                    <a:pt x="1440014" y="97741"/>
                  </a:lnTo>
                  <a:lnTo>
                    <a:pt x="1505471" y="87734"/>
                  </a:lnTo>
                  <a:lnTo>
                    <a:pt x="1570929" y="78697"/>
                  </a:lnTo>
                  <a:lnTo>
                    <a:pt x="1636386" y="70500"/>
                  </a:lnTo>
                  <a:lnTo>
                    <a:pt x="1701844" y="63093"/>
                  </a:lnTo>
                  <a:lnTo>
                    <a:pt x="1767291" y="56400"/>
                  </a:lnTo>
                  <a:lnTo>
                    <a:pt x="1832749" y="50338"/>
                  </a:lnTo>
                  <a:lnTo>
                    <a:pt x="1898206" y="44871"/>
                  </a:lnTo>
                  <a:lnTo>
                    <a:pt x="1963664" y="39927"/>
                  </a:lnTo>
                  <a:lnTo>
                    <a:pt x="2029121" y="35447"/>
                  </a:lnTo>
                  <a:lnTo>
                    <a:pt x="2094569" y="31403"/>
                  </a:lnTo>
                  <a:lnTo>
                    <a:pt x="2160027" y="27754"/>
                  </a:lnTo>
                  <a:lnTo>
                    <a:pt x="2225484" y="24462"/>
                  </a:lnTo>
                  <a:lnTo>
                    <a:pt x="2290941" y="21476"/>
                  </a:lnTo>
                  <a:lnTo>
                    <a:pt x="2356389" y="18786"/>
                  </a:lnTo>
                  <a:lnTo>
                    <a:pt x="2421846" y="16354"/>
                  </a:lnTo>
                  <a:lnTo>
                    <a:pt x="2487304" y="14159"/>
                  </a:lnTo>
                  <a:lnTo>
                    <a:pt x="2552761" y="12171"/>
                  </a:lnTo>
                  <a:lnTo>
                    <a:pt x="2618219" y="10382"/>
                  </a:lnTo>
                  <a:lnTo>
                    <a:pt x="2683666" y="8760"/>
                  </a:lnTo>
                  <a:lnTo>
                    <a:pt x="2749124" y="7297"/>
                  </a:lnTo>
                  <a:lnTo>
                    <a:pt x="2814581" y="5972"/>
                  </a:lnTo>
                  <a:lnTo>
                    <a:pt x="2880039" y="4775"/>
                  </a:lnTo>
                  <a:lnTo>
                    <a:pt x="2945496" y="3698"/>
                  </a:lnTo>
                  <a:lnTo>
                    <a:pt x="3010944" y="2728"/>
                  </a:lnTo>
                  <a:lnTo>
                    <a:pt x="3076401" y="1848"/>
                  </a:lnTo>
                  <a:lnTo>
                    <a:pt x="3141859" y="1048"/>
                  </a:lnTo>
                  <a:lnTo>
                    <a:pt x="3207316" y="326"/>
                  </a:lnTo>
                  <a:lnTo>
                    <a:pt x="3240045" y="0"/>
                  </a:lnTo>
                </a:path>
              </a:pathLst>
            </a:custGeom>
            <a:noFill/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4"/>
            <p:cNvSpPr/>
            <p:nvPr/>
          </p:nvSpPr>
          <p:spPr>
            <a:xfrm>
              <a:off x="602551" y="1812738"/>
              <a:ext cx="3240405" cy="906780"/>
            </a:xfrm>
            <a:custGeom>
              <a:rect b="b" l="l" r="r" t="t"/>
              <a:pathLst>
                <a:path extrusionOk="0" h="906780" w="3240404">
                  <a:moveTo>
                    <a:pt x="0" y="906763"/>
                  </a:moveTo>
                  <a:lnTo>
                    <a:pt x="65457" y="892515"/>
                  </a:lnTo>
                  <a:lnTo>
                    <a:pt x="130914" y="857275"/>
                  </a:lnTo>
                  <a:lnTo>
                    <a:pt x="163643" y="834641"/>
                  </a:lnTo>
                  <a:lnTo>
                    <a:pt x="196362" y="809863"/>
                  </a:lnTo>
                  <a:lnTo>
                    <a:pt x="229100" y="783610"/>
                  </a:lnTo>
                  <a:lnTo>
                    <a:pt x="261819" y="756488"/>
                  </a:lnTo>
                  <a:lnTo>
                    <a:pt x="294548" y="728960"/>
                  </a:lnTo>
                  <a:lnTo>
                    <a:pt x="327277" y="701432"/>
                  </a:lnTo>
                  <a:lnTo>
                    <a:pt x="360005" y="674221"/>
                  </a:lnTo>
                  <a:lnTo>
                    <a:pt x="392734" y="647554"/>
                  </a:lnTo>
                  <a:lnTo>
                    <a:pt x="425463" y="621648"/>
                  </a:lnTo>
                  <a:lnTo>
                    <a:pt x="458191" y="596641"/>
                  </a:lnTo>
                  <a:lnTo>
                    <a:pt x="490920" y="572653"/>
                  </a:lnTo>
                  <a:lnTo>
                    <a:pt x="523639" y="549753"/>
                  </a:lnTo>
                  <a:lnTo>
                    <a:pt x="556378" y="527980"/>
                  </a:lnTo>
                  <a:lnTo>
                    <a:pt x="589096" y="507384"/>
                  </a:lnTo>
                  <a:lnTo>
                    <a:pt x="654554" y="469691"/>
                  </a:lnTo>
                  <a:lnTo>
                    <a:pt x="720012" y="436587"/>
                  </a:lnTo>
                  <a:lnTo>
                    <a:pt x="785459" y="407813"/>
                  </a:lnTo>
                  <a:lnTo>
                    <a:pt x="850917" y="383025"/>
                  </a:lnTo>
                  <a:lnTo>
                    <a:pt x="916374" y="361835"/>
                  </a:lnTo>
                  <a:lnTo>
                    <a:pt x="981832" y="343859"/>
                  </a:lnTo>
                  <a:lnTo>
                    <a:pt x="1047289" y="328711"/>
                  </a:lnTo>
                  <a:lnTo>
                    <a:pt x="1112736" y="316005"/>
                  </a:lnTo>
                  <a:lnTo>
                    <a:pt x="1178194" y="305415"/>
                  </a:lnTo>
                  <a:lnTo>
                    <a:pt x="1243651" y="296634"/>
                  </a:lnTo>
                  <a:lnTo>
                    <a:pt x="1309109" y="289377"/>
                  </a:lnTo>
                  <a:lnTo>
                    <a:pt x="1374566" y="283414"/>
                  </a:lnTo>
                  <a:lnTo>
                    <a:pt x="1440014" y="278530"/>
                  </a:lnTo>
                  <a:lnTo>
                    <a:pt x="1505471" y="274555"/>
                  </a:lnTo>
                  <a:lnTo>
                    <a:pt x="1570929" y="271322"/>
                  </a:lnTo>
                  <a:lnTo>
                    <a:pt x="1636386" y="268711"/>
                  </a:lnTo>
                  <a:lnTo>
                    <a:pt x="1701844" y="266605"/>
                  </a:lnTo>
                  <a:lnTo>
                    <a:pt x="1767291" y="264924"/>
                  </a:lnTo>
                  <a:lnTo>
                    <a:pt x="1832749" y="263579"/>
                  </a:lnTo>
                  <a:lnTo>
                    <a:pt x="1898206" y="262502"/>
                  </a:lnTo>
                  <a:lnTo>
                    <a:pt x="1963664" y="261651"/>
                  </a:lnTo>
                  <a:lnTo>
                    <a:pt x="2029121" y="260979"/>
                  </a:lnTo>
                  <a:lnTo>
                    <a:pt x="2094569" y="260455"/>
                  </a:lnTo>
                  <a:lnTo>
                    <a:pt x="2160027" y="260039"/>
                  </a:lnTo>
                  <a:lnTo>
                    <a:pt x="2225484" y="259723"/>
                  </a:lnTo>
                  <a:lnTo>
                    <a:pt x="2290941" y="259476"/>
                  </a:lnTo>
                  <a:lnTo>
                    <a:pt x="2356389" y="259288"/>
                  </a:lnTo>
                  <a:lnTo>
                    <a:pt x="2421846" y="259140"/>
                  </a:lnTo>
                  <a:lnTo>
                    <a:pt x="2487304" y="259031"/>
                  </a:lnTo>
                  <a:lnTo>
                    <a:pt x="2552761" y="258952"/>
                  </a:lnTo>
                  <a:lnTo>
                    <a:pt x="2585490" y="258912"/>
                  </a:lnTo>
                  <a:lnTo>
                    <a:pt x="2618219" y="258893"/>
                  </a:lnTo>
                  <a:lnTo>
                    <a:pt x="2650948" y="258863"/>
                  </a:lnTo>
                  <a:lnTo>
                    <a:pt x="2683666" y="258843"/>
                  </a:lnTo>
                  <a:lnTo>
                    <a:pt x="2716405" y="258824"/>
                  </a:lnTo>
                  <a:lnTo>
                    <a:pt x="2749124" y="258804"/>
                  </a:lnTo>
                  <a:lnTo>
                    <a:pt x="2781853" y="258794"/>
                  </a:lnTo>
                  <a:lnTo>
                    <a:pt x="2814581" y="258784"/>
                  </a:lnTo>
                  <a:lnTo>
                    <a:pt x="2847310" y="258774"/>
                  </a:lnTo>
                  <a:lnTo>
                    <a:pt x="2880039" y="258764"/>
                  </a:lnTo>
                  <a:lnTo>
                    <a:pt x="2912768" y="258764"/>
                  </a:lnTo>
                  <a:lnTo>
                    <a:pt x="2945496" y="258754"/>
                  </a:lnTo>
                  <a:lnTo>
                    <a:pt x="2978225" y="258754"/>
                  </a:lnTo>
                  <a:lnTo>
                    <a:pt x="3010944" y="258744"/>
                  </a:lnTo>
                  <a:lnTo>
                    <a:pt x="3043682" y="258744"/>
                  </a:lnTo>
                  <a:lnTo>
                    <a:pt x="3207316" y="258744"/>
                  </a:lnTo>
                  <a:lnTo>
                    <a:pt x="3240045" y="258744"/>
                  </a:lnTo>
                </a:path>
                <a:path extrusionOk="0" h="906780" w="3240404">
                  <a:moveTo>
                    <a:pt x="0" y="906763"/>
                  </a:moveTo>
                  <a:lnTo>
                    <a:pt x="65457" y="889568"/>
                  </a:lnTo>
                  <a:lnTo>
                    <a:pt x="130914" y="846734"/>
                  </a:lnTo>
                  <a:lnTo>
                    <a:pt x="163643" y="819147"/>
                  </a:lnTo>
                  <a:lnTo>
                    <a:pt x="196362" y="788900"/>
                  </a:lnTo>
                  <a:lnTo>
                    <a:pt x="229100" y="756923"/>
                  </a:lnTo>
                  <a:lnTo>
                    <a:pt x="261819" y="723947"/>
                  </a:lnTo>
                  <a:lnTo>
                    <a:pt x="294548" y="690615"/>
                  </a:lnTo>
                  <a:lnTo>
                    <a:pt x="327277" y="657461"/>
                  </a:lnTo>
                  <a:lnTo>
                    <a:pt x="360005" y="624891"/>
                  </a:lnTo>
                  <a:lnTo>
                    <a:pt x="392734" y="593260"/>
                  </a:lnTo>
                  <a:lnTo>
                    <a:pt x="425463" y="562815"/>
                  </a:lnTo>
                  <a:lnTo>
                    <a:pt x="458191" y="533774"/>
                  </a:lnTo>
                  <a:lnTo>
                    <a:pt x="490920" y="506267"/>
                  </a:lnTo>
                  <a:lnTo>
                    <a:pt x="523639" y="480390"/>
                  </a:lnTo>
                  <a:lnTo>
                    <a:pt x="556378" y="456204"/>
                  </a:lnTo>
                  <a:lnTo>
                    <a:pt x="589096" y="433739"/>
                  </a:lnTo>
                  <a:lnTo>
                    <a:pt x="621826" y="412985"/>
                  </a:lnTo>
                  <a:lnTo>
                    <a:pt x="687283" y="376459"/>
                  </a:lnTo>
                  <a:lnTo>
                    <a:pt x="752740" y="346232"/>
                  </a:lnTo>
                  <a:lnTo>
                    <a:pt x="818198" y="321700"/>
                  </a:lnTo>
                  <a:lnTo>
                    <a:pt x="883655" y="302201"/>
                  </a:lnTo>
                  <a:lnTo>
                    <a:pt x="949103" y="287023"/>
                  </a:lnTo>
                  <a:lnTo>
                    <a:pt x="1014560" y="275475"/>
                  </a:lnTo>
                  <a:lnTo>
                    <a:pt x="1080018" y="266951"/>
                  </a:lnTo>
                  <a:lnTo>
                    <a:pt x="1145475" y="260850"/>
                  </a:lnTo>
                  <a:lnTo>
                    <a:pt x="1210923" y="256668"/>
                  </a:lnTo>
                  <a:lnTo>
                    <a:pt x="1276380" y="253988"/>
                  </a:lnTo>
                  <a:lnTo>
                    <a:pt x="1341838" y="252426"/>
                  </a:lnTo>
                  <a:lnTo>
                    <a:pt x="1407295" y="251704"/>
                  </a:lnTo>
                  <a:lnTo>
                    <a:pt x="1472753" y="251576"/>
                  </a:lnTo>
                  <a:lnTo>
                    <a:pt x="1505471" y="251665"/>
                  </a:lnTo>
                  <a:lnTo>
                    <a:pt x="1570929" y="252080"/>
                  </a:lnTo>
                  <a:lnTo>
                    <a:pt x="1636386" y="252683"/>
                  </a:lnTo>
                  <a:lnTo>
                    <a:pt x="1701844" y="253395"/>
                  </a:lnTo>
                  <a:lnTo>
                    <a:pt x="1734572" y="253761"/>
                  </a:lnTo>
                  <a:lnTo>
                    <a:pt x="1800030" y="254492"/>
                  </a:lnTo>
                  <a:lnTo>
                    <a:pt x="1865478" y="255195"/>
                  </a:lnTo>
                  <a:lnTo>
                    <a:pt x="1930935" y="255847"/>
                  </a:lnTo>
                  <a:lnTo>
                    <a:pt x="1996393" y="256421"/>
                  </a:lnTo>
                  <a:lnTo>
                    <a:pt x="2061850" y="256925"/>
                  </a:lnTo>
                  <a:lnTo>
                    <a:pt x="2127308" y="257350"/>
                  </a:lnTo>
                  <a:lnTo>
                    <a:pt x="2192755" y="257696"/>
                  </a:lnTo>
                  <a:lnTo>
                    <a:pt x="2258212" y="257993"/>
                  </a:lnTo>
                  <a:lnTo>
                    <a:pt x="2323670" y="258220"/>
                  </a:lnTo>
                  <a:lnTo>
                    <a:pt x="2389128" y="258398"/>
                  </a:lnTo>
                  <a:lnTo>
                    <a:pt x="2454585" y="258537"/>
                  </a:lnTo>
                  <a:lnTo>
                    <a:pt x="2520033" y="258636"/>
                  </a:lnTo>
                  <a:lnTo>
                    <a:pt x="2552761" y="258685"/>
                  </a:lnTo>
                  <a:lnTo>
                    <a:pt x="2585490" y="258715"/>
                  </a:lnTo>
                  <a:lnTo>
                    <a:pt x="2618219" y="258744"/>
                  </a:lnTo>
                  <a:lnTo>
                    <a:pt x="2650948" y="258764"/>
                  </a:lnTo>
                  <a:lnTo>
                    <a:pt x="2683666" y="258784"/>
                  </a:lnTo>
                  <a:lnTo>
                    <a:pt x="2716405" y="258804"/>
                  </a:lnTo>
                  <a:lnTo>
                    <a:pt x="2749124" y="258813"/>
                  </a:lnTo>
                  <a:lnTo>
                    <a:pt x="2781853" y="258824"/>
                  </a:lnTo>
                  <a:lnTo>
                    <a:pt x="2814581" y="258824"/>
                  </a:lnTo>
                  <a:lnTo>
                    <a:pt x="2847310" y="258833"/>
                  </a:lnTo>
                  <a:lnTo>
                    <a:pt x="2880039" y="258833"/>
                  </a:lnTo>
                  <a:lnTo>
                    <a:pt x="2912768" y="258833"/>
                  </a:lnTo>
                  <a:lnTo>
                    <a:pt x="2945496" y="258833"/>
                  </a:lnTo>
                  <a:lnTo>
                    <a:pt x="2978225" y="258833"/>
                  </a:lnTo>
                  <a:lnTo>
                    <a:pt x="3010944" y="258833"/>
                  </a:lnTo>
                  <a:lnTo>
                    <a:pt x="3043682" y="258824"/>
                  </a:lnTo>
                  <a:lnTo>
                    <a:pt x="3076401" y="258824"/>
                  </a:lnTo>
                  <a:lnTo>
                    <a:pt x="3109130" y="258824"/>
                  </a:lnTo>
                  <a:lnTo>
                    <a:pt x="3141859" y="258824"/>
                  </a:lnTo>
                  <a:lnTo>
                    <a:pt x="3174587" y="258813"/>
                  </a:lnTo>
                  <a:lnTo>
                    <a:pt x="3207316" y="258804"/>
                  </a:lnTo>
                  <a:lnTo>
                    <a:pt x="3240045" y="258804"/>
                  </a:lnTo>
                </a:path>
                <a:path extrusionOk="0" h="906780" w="3240404">
                  <a:moveTo>
                    <a:pt x="0" y="906763"/>
                  </a:moveTo>
                  <a:lnTo>
                    <a:pt x="65457" y="886661"/>
                  </a:lnTo>
                  <a:lnTo>
                    <a:pt x="98185" y="864552"/>
                  </a:lnTo>
                  <a:lnTo>
                    <a:pt x="130914" y="836767"/>
                  </a:lnTo>
                  <a:lnTo>
                    <a:pt x="163643" y="804790"/>
                  </a:lnTo>
                  <a:lnTo>
                    <a:pt x="196362" y="769906"/>
                  </a:lnTo>
                  <a:lnTo>
                    <a:pt x="229100" y="733202"/>
                  </a:lnTo>
                  <a:lnTo>
                    <a:pt x="261819" y="695608"/>
                  </a:lnTo>
                  <a:lnTo>
                    <a:pt x="294548" y="657906"/>
                  </a:lnTo>
                  <a:lnTo>
                    <a:pt x="327277" y="620689"/>
                  </a:lnTo>
                  <a:lnTo>
                    <a:pt x="360005" y="584489"/>
                  </a:lnTo>
                  <a:lnTo>
                    <a:pt x="392734" y="549694"/>
                  </a:lnTo>
                  <a:lnTo>
                    <a:pt x="425463" y="516619"/>
                  </a:lnTo>
                  <a:lnTo>
                    <a:pt x="458191" y="485463"/>
                  </a:lnTo>
                  <a:lnTo>
                    <a:pt x="490920" y="456372"/>
                  </a:lnTo>
                  <a:lnTo>
                    <a:pt x="523639" y="429448"/>
                  </a:lnTo>
                  <a:lnTo>
                    <a:pt x="556378" y="404718"/>
                  </a:lnTo>
                  <a:lnTo>
                    <a:pt x="589096" y="382184"/>
                  </a:lnTo>
                  <a:lnTo>
                    <a:pt x="621826" y="361795"/>
                  </a:lnTo>
                  <a:lnTo>
                    <a:pt x="687283" y="327188"/>
                  </a:lnTo>
                  <a:lnTo>
                    <a:pt x="752740" y="300135"/>
                  </a:lnTo>
                  <a:lnTo>
                    <a:pt x="818198" y="279687"/>
                  </a:lnTo>
                  <a:lnTo>
                    <a:pt x="883655" y="264845"/>
                  </a:lnTo>
                  <a:lnTo>
                    <a:pt x="949103" y="254591"/>
                  </a:lnTo>
                  <a:lnTo>
                    <a:pt x="1014560" y="247996"/>
                  </a:lnTo>
                  <a:lnTo>
                    <a:pt x="1080018" y="244229"/>
                  </a:lnTo>
                  <a:lnTo>
                    <a:pt x="1145475" y="242558"/>
                  </a:lnTo>
                  <a:lnTo>
                    <a:pt x="1178194" y="242311"/>
                  </a:lnTo>
                  <a:lnTo>
                    <a:pt x="1210923" y="242390"/>
                  </a:lnTo>
                  <a:lnTo>
                    <a:pt x="1276380" y="243220"/>
                  </a:lnTo>
                  <a:lnTo>
                    <a:pt x="1341838" y="244684"/>
                  </a:lnTo>
                  <a:lnTo>
                    <a:pt x="1407295" y="246473"/>
                  </a:lnTo>
                  <a:lnTo>
                    <a:pt x="1472753" y="248382"/>
                  </a:lnTo>
                  <a:lnTo>
                    <a:pt x="1505471" y="249331"/>
                  </a:lnTo>
                  <a:lnTo>
                    <a:pt x="1570929" y="251151"/>
                  </a:lnTo>
                  <a:lnTo>
                    <a:pt x="1636386" y="252802"/>
                  </a:lnTo>
                  <a:lnTo>
                    <a:pt x="1701844" y="254256"/>
                  </a:lnTo>
                  <a:lnTo>
                    <a:pt x="1767291" y="255481"/>
                  </a:lnTo>
                  <a:lnTo>
                    <a:pt x="1832749" y="256490"/>
                  </a:lnTo>
                  <a:lnTo>
                    <a:pt x="1898206" y="257301"/>
                  </a:lnTo>
                  <a:lnTo>
                    <a:pt x="1963664" y="257914"/>
                  </a:lnTo>
                  <a:lnTo>
                    <a:pt x="2029121" y="258378"/>
                  </a:lnTo>
                  <a:lnTo>
                    <a:pt x="2094569" y="258705"/>
                  </a:lnTo>
                  <a:lnTo>
                    <a:pt x="2160027" y="258932"/>
                  </a:lnTo>
                  <a:lnTo>
                    <a:pt x="2225484" y="259071"/>
                  </a:lnTo>
                  <a:lnTo>
                    <a:pt x="2290941" y="259140"/>
                  </a:lnTo>
                  <a:lnTo>
                    <a:pt x="2356389" y="259170"/>
                  </a:lnTo>
                  <a:lnTo>
                    <a:pt x="2389128" y="259170"/>
                  </a:lnTo>
                  <a:lnTo>
                    <a:pt x="2421846" y="259160"/>
                  </a:lnTo>
                  <a:lnTo>
                    <a:pt x="2454585" y="259150"/>
                  </a:lnTo>
                  <a:lnTo>
                    <a:pt x="2520033" y="259120"/>
                  </a:lnTo>
                  <a:lnTo>
                    <a:pt x="2585490" y="259071"/>
                  </a:lnTo>
                  <a:lnTo>
                    <a:pt x="2618219" y="259041"/>
                  </a:lnTo>
                  <a:lnTo>
                    <a:pt x="2650948" y="259031"/>
                  </a:lnTo>
                  <a:lnTo>
                    <a:pt x="2683666" y="259001"/>
                  </a:lnTo>
                  <a:lnTo>
                    <a:pt x="2716405" y="258972"/>
                  </a:lnTo>
                  <a:lnTo>
                    <a:pt x="2749124" y="258952"/>
                  </a:lnTo>
                  <a:lnTo>
                    <a:pt x="2781853" y="258932"/>
                  </a:lnTo>
                  <a:lnTo>
                    <a:pt x="2814581" y="258912"/>
                  </a:lnTo>
                  <a:lnTo>
                    <a:pt x="2847310" y="258893"/>
                  </a:lnTo>
                  <a:lnTo>
                    <a:pt x="2880039" y="258873"/>
                  </a:lnTo>
                  <a:lnTo>
                    <a:pt x="2912768" y="258853"/>
                  </a:lnTo>
                  <a:lnTo>
                    <a:pt x="2945496" y="258843"/>
                  </a:lnTo>
                  <a:lnTo>
                    <a:pt x="2978225" y="258824"/>
                  </a:lnTo>
                  <a:lnTo>
                    <a:pt x="3010944" y="258813"/>
                  </a:lnTo>
                  <a:lnTo>
                    <a:pt x="3043682" y="258804"/>
                  </a:lnTo>
                  <a:lnTo>
                    <a:pt x="3076401" y="258794"/>
                  </a:lnTo>
                  <a:lnTo>
                    <a:pt x="3109130" y="258784"/>
                  </a:lnTo>
                  <a:lnTo>
                    <a:pt x="3141859" y="258784"/>
                  </a:lnTo>
                  <a:lnTo>
                    <a:pt x="3174587" y="258774"/>
                  </a:lnTo>
                  <a:lnTo>
                    <a:pt x="3207316" y="258764"/>
                  </a:lnTo>
                  <a:lnTo>
                    <a:pt x="3240045" y="258764"/>
                  </a:lnTo>
                </a:path>
                <a:path extrusionOk="0" h="906780" w="3240404">
                  <a:moveTo>
                    <a:pt x="0" y="906763"/>
                  </a:moveTo>
                  <a:lnTo>
                    <a:pt x="65457" y="849770"/>
                  </a:lnTo>
                  <a:lnTo>
                    <a:pt x="98185" y="788663"/>
                  </a:lnTo>
                  <a:lnTo>
                    <a:pt x="130914" y="714465"/>
                  </a:lnTo>
                  <a:lnTo>
                    <a:pt x="163643" y="632969"/>
                  </a:lnTo>
                  <a:lnTo>
                    <a:pt x="196362" y="549278"/>
                  </a:lnTo>
                  <a:lnTo>
                    <a:pt x="229100" y="467625"/>
                  </a:lnTo>
                  <a:lnTo>
                    <a:pt x="261819" y="391400"/>
                  </a:lnTo>
                  <a:lnTo>
                    <a:pt x="294548" y="323094"/>
                  </a:lnTo>
                  <a:lnTo>
                    <a:pt x="327277" y="264400"/>
                  </a:lnTo>
                  <a:lnTo>
                    <a:pt x="360005" y="216237"/>
                  </a:lnTo>
                  <a:lnTo>
                    <a:pt x="392734" y="178870"/>
                  </a:lnTo>
                  <a:lnTo>
                    <a:pt x="425463" y="152055"/>
                  </a:lnTo>
                  <a:lnTo>
                    <a:pt x="490920" y="126880"/>
                  </a:lnTo>
                  <a:lnTo>
                    <a:pt x="523639" y="126267"/>
                  </a:lnTo>
                  <a:lnTo>
                    <a:pt x="556378" y="131844"/>
                  </a:lnTo>
                  <a:lnTo>
                    <a:pt x="621826" y="156049"/>
                  </a:lnTo>
                  <a:lnTo>
                    <a:pt x="687283" y="189084"/>
                  </a:lnTo>
                  <a:lnTo>
                    <a:pt x="720012" y="206191"/>
                  </a:lnTo>
                  <a:lnTo>
                    <a:pt x="752740" y="222565"/>
                  </a:lnTo>
                  <a:lnTo>
                    <a:pt x="818198" y="250824"/>
                  </a:lnTo>
                  <a:lnTo>
                    <a:pt x="883655" y="270956"/>
                  </a:lnTo>
                  <a:lnTo>
                    <a:pt x="949103" y="282356"/>
                  </a:lnTo>
                  <a:lnTo>
                    <a:pt x="1014560" y="286064"/>
                  </a:lnTo>
                  <a:lnTo>
                    <a:pt x="1047289" y="285619"/>
                  </a:lnTo>
                  <a:lnTo>
                    <a:pt x="1112736" y="281575"/>
                  </a:lnTo>
                  <a:lnTo>
                    <a:pt x="1178194" y="275119"/>
                  </a:lnTo>
                  <a:lnTo>
                    <a:pt x="1210923" y="271588"/>
                  </a:lnTo>
                  <a:lnTo>
                    <a:pt x="1243651" y="268118"/>
                  </a:lnTo>
                  <a:lnTo>
                    <a:pt x="1309109" y="261918"/>
                  </a:lnTo>
                  <a:lnTo>
                    <a:pt x="1374566" y="257261"/>
                  </a:lnTo>
                  <a:lnTo>
                    <a:pt x="1440014" y="254414"/>
                  </a:lnTo>
                  <a:lnTo>
                    <a:pt x="1505471" y="253227"/>
                  </a:lnTo>
                  <a:lnTo>
                    <a:pt x="1538200" y="253148"/>
                  </a:lnTo>
                  <a:lnTo>
                    <a:pt x="1570929" y="253345"/>
                  </a:lnTo>
                  <a:lnTo>
                    <a:pt x="1636386" y="254324"/>
                  </a:lnTo>
                  <a:lnTo>
                    <a:pt x="1701844" y="255699"/>
                  </a:lnTo>
                  <a:lnTo>
                    <a:pt x="1734572" y="256421"/>
                  </a:lnTo>
                  <a:lnTo>
                    <a:pt x="1767291" y="257113"/>
                  </a:lnTo>
                  <a:lnTo>
                    <a:pt x="1832749" y="258329"/>
                  </a:lnTo>
                  <a:lnTo>
                    <a:pt x="1898206" y="259219"/>
                  </a:lnTo>
                  <a:lnTo>
                    <a:pt x="1963664" y="259723"/>
                  </a:lnTo>
                  <a:lnTo>
                    <a:pt x="2029121" y="259901"/>
                  </a:lnTo>
                  <a:lnTo>
                    <a:pt x="2061850" y="259891"/>
                  </a:lnTo>
                  <a:lnTo>
                    <a:pt x="2127308" y="259733"/>
                  </a:lnTo>
                  <a:lnTo>
                    <a:pt x="2192755" y="259466"/>
                  </a:lnTo>
                  <a:lnTo>
                    <a:pt x="2225484" y="259318"/>
                  </a:lnTo>
                  <a:lnTo>
                    <a:pt x="2258212" y="259179"/>
                  </a:lnTo>
                  <a:lnTo>
                    <a:pt x="2323670" y="258912"/>
                  </a:lnTo>
                  <a:lnTo>
                    <a:pt x="2389128" y="258705"/>
                  </a:lnTo>
                  <a:lnTo>
                    <a:pt x="2454585" y="258576"/>
                  </a:lnTo>
                  <a:lnTo>
                    <a:pt x="2520033" y="258517"/>
                  </a:lnTo>
                  <a:lnTo>
                    <a:pt x="2552761" y="258517"/>
                  </a:lnTo>
                  <a:lnTo>
                    <a:pt x="2585490" y="258527"/>
                  </a:lnTo>
                  <a:lnTo>
                    <a:pt x="2618219" y="258537"/>
                  </a:lnTo>
                  <a:lnTo>
                    <a:pt x="2650948" y="258556"/>
                  </a:lnTo>
                  <a:lnTo>
                    <a:pt x="2683666" y="258596"/>
                  </a:lnTo>
                  <a:lnTo>
                    <a:pt x="2716405" y="258616"/>
                  </a:lnTo>
                  <a:lnTo>
                    <a:pt x="2749124" y="258655"/>
                  </a:lnTo>
                  <a:lnTo>
                    <a:pt x="2781853" y="258685"/>
                  </a:lnTo>
                  <a:lnTo>
                    <a:pt x="2814581" y="258705"/>
                  </a:lnTo>
                  <a:lnTo>
                    <a:pt x="2847310" y="258735"/>
                  </a:lnTo>
                  <a:lnTo>
                    <a:pt x="2880039" y="258754"/>
                  </a:lnTo>
                  <a:lnTo>
                    <a:pt x="2912768" y="258774"/>
                  </a:lnTo>
                  <a:lnTo>
                    <a:pt x="2945496" y="258784"/>
                  </a:lnTo>
                  <a:lnTo>
                    <a:pt x="2978225" y="258794"/>
                  </a:lnTo>
                  <a:lnTo>
                    <a:pt x="3010944" y="258804"/>
                  </a:lnTo>
                  <a:lnTo>
                    <a:pt x="3043682" y="258804"/>
                  </a:lnTo>
                  <a:lnTo>
                    <a:pt x="3076401" y="258804"/>
                  </a:lnTo>
                  <a:lnTo>
                    <a:pt x="3109130" y="258804"/>
                  </a:lnTo>
                  <a:lnTo>
                    <a:pt x="3141859" y="258804"/>
                  </a:lnTo>
                  <a:lnTo>
                    <a:pt x="3174587" y="258794"/>
                  </a:lnTo>
                  <a:lnTo>
                    <a:pt x="3207316" y="258784"/>
                  </a:lnTo>
                  <a:lnTo>
                    <a:pt x="3240045" y="258784"/>
                  </a:lnTo>
                </a:path>
                <a:path extrusionOk="0" h="906780" w="3240404">
                  <a:moveTo>
                    <a:pt x="0" y="906763"/>
                  </a:moveTo>
                  <a:lnTo>
                    <a:pt x="32728" y="883745"/>
                  </a:lnTo>
                  <a:lnTo>
                    <a:pt x="65457" y="821896"/>
                  </a:lnTo>
                  <a:lnTo>
                    <a:pt x="98185" y="732470"/>
                  </a:lnTo>
                  <a:lnTo>
                    <a:pt x="130914" y="626601"/>
                  </a:lnTo>
                  <a:lnTo>
                    <a:pt x="163643" y="514533"/>
                  </a:lnTo>
                  <a:lnTo>
                    <a:pt x="196362" y="405084"/>
                  </a:lnTo>
                  <a:lnTo>
                    <a:pt x="229100" y="305316"/>
                  </a:lnTo>
                  <a:lnTo>
                    <a:pt x="261819" y="220340"/>
                  </a:lnTo>
                  <a:lnTo>
                    <a:pt x="294548" y="153340"/>
                  </a:lnTo>
                  <a:lnTo>
                    <a:pt x="327277" y="105671"/>
                  </a:lnTo>
                  <a:lnTo>
                    <a:pt x="360005" y="77125"/>
                  </a:lnTo>
                  <a:lnTo>
                    <a:pt x="392734" y="66218"/>
                  </a:lnTo>
                  <a:lnTo>
                    <a:pt x="425463" y="70529"/>
                  </a:lnTo>
                  <a:lnTo>
                    <a:pt x="458191" y="87002"/>
                  </a:lnTo>
                  <a:lnTo>
                    <a:pt x="490920" y="112315"/>
                  </a:lnTo>
                  <a:lnTo>
                    <a:pt x="523639" y="143126"/>
                  </a:lnTo>
                  <a:lnTo>
                    <a:pt x="556378" y="176339"/>
                  </a:lnTo>
                  <a:lnTo>
                    <a:pt x="589096" y="209226"/>
                  </a:lnTo>
                  <a:lnTo>
                    <a:pt x="621826" y="239591"/>
                  </a:lnTo>
                  <a:lnTo>
                    <a:pt x="654554" y="265794"/>
                  </a:lnTo>
                  <a:lnTo>
                    <a:pt x="687283" y="286786"/>
                  </a:lnTo>
                  <a:lnTo>
                    <a:pt x="752740" y="311605"/>
                  </a:lnTo>
                  <a:lnTo>
                    <a:pt x="785459" y="315797"/>
                  </a:lnTo>
                  <a:lnTo>
                    <a:pt x="818198" y="315303"/>
                  </a:lnTo>
                  <a:lnTo>
                    <a:pt x="883655" y="303902"/>
                  </a:lnTo>
                  <a:lnTo>
                    <a:pt x="949103" y="285165"/>
                  </a:lnTo>
                  <a:lnTo>
                    <a:pt x="981832" y="275297"/>
                  </a:lnTo>
                  <a:lnTo>
                    <a:pt x="1014560" y="266081"/>
                  </a:lnTo>
                  <a:lnTo>
                    <a:pt x="1080018" y="251467"/>
                  </a:lnTo>
                  <a:lnTo>
                    <a:pt x="1145475" y="243438"/>
                  </a:lnTo>
                  <a:lnTo>
                    <a:pt x="1210923" y="241806"/>
                  </a:lnTo>
                  <a:lnTo>
                    <a:pt x="1243651" y="242894"/>
                  </a:lnTo>
                  <a:lnTo>
                    <a:pt x="1276380" y="244872"/>
                  </a:lnTo>
                  <a:lnTo>
                    <a:pt x="1309109" y="247442"/>
                  </a:lnTo>
                  <a:lnTo>
                    <a:pt x="1341838" y="250339"/>
                  </a:lnTo>
                  <a:lnTo>
                    <a:pt x="1374566" y="253286"/>
                  </a:lnTo>
                  <a:lnTo>
                    <a:pt x="1407295" y="256075"/>
                  </a:lnTo>
                  <a:lnTo>
                    <a:pt x="1472753" y="260583"/>
                  </a:lnTo>
                  <a:lnTo>
                    <a:pt x="1538200" y="263174"/>
                  </a:lnTo>
                  <a:lnTo>
                    <a:pt x="1603658" y="263817"/>
                  </a:lnTo>
                  <a:lnTo>
                    <a:pt x="1636386" y="263560"/>
                  </a:lnTo>
                  <a:lnTo>
                    <a:pt x="1669115" y="263016"/>
                  </a:lnTo>
                  <a:lnTo>
                    <a:pt x="1701844" y="262274"/>
                  </a:lnTo>
                  <a:lnTo>
                    <a:pt x="1734572" y="261424"/>
                  </a:lnTo>
                  <a:lnTo>
                    <a:pt x="1767291" y="260544"/>
                  </a:lnTo>
                  <a:lnTo>
                    <a:pt x="1800030" y="259703"/>
                  </a:lnTo>
                  <a:lnTo>
                    <a:pt x="1865478" y="258309"/>
                  </a:lnTo>
                  <a:lnTo>
                    <a:pt x="1930935" y="257489"/>
                  </a:lnTo>
                  <a:lnTo>
                    <a:pt x="1996393" y="257241"/>
                  </a:lnTo>
                  <a:lnTo>
                    <a:pt x="2029121" y="257301"/>
                  </a:lnTo>
                  <a:lnTo>
                    <a:pt x="2061850" y="257449"/>
                  </a:lnTo>
                  <a:lnTo>
                    <a:pt x="2094569" y="257667"/>
                  </a:lnTo>
                  <a:lnTo>
                    <a:pt x="2127308" y="257914"/>
                  </a:lnTo>
                  <a:lnTo>
                    <a:pt x="2160027" y="258171"/>
                  </a:lnTo>
                  <a:lnTo>
                    <a:pt x="2192755" y="258428"/>
                  </a:lnTo>
                  <a:lnTo>
                    <a:pt x="2258212" y="258853"/>
                  </a:lnTo>
                  <a:lnTo>
                    <a:pt x="2323670" y="259120"/>
                  </a:lnTo>
                  <a:lnTo>
                    <a:pt x="2389128" y="259199"/>
                  </a:lnTo>
                  <a:lnTo>
                    <a:pt x="2421846" y="259199"/>
                  </a:lnTo>
                  <a:lnTo>
                    <a:pt x="2454585" y="259150"/>
                  </a:lnTo>
                  <a:lnTo>
                    <a:pt x="2487304" y="259090"/>
                  </a:lnTo>
                  <a:lnTo>
                    <a:pt x="2520033" y="259021"/>
                  </a:lnTo>
                  <a:lnTo>
                    <a:pt x="2552761" y="258942"/>
                  </a:lnTo>
                  <a:lnTo>
                    <a:pt x="2585490" y="258863"/>
                  </a:lnTo>
                  <a:lnTo>
                    <a:pt x="2650948" y="258735"/>
                  </a:lnTo>
                  <a:lnTo>
                    <a:pt x="2716405" y="258655"/>
                  </a:lnTo>
                  <a:lnTo>
                    <a:pt x="2781853" y="258616"/>
                  </a:lnTo>
                  <a:lnTo>
                    <a:pt x="2814581" y="258626"/>
                  </a:lnTo>
                  <a:lnTo>
                    <a:pt x="2847310" y="258636"/>
                  </a:lnTo>
                  <a:lnTo>
                    <a:pt x="2880039" y="258655"/>
                  </a:lnTo>
                  <a:lnTo>
                    <a:pt x="2912768" y="258665"/>
                  </a:lnTo>
                  <a:lnTo>
                    <a:pt x="2945496" y="258695"/>
                  </a:lnTo>
                  <a:lnTo>
                    <a:pt x="2978225" y="258715"/>
                  </a:lnTo>
                  <a:lnTo>
                    <a:pt x="3010944" y="258744"/>
                  </a:lnTo>
                  <a:lnTo>
                    <a:pt x="3043682" y="258754"/>
                  </a:lnTo>
                  <a:lnTo>
                    <a:pt x="3076401" y="258774"/>
                  </a:lnTo>
                  <a:lnTo>
                    <a:pt x="3109130" y="258784"/>
                  </a:lnTo>
                  <a:lnTo>
                    <a:pt x="3141859" y="258794"/>
                  </a:lnTo>
                  <a:lnTo>
                    <a:pt x="3174587" y="258794"/>
                  </a:lnTo>
                  <a:lnTo>
                    <a:pt x="3207316" y="258794"/>
                  </a:lnTo>
                  <a:lnTo>
                    <a:pt x="3240045" y="258794"/>
                  </a:lnTo>
                </a:path>
                <a:path extrusionOk="0" h="906780" w="3240404">
                  <a:moveTo>
                    <a:pt x="0" y="906763"/>
                  </a:moveTo>
                  <a:lnTo>
                    <a:pt x="32728" y="868478"/>
                  </a:lnTo>
                  <a:lnTo>
                    <a:pt x="65457" y="767414"/>
                  </a:lnTo>
                  <a:lnTo>
                    <a:pt x="98185" y="626512"/>
                  </a:lnTo>
                  <a:lnTo>
                    <a:pt x="130914" y="469088"/>
                  </a:lnTo>
                  <a:lnTo>
                    <a:pt x="163643" y="316153"/>
                  </a:lnTo>
                  <a:lnTo>
                    <a:pt x="196362" y="184368"/>
                  </a:lnTo>
                  <a:lnTo>
                    <a:pt x="229100" y="84976"/>
                  </a:lnTo>
                  <a:lnTo>
                    <a:pt x="261819" y="23473"/>
                  </a:lnTo>
                  <a:lnTo>
                    <a:pt x="294548" y="0"/>
                  </a:lnTo>
                  <a:lnTo>
                    <a:pt x="327277" y="10382"/>
                  </a:lnTo>
                  <a:lnTo>
                    <a:pt x="360005" y="47273"/>
                  </a:lnTo>
                  <a:lnTo>
                    <a:pt x="392734" y="101666"/>
                  </a:lnTo>
                  <a:lnTo>
                    <a:pt x="425463" y="164157"/>
                  </a:lnTo>
                  <a:lnTo>
                    <a:pt x="458191" y="226144"/>
                  </a:lnTo>
                  <a:lnTo>
                    <a:pt x="490920" y="280616"/>
                  </a:lnTo>
                  <a:lnTo>
                    <a:pt x="523639" y="322728"/>
                  </a:lnTo>
                  <a:lnTo>
                    <a:pt x="556378" y="349881"/>
                  </a:lnTo>
                  <a:lnTo>
                    <a:pt x="589096" y="361706"/>
                  </a:lnTo>
                  <a:lnTo>
                    <a:pt x="621826" y="359600"/>
                  </a:lnTo>
                  <a:lnTo>
                    <a:pt x="654554" y="346361"/>
                  </a:lnTo>
                  <a:lnTo>
                    <a:pt x="687283" y="325497"/>
                  </a:lnTo>
                  <a:lnTo>
                    <a:pt x="720012" y="300787"/>
                  </a:lnTo>
                  <a:lnTo>
                    <a:pt x="752740" y="275741"/>
                  </a:lnTo>
                  <a:lnTo>
                    <a:pt x="785459" y="253296"/>
                  </a:lnTo>
                  <a:lnTo>
                    <a:pt x="818198" y="235547"/>
                  </a:lnTo>
                  <a:lnTo>
                    <a:pt x="850917" y="223662"/>
                  </a:lnTo>
                  <a:lnTo>
                    <a:pt x="883655" y="217947"/>
                  </a:lnTo>
                  <a:lnTo>
                    <a:pt x="916374" y="217937"/>
                  </a:lnTo>
                  <a:lnTo>
                    <a:pt x="949103" y="222584"/>
                  </a:lnTo>
                  <a:lnTo>
                    <a:pt x="981832" y="230534"/>
                  </a:lnTo>
                  <a:lnTo>
                    <a:pt x="1014560" y="240264"/>
                  </a:lnTo>
                  <a:lnTo>
                    <a:pt x="1047289" y="250350"/>
                  </a:lnTo>
                  <a:lnTo>
                    <a:pt x="1080018" y="259565"/>
                  </a:lnTo>
                  <a:lnTo>
                    <a:pt x="1112736" y="267020"/>
                  </a:lnTo>
                  <a:lnTo>
                    <a:pt x="1145475" y="272172"/>
                  </a:lnTo>
                  <a:lnTo>
                    <a:pt x="1178194" y="274861"/>
                  </a:lnTo>
                  <a:lnTo>
                    <a:pt x="1210923" y="275217"/>
                  </a:lnTo>
                  <a:lnTo>
                    <a:pt x="1243651" y="273635"/>
                  </a:lnTo>
                  <a:lnTo>
                    <a:pt x="1276380" y="270629"/>
                  </a:lnTo>
                  <a:lnTo>
                    <a:pt x="1309109" y="266813"/>
                  </a:lnTo>
                  <a:lnTo>
                    <a:pt x="1341838" y="262769"/>
                  </a:lnTo>
                  <a:lnTo>
                    <a:pt x="1374566" y="258991"/>
                  </a:lnTo>
                  <a:lnTo>
                    <a:pt x="1407295" y="255877"/>
                  </a:lnTo>
                  <a:lnTo>
                    <a:pt x="1440014" y="253652"/>
                  </a:lnTo>
                  <a:lnTo>
                    <a:pt x="1472753" y="252426"/>
                  </a:lnTo>
                  <a:lnTo>
                    <a:pt x="1505471" y="252129"/>
                  </a:lnTo>
                  <a:lnTo>
                    <a:pt x="1538200" y="252654"/>
                  </a:lnTo>
                  <a:lnTo>
                    <a:pt x="1570929" y="253781"/>
                  </a:lnTo>
                  <a:lnTo>
                    <a:pt x="1603658" y="255264"/>
                  </a:lnTo>
                  <a:lnTo>
                    <a:pt x="1636386" y="256885"/>
                  </a:lnTo>
                  <a:lnTo>
                    <a:pt x="1669115" y="258428"/>
                  </a:lnTo>
                  <a:lnTo>
                    <a:pt x="1701844" y="259723"/>
                  </a:lnTo>
                  <a:lnTo>
                    <a:pt x="1734572" y="260672"/>
                  </a:lnTo>
                  <a:lnTo>
                    <a:pt x="1767291" y="261236"/>
                  </a:lnTo>
                  <a:lnTo>
                    <a:pt x="1800030" y="261414"/>
                  </a:lnTo>
                  <a:lnTo>
                    <a:pt x="1832749" y="261246"/>
                  </a:lnTo>
                  <a:lnTo>
                    <a:pt x="1865478" y="260831"/>
                  </a:lnTo>
                  <a:lnTo>
                    <a:pt x="1898206" y="260247"/>
                  </a:lnTo>
                  <a:lnTo>
                    <a:pt x="1930935" y="259614"/>
                  </a:lnTo>
                  <a:lnTo>
                    <a:pt x="1963664" y="258982"/>
                  </a:lnTo>
                  <a:lnTo>
                    <a:pt x="1996393" y="258448"/>
                  </a:lnTo>
                  <a:lnTo>
                    <a:pt x="2029121" y="258042"/>
                  </a:lnTo>
                  <a:lnTo>
                    <a:pt x="2061850" y="257785"/>
                  </a:lnTo>
                  <a:lnTo>
                    <a:pt x="2094569" y="257696"/>
                  </a:lnTo>
                  <a:lnTo>
                    <a:pt x="2127308" y="257736"/>
                  </a:lnTo>
                  <a:lnTo>
                    <a:pt x="2160027" y="257894"/>
                  </a:lnTo>
                  <a:lnTo>
                    <a:pt x="2192755" y="258111"/>
                  </a:lnTo>
                  <a:lnTo>
                    <a:pt x="2225484" y="258368"/>
                  </a:lnTo>
                  <a:lnTo>
                    <a:pt x="2258212" y="258626"/>
                  </a:lnTo>
                  <a:lnTo>
                    <a:pt x="2290941" y="258843"/>
                  </a:lnTo>
                  <a:lnTo>
                    <a:pt x="2323670" y="259021"/>
                  </a:lnTo>
                  <a:lnTo>
                    <a:pt x="2356389" y="259130"/>
                  </a:lnTo>
                  <a:lnTo>
                    <a:pt x="2389128" y="259179"/>
                  </a:lnTo>
                  <a:lnTo>
                    <a:pt x="2421846" y="259170"/>
                  </a:lnTo>
                  <a:lnTo>
                    <a:pt x="2454585" y="259110"/>
                  </a:lnTo>
                  <a:lnTo>
                    <a:pt x="2487304" y="259031"/>
                  </a:lnTo>
                  <a:lnTo>
                    <a:pt x="2520033" y="258922"/>
                  </a:lnTo>
                  <a:lnTo>
                    <a:pt x="2552761" y="258824"/>
                  </a:lnTo>
                  <a:lnTo>
                    <a:pt x="2585490" y="258725"/>
                  </a:lnTo>
                  <a:lnTo>
                    <a:pt x="2618219" y="258655"/>
                  </a:lnTo>
                  <a:lnTo>
                    <a:pt x="2650948" y="258616"/>
                  </a:lnTo>
                  <a:lnTo>
                    <a:pt x="2683666" y="258586"/>
                  </a:lnTo>
                  <a:lnTo>
                    <a:pt x="2716405" y="258586"/>
                  </a:lnTo>
                  <a:lnTo>
                    <a:pt x="2749124" y="258606"/>
                  </a:lnTo>
                  <a:lnTo>
                    <a:pt x="2781853" y="258636"/>
                  </a:lnTo>
                  <a:lnTo>
                    <a:pt x="2814581" y="258675"/>
                  </a:lnTo>
                  <a:lnTo>
                    <a:pt x="2847310" y="258725"/>
                  </a:lnTo>
                  <a:lnTo>
                    <a:pt x="2880039" y="258764"/>
                  </a:lnTo>
                  <a:lnTo>
                    <a:pt x="2912768" y="258784"/>
                  </a:lnTo>
                  <a:lnTo>
                    <a:pt x="2945496" y="258813"/>
                  </a:lnTo>
                  <a:lnTo>
                    <a:pt x="2978225" y="258824"/>
                  </a:lnTo>
                  <a:lnTo>
                    <a:pt x="3010944" y="258824"/>
                  </a:lnTo>
                  <a:lnTo>
                    <a:pt x="3043682" y="258813"/>
                  </a:lnTo>
                  <a:lnTo>
                    <a:pt x="3076401" y="258804"/>
                  </a:lnTo>
                  <a:lnTo>
                    <a:pt x="3109130" y="258784"/>
                  </a:lnTo>
                  <a:lnTo>
                    <a:pt x="3141859" y="258774"/>
                  </a:lnTo>
                  <a:lnTo>
                    <a:pt x="3174587" y="258754"/>
                  </a:lnTo>
                  <a:lnTo>
                    <a:pt x="3207316" y="258744"/>
                  </a:lnTo>
                  <a:lnTo>
                    <a:pt x="3240045" y="258735"/>
                  </a:lnTo>
                </a:path>
              </a:pathLst>
            </a:cu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3" name="Google Shape;1263;p54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53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55"/>
          <p:cNvSpPr txBox="1"/>
          <p:nvPr/>
        </p:nvSpPr>
        <p:spPr>
          <a:xfrm>
            <a:off x="1038694" y="1377935"/>
            <a:ext cx="2247265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Sistemas de controle: requisitos de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1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desempenho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9" name="Google Shape;1269;p55"/>
          <p:cNvGrpSpPr/>
          <p:nvPr/>
        </p:nvGrpSpPr>
        <p:grpSpPr>
          <a:xfrm>
            <a:off x="1053922" y="1849228"/>
            <a:ext cx="2505710" cy="5080"/>
            <a:chOff x="1053922" y="1849228"/>
            <a:chExt cx="2505710" cy="5080"/>
          </a:xfrm>
        </p:grpSpPr>
        <p:sp>
          <p:nvSpPr>
            <p:cNvPr id="1270" name="Google Shape;1270;p55"/>
            <p:cNvSpPr/>
            <p:nvPr/>
          </p:nvSpPr>
          <p:spPr>
            <a:xfrm>
              <a:off x="1053922" y="1849228"/>
              <a:ext cx="2505710" cy="5080"/>
            </a:xfrm>
            <a:custGeom>
              <a:rect b="b" l="l" r="r" t="t"/>
              <a:pathLst>
                <a:path extrusionOk="0" h="5080" w="2505710">
                  <a:moveTo>
                    <a:pt x="0" y="5060"/>
                  </a:moveTo>
                  <a:lnTo>
                    <a:pt x="0" y="0"/>
                  </a:lnTo>
                  <a:lnTo>
                    <a:pt x="2505237" y="0"/>
                  </a:lnTo>
                  <a:lnTo>
                    <a:pt x="25052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5"/>
            <p:cNvSpPr/>
            <p:nvPr/>
          </p:nvSpPr>
          <p:spPr>
            <a:xfrm>
              <a:off x="1053922" y="1849228"/>
              <a:ext cx="2505710" cy="5080"/>
            </a:xfrm>
            <a:custGeom>
              <a:rect b="b" l="l" r="r" t="t"/>
              <a:pathLst>
                <a:path extrusionOk="0" h="5080" w="2505710">
                  <a:moveTo>
                    <a:pt x="0" y="5060"/>
                  </a:moveTo>
                  <a:lnTo>
                    <a:pt x="0" y="0"/>
                  </a:lnTo>
                  <a:lnTo>
                    <a:pt x="2505237" y="0"/>
                  </a:lnTo>
                  <a:lnTo>
                    <a:pt x="2505237" y="5060"/>
                  </a:lnTo>
                  <a:lnTo>
                    <a:pt x="0" y="5060"/>
                  </a:lnTo>
                  <a:close/>
                </a:path>
              </a:pathLst>
            </a:custGeom>
            <a:noFill/>
            <a:ln cap="flat" cmpd="sng" w="9525">
              <a:solidFill>
                <a:srgbClr val="D5C5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5"/>
            <p:cNvSpPr/>
            <p:nvPr/>
          </p:nvSpPr>
          <p:spPr>
            <a:xfrm>
              <a:off x="1053922" y="1849228"/>
              <a:ext cx="1301750" cy="5080"/>
            </a:xfrm>
            <a:custGeom>
              <a:rect b="b" l="l" r="r" t="t"/>
              <a:pathLst>
                <a:path extrusionOk="0" h="5080" w="1301750">
                  <a:moveTo>
                    <a:pt x="0" y="5060"/>
                  </a:moveTo>
                  <a:lnTo>
                    <a:pt x="0" y="0"/>
                  </a:lnTo>
                  <a:lnTo>
                    <a:pt x="1301740" y="0"/>
                  </a:lnTo>
                  <a:lnTo>
                    <a:pt x="130174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5"/>
            <p:cNvSpPr/>
            <p:nvPr/>
          </p:nvSpPr>
          <p:spPr>
            <a:xfrm>
              <a:off x="1053922" y="1849228"/>
              <a:ext cx="1301750" cy="5080"/>
            </a:xfrm>
            <a:custGeom>
              <a:rect b="b" l="l" r="r" t="t"/>
              <a:pathLst>
                <a:path extrusionOk="0" h="5080" w="1301750">
                  <a:moveTo>
                    <a:pt x="0" y="5060"/>
                  </a:moveTo>
                  <a:lnTo>
                    <a:pt x="0" y="0"/>
                  </a:lnTo>
                  <a:lnTo>
                    <a:pt x="1301740" y="0"/>
                  </a:lnTo>
                  <a:lnTo>
                    <a:pt x="1301740" y="5060"/>
                  </a:lnTo>
                  <a:lnTo>
                    <a:pt x="0" y="5060"/>
                  </a:lnTo>
                  <a:close/>
                </a:path>
              </a:pathLst>
            </a:custGeom>
            <a:noFill/>
            <a:ln cap="flat" cmpd="sng" w="9525">
              <a:solidFill>
                <a:srgbClr val="EB80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6"/>
          <p:cNvSpPr txBox="1"/>
          <p:nvPr>
            <p:ph type="title"/>
          </p:nvPr>
        </p:nvSpPr>
        <p:spPr>
          <a:xfrm>
            <a:off x="98615" y="57929"/>
            <a:ext cx="15887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Requisitos de desempenho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56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54</a:t>
            </a:r>
            <a:endParaRPr/>
          </a:p>
        </p:txBody>
      </p:sp>
      <p:sp>
        <p:nvSpPr>
          <p:cNvPr id="1280" name="Google Shape;1280;p56"/>
          <p:cNvSpPr txBox="1"/>
          <p:nvPr/>
        </p:nvSpPr>
        <p:spPr>
          <a:xfrm>
            <a:off x="486981" y="1160605"/>
            <a:ext cx="3749040" cy="1179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idéia fundamental do projeto de sistemas de controle é alterar as  características do sistema no domínio do tempo (e conseqüentemente  no domínio da freqüência) através da introdução do controlador dado  por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55880" rtl="0" algn="l">
              <a:lnSpc>
                <a:spcPct val="116199"/>
              </a:lnSpc>
              <a:spcBef>
                <a:spcPts val="29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interação entre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em malha fechada permite realocar os  pólos e zeros do sistema de tal forma a tentar satisfazer os requisitos  desejados.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57"/>
          <p:cNvSpPr txBox="1"/>
          <p:nvPr>
            <p:ph type="title"/>
          </p:nvPr>
        </p:nvSpPr>
        <p:spPr>
          <a:xfrm>
            <a:off x="98615" y="57929"/>
            <a:ext cx="15887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Requisitos de desempenho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6" name="Google Shape;128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187" y="534044"/>
            <a:ext cx="3589149" cy="1964333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57"/>
          <p:cNvSpPr txBox="1"/>
          <p:nvPr/>
        </p:nvSpPr>
        <p:spPr>
          <a:xfrm>
            <a:off x="347294" y="2596680"/>
            <a:ext cx="3684270" cy="287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Figura 6: 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Resposta a degrau de um sistema evidenciando suas características no  domínio do tempo.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57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55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58"/>
          <p:cNvSpPr txBox="1"/>
          <p:nvPr/>
        </p:nvSpPr>
        <p:spPr>
          <a:xfrm>
            <a:off x="347294" y="672366"/>
            <a:ext cx="3724910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Usualmente, os objetivos de desempenho são representados através de  suas características no domínio do tempo: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58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56</a:t>
            </a:r>
            <a:endParaRPr/>
          </a:p>
        </p:txBody>
      </p:sp>
      <p:sp>
        <p:nvSpPr>
          <p:cNvPr id="1295" name="Google Shape;1295;p58"/>
          <p:cNvSpPr txBox="1"/>
          <p:nvPr/>
        </p:nvSpPr>
        <p:spPr>
          <a:xfrm>
            <a:off x="461581" y="1122802"/>
            <a:ext cx="361442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15" lvl="0" marL="132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350"/>
              <a:buFont typeface="Lucida Sans"/>
              <a:buChar char="•"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Erro estático 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ss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ss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lim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1" lang="en-US" sz="6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→∞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para uma entrada padronizada</a:t>
            </a:r>
            <a:endParaRPr baseline="30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58"/>
          <p:cNvSpPr txBox="1"/>
          <p:nvPr/>
        </p:nvSpPr>
        <p:spPr>
          <a:xfrm>
            <a:off x="461581" y="1196178"/>
            <a:ext cx="3822700" cy="1267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075">
            <a:spAutoFit/>
          </a:bodyPr>
          <a:lstStyle/>
          <a:p>
            <a:pPr indent="0" lvl="0" marL="132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(degrau, rampa,etc.).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32080" marR="30480" rtl="0" algn="l">
              <a:lnSpc>
                <a:spcPct val="106900"/>
              </a:lnSpc>
              <a:spcBef>
                <a:spcPts val="500"/>
              </a:spcBef>
              <a:spcAft>
                <a:spcPts val="0"/>
              </a:spcAft>
              <a:buClr>
                <a:srgbClr val="22373A"/>
              </a:buClr>
              <a:buSzPts val="1350"/>
              <a:buFont typeface="Lucida Sans"/>
              <a:buChar char="•"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Tempo de subida 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) : tempo que a saída do sistema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demora entre 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e 100% do valor final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∞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32080" marR="66675" rtl="0" algn="l">
              <a:lnSpc>
                <a:spcPct val="113100"/>
              </a:lnSpc>
              <a:spcBef>
                <a:spcPts val="430"/>
              </a:spcBef>
              <a:spcAft>
                <a:spcPts val="0"/>
              </a:spcAft>
              <a:buClr>
                <a:srgbClr val="22373A"/>
              </a:buClr>
              <a:buSzPts val="1350"/>
              <a:buFont typeface="Lucida Sans"/>
              <a:buChar char="•"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Tempo de assentamento 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): O tempo de assentamento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é definido 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como o instante de tempo tal que o sinal de erro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passa a ser  menor que um determinado valor percentual, em geral, definido como  2% ou 5%.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9"/>
          <p:cNvSpPr txBox="1"/>
          <p:nvPr/>
        </p:nvSpPr>
        <p:spPr>
          <a:xfrm>
            <a:off x="410781" y="1085853"/>
            <a:ext cx="3856354" cy="1012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94615" lvl="0" marL="182880" marR="685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350"/>
              <a:buFont typeface="Lucida Sans"/>
              <a:buChar char="•"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Máximo sobresinal 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): O máximo sobresinal é o maior erro 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percentual em relação ao valor final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∞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 O maior valor de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é 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denominado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onde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1"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é o instante de ocorrência do valor de pico.</a:t>
            </a:r>
            <a:endParaRPr baseline="30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máximo sobresinal é definido da seguinte forma: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64465" marR="0" rtl="0" algn="ctr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None/>
            </a:pPr>
            <a:r>
              <a:rPr baseline="-25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-25000"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  </a:t>
            </a:r>
            <a:r>
              <a:rPr baseline="-25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1" lang="en-US" sz="6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i="1" lang="en-US" sz="1350" u="sng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 </a:t>
            </a:r>
            <a:r>
              <a:rPr baseline="30000" i="1" lang="en-US" sz="135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 u="sng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∞</a:t>
            </a:r>
            <a:r>
              <a:rPr baseline="30000" lang="en-US" sz="135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aseline="-25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× </a:t>
            </a:r>
            <a:r>
              <a:rPr baseline="-25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aseline="-25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%</a:t>
            </a:r>
            <a:r>
              <a:rPr baseline="-25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endParaRPr baseline="-25000"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∞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2" name="Google Shape;1302;p59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57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98615" y="57929"/>
            <a:ext cx="200406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Exemplo: Controle de temperatura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99" y="400213"/>
            <a:ext cx="3600082" cy="290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4432643" y="3240525"/>
            <a:ext cx="126364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60"/>
          <p:cNvSpPr txBox="1"/>
          <p:nvPr>
            <p:ph type="title"/>
          </p:nvPr>
        </p:nvSpPr>
        <p:spPr>
          <a:xfrm>
            <a:off x="98615" y="57929"/>
            <a:ext cx="148018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A vida não é tão simples !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60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58</a:t>
            </a:r>
            <a:endParaRPr/>
          </a:p>
        </p:txBody>
      </p:sp>
      <p:sp>
        <p:nvSpPr>
          <p:cNvPr id="1309" name="Google Shape;1309;p60"/>
          <p:cNvSpPr txBox="1"/>
          <p:nvPr/>
        </p:nvSpPr>
        <p:spPr>
          <a:xfrm>
            <a:off x="486981" y="1331319"/>
            <a:ext cx="3597275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Em princípio poderíamos imaginar que seja possível através da  introdução de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alterar os pólos e zeros para qualquer número e  valor que desejarmos.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210820" rtl="0" algn="l">
              <a:lnSpc>
                <a:spcPct val="116199"/>
              </a:lnSpc>
              <a:spcBef>
                <a:spcPts val="29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Entretanto, várias limitações teóricas e físicas não permitem tal  flexibilidade.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61"/>
          <p:cNvSpPr txBox="1"/>
          <p:nvPr>
            <p:ph type="title"/>
          </p:nvPr>
        </p:nvSpPr>
        <p:spPr>
          <a:xfrm>
            <a:off x="98615" y="57929"/>
            <a:ext cx="17399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Complexidade do controlador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61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59</a:t>
            </a:r>
            <a:endParaRPr/>
          </a:p>
        </p:txBody>
      </p:sp>
      <p:sp>
        <p:nvSpPr>
          <p:cNvPr id="1316" name="Google Shape;1316;p61"/>
          <p:cNvSpPr txBox="1"/>
          <p:nvPr/>
        </p:nvSpPr>
        <p:spPr>
          <a:xfrm>
            <a:off x="486981" y="869017"/>
            <a:ext cx="3756660" cy="1756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-94615" lvl="0" marL="106679" marR="94615" rtl="0" algn="l">
              <a:lnSpc>
                <a:spcPct val="114444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Muitos fatores podem contribuir para não ser possível se alcançar os  objetivos de desempenho: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804" lvl="1" marL="340995" marR="269240" rtl="0" algn="l">
              <a:lnSpc>
                <a:spcPct val="107400"/>
              </a:lnSpc>
              <a:spcBef>
                <a:spcPts val="155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complexidade do controlador se refere a topologia da estrutura de  controle e ao grau dos polinômios utilizados para implementar o  controlador.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804" lvl="1" marL="340995" marR="291465" rtl="0" algn="l">
              <a:lnSpc>
                <a:spcPct val="1074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utilização de estruturas de controle com complexidade polinomial  pré-definida pode ser uma restrição para se atingir os objetivos de  desempenho.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804" lvl="1" marL="340995" marR="5080" rtl="0" algn="l">
              <a:lnSpc>
                <a:spcPct val="1074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Além disso, é sabido que a estrutura de controle linear mais geral possível  é representada pelo controlador de dois graus de liberdade apresentado  na Figura.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804" lvl="1" marL="340995" marR="20955" rtl="0" algn="l">
              <a:lnSpc>
                <a:spcPct val="1074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Entretanto, usualmente se utiliza o controlador de 1 grau de liberdade por  ser de projeto mais simples.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2"/>
          <p:cNvSpPr txBox="1"/>
          <p:nvPr>
            <p:ph type="title"/>
          </p:nvPr>
        </p:nvSpPr>
        <p:spPr>
          <a:xfrm>
            <a:off x="98615" y="57929"/>
            <a:ext cx="134302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Topologias de controle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2" name="Google Shape;1322;p62"/>
          <p:cNvGrpSpPr/>
          <p:nvPr/>
        </p:nvGrpSpPr>
        <p:grpSpPr>
          <a:xfrm>
            <a:off x="2664305" y="1064620"/>
            <a:ext cx="259079" cy="19685"/>
            <a:chOff x="2664305" y="1064620"/>
            <a:chExt cx="259079" cy="19685"/>
          </a:xfrm>
        </p:grpSpPr>
        <p:sp>
          <p:nvSpPr>
            <p:cNvPr id="1323" name="Google Shape;1323;p62"/>
            <p:cNvSpPr/>
            <p:nvPr/>
          </p:nvSpPr>
          <p:spPr>
            <a:xfrm>
              <a:off x="2664305" y="1074271"/>
              <a:ext cx="259079" cy="0"/>
            </a:xfrm>
            <a:custGeom>
              <a:rect b="b" l="l" r="r" t="t"/>
              <a:pathLst>
                <a:path extrusionOk="0" h="120000" w="259080">
                  <a:moveTo>
                    <a:pt x="0" y="0"/>
                  </a:moveTo>
                  <a:lnTo>
                    <a:pt x="25896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62"/>
            <p:cNvSpPr/>
            <p:nvPr/>
          </p:nvSpPr>
          <p:spPr>
            <a:xfrm>
              <a:off x="2875019" y="1064620"/>
              <a:ext cx="48260" cy="19685"/>
            </a:xfrm>
            <a:custGeom>
              <a:rect b="b" l="l" r="r" t="t"/>
              <a:pathLst>
                <a:path extrusionOk="0" h="19684" w="48260">
                  <a:moveTo>
                    <a:pt x="0" y="0"/>
                  </a:moveTo>
                  <a:lnTo>
                    <a:pt x="9651" y="9651"/>
                  </a:lnTo>
                  <a:lnTo>
                    <a:pt x="0" y="19302"/>
                  </a:lnTo>
                  <a:lnTo>
                    <a:pt x="48255" y="96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62"/>
            <p:cNvSpPr/>
            <p:nvPr/>
          </p:nvSpPr>
          <p:spPr>
            <a:xfrm>
              <a:off x="2875019" y="1064620"/>
              <a:ext cx="48260" cy="19685"/>
            </a:xfrm>
            <a:custGeom>
              <a:rect b="b" l="l" r="r" t="t"/>
              <a:pathLst>
                <a:path extrusionOk="0" h="19684" w="48260">
                  <a:moveTo>
                    <a:pt x="0" y="19302"/>
                  </a:moveTo>
                  <a:lnTo>
                    <a:pt x="48255" y="9651"/>
                  </a:lnTo>
                  <a:lnTo>
                    <a:pt x="0" y="0"/>
                  </a:lnTo>
                  <a:lnTo>
                    <a:pt x="9651" y="9651"/>
                  </a:lnTo>
                  <a:lnTo>
                    <a:pt x="0" y="1930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62"/>
          <p:cNvGrpSpPr/>
          <p:nvPr/>
        </p:nvGrpSpPr>
        <p:grpSpPr>
          <a:xfrm>
            <a:off x="1047756" y="1064620"/>
            <a:ext cx="259079" cy="19685"/>
            <a:chOff x="1047756" y="1064620"/>
            <a:chExt cx="259079" cy="19685"/>
          </a:xfrm>
        </p:grpSpPr>
        <p:sp>
          <p:nvSpPr>
            <p:cNvPr id="1327" name="Google Shape;1327;p62"/>
            <p:cNvSpPr/>
            <p:nvPr/>
          </p:nvSpPr>
          <p:spPr>
            <a:xfrm>
              <a:off x="1047756" y="1074271"/>
              <a:ext cx="259079" cy="0"/>
            </a:xfrm>
            <a:custGeom>
              <a:rect b="b" l="l" r="r" t="t"/>
              <a:pathLst>
                <a:path extrusionOk="0" h="120000" w="259080">
                  <a:moveTo>
                    <a:pt x="0" y="0"/>
                  </a:moveTo>
                  <a:lnTo>
                    <a:pt x="25896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62"/>
            <p:cNvSpPr/>
            <p:nvPr/>
          </p:nvSpPr>
          <p:spPr>
            <a:xfrm>
              <a:off x="1258470" y="1064620"/>
              <a:ext cx="48260" cy="19685"/>
            </a:xfrm>
            <a:custGeom>
              <a:rect b="b" l="l" r="r" t="t"/>
              <a:pathLst>
                <a:path extrusionOk="0" h="19684" w="48259">
                  <a:moveTo>
                    <a:pt x="0" y="0"/>
                  </a:moveTo>
                  <a:lnTo>
                    <a:pt x="9651" y="9651"/>
                  </a:lnTo>
                  <a:lnTo>
                    <a:pt x="0" y="19302"/>
                  </a:lnTo>
                  <a:lnTo>
                    <a:pt x="48255" y="96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62"/>
            <p:cNvSpPr/>
            <p:nvPr/>
          </p:nvSpPr>
          <p:spPr>
            <a:xfrm>
              <a:off x="1258470" y="1064620"/>
              <a:ext cx="48260" cy="19685"/>
            </a:xfrm>
            <a:custGeom>
              <a:rect b="b" l="l" r="r" t="t"/>
              <a:pathLst>
                <a:path extrusionOk="0" h="19684" w="48259">
                  <a:moveTo>
                    <a:pt x="0" y="19302"/>
                  </a:moveTo>
                  <a:lnTo>
                    <a:pt x="48255" y="9651"/>
                  </a:lnTo>
                  <a:lnTo>
                    <a:pt x="0" y="0"/>
                  </a:lnTo>
                  <a:lnTo>
                    <a:pt x="9651" y="9651"/>
                  </a:lnTo>
                  <a:lnTo>
                    <a:pt x="0" y="1930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62"/>
          <p:cNvGrpSpPr/>
          <p:nvPr/>
        </p:nvGrpSpPr>
        <p:grpSpPr>
          <a:xfrm>
            <a:off x="1675073" y="1004864"/>
            <a:ext cx="1875628" cy="527877"/>
            <a:chOff x="1675073" y="1004864"/>
            <a:chExt cx="1875628" cy="527877"/>
          </a:xfrm>
        </p:grpSpPr>
        <p:pic>
          <p:nvPicPr>
            <p:cNvPr id="1331" name="Google Shape;1331;p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43453" y="1004864"/>
              <a:ext cx="138814" cy="1388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2" name="Google Shape;1332;p62"/>
            <p:cNvSpPr/>
            <p:nvPr/>
          </p:nvSpPr>
          <p:spPr>
            <a:xfrm>
              <a:off x="1675073" y="1074271"/>
              <a:ext cx="259079" cy="0"/>
            </a:xfrm>
            <a:custGeom>
              <a:rect b="b" l="l" r="r" t="t"/>
              <a:pathLst>
                <a:path extrusionOk="0" h="120000" w="259080">
                  <a:moveTo>
                    <a:pt x="0" y="0"/>
                  </a:moveTo>
                  <a:lnTo>
                    <a:pt x="25896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62"/>
            <p:cNvSpPr/>
            <p:nvPr/>
          </p:nvSpPr>
          <p:spPr>
            <a:xfrm>
              <a:off x="1885788" y="1064620"/>
              <a:ext cx="48260" cy="19685"/>
            </a:xfrm>
            <a:custGeom>
              <a:rect b="b" l="l" r="r" t="t"/>
              <a:pathLst>
                <a:path extrusionOk="0" h="19684" w="48260">
                  <a:moveTo>
                    <a:pt x="0" y="0"/>
                  </a:moveTo>
                  <a:lnTo>
                    <a:pt x="9651" y="9651"/>
                  </a:lnTo>
                  <a:lnTo>
                    <a:pt x="0" y="19302"/>
                  </a:lnTo>
                  <a:lnTo>
                    <a:pt x="48255" y="96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62"/>
            <p:cNvSpPr/>
            <p:nvPr/>
          </p:nvSpPr>
          <p:spPr>
            <a:xfrm>
              <a:off x="1885788" y="1064620"/>
              <a:ext cx="48260" cy="19685"/>
            </a:xfrm>
            <a:custGeom>
              <a:rect b="b" l="l" r="r" t="t"/>
              <a:pathLst>
                <a:path extrusionOk="0" h="19684" w="48260">
                  <a:moveTo>
                    <a:pt x="0" y="19302"/>
                  </a:moveTo>
                  <a:lnTo>
                    <a:pt x="48255" y="9651"/>
                  </a:lnTo>
                  <a:lnTo>
                    <a:pt x="0" y="0"/>
                  </a:lnTo>
                  <a:lnTo>
                    <a:pt x="9651" y="9651"/>
                  </a:lnTo>
                  <a:lnTo>
                    <a:pt x="0" y="1930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62"/>
            <p:cNvSpPr/>
            <p:nvPr/>
          </p:nvSpPr>
          <p:spPr>
            <a:xfrm>
              <a:off x="2085242" y="1074271"/>
              <a:ext cx="210820" cy="0"/>
            </a:xfrm>
            <a:custGeom>
              <a:rect b="b" l="l" r="r" t="t"/>
              <a:pathLst>
                <a:path extrusionOk="0" h="120000" w="210819">
                  <a:moveTo>
                    <a:pt x="0" y="0"/>
                  </a:moveTo>
                  <a:lnTo>
                    <a:pt x="2107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62"/>
            <p:cNvSpPr/>
            <p:nvPr/>
          </p:nvSpPr>
          <p:spPr>
            <a:xfrm>
              <a:off x="2247701" y="1064620"/>
              <a:ext cx="48260" cy="19685"/>
            </a:xfrm>
            <a:custGeom>
              <a:rect b="b" l="l" r="r" t="t"/>
              <a:pathLst>
                <a:path extrusionOk="0" h="19684" w="48260">
                  <a:moveTo>
                    <a:pt x="0" y="0"/>
                  </a:moveTo>
                  <a:lnTo>
                    <a:pt x="9651" y="9651"/>
                  </a:lnTo>
                  <a:lnTo>
                    <a:pt x="0" y="19302"/>
                  </a:lnTo>
                  <a:lnTo>
                    <a:pt x="48255" y="96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62"/>
            <p:cNvSpPr/>
            <p:nvPr/>
          </p:nvSpPr>
          <p:spPr>
            <a:xfrm>
              <a:off x="2247701" y="1064620"/>
              <a:ext cx="48260" cy="19685"/>
            </a:xfrm>
            <a:custGeom>
              <a:rect b="b" l="l" r="r" t="t"/>
              <a:pathLst>
                <a:path extrusionOk="0" h="19684" w="48260">
                  <a:moveTo>
                    <a:pt x="0" y="19302"/>
                  </a:moveTo>
                  <a:lnTo>
                    <a:pt x="48255" y="9651"/>
                  </a:lnTo>
                  <a:lnTo>
                    <a:pt x="0" y="0"/>
                  </a:lnTo>
                  <a:lnTo>
                    <a:pt x="9651" y="9651"/>
                  </a:lnTo>
                  <a:lnTo>
                    <a:pt x="0" y="1930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62"/>
            <p:cNvSpPr/>
            <p:nvPr/>
          </p:nvSpPr>
          <p:spPr>
            <a:xfrm>
              <a:off x="3291622" y="1074271"/>
              <a:ext cx="259079" cy="0"/>
            </a:xfrm>
            <a:custGeom>
              <a:rect b="b" l="l" r="r" t="t"/>
              <a:pathLst>
                <a:path extrusionOk="0" h="120000" w="259079">
                  <a:moveTo>
                    <a:pt x="0" y="0"/>
                  </a:moveTo>
                  <a:lnTo>
                    <a:pt x="25896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62"/>
            <p:cNvSpPr/>
            <p:nvPr/>
          </p:nvSpPr>
          <p:spPr>
            <a:xfrm>
              <a:off x="3502336" y="1064620"/>
              <a:ext cx="48260" cy="19685"/>
            </a:xfrm>
            <a:custGeom>
              <a:rect b="b" l="l" r="r" t="t"/>
              <a:pathLst>
                <a:path extrusionOk="0" h="19684" w="48260">
                  <a:moveTo>
                    <a:pt x="0" y="0"/>
                  </a:moveTo>
                  <a:lnTo>
                    <a:pt x="9651" y="9651"/>
                  </a:lnTo>
                  <a:lnTo>
                    <a:pt x="0" y="19302"/>
                  </a:lnTo>
                  <a:lnTo>
                    <a:pt x="48255" y="96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62"/>
            <p:cNvSpPr/>
            <p:nvPr/>
          </p:nvSpPr>
          <p:spPr>
            <a:xfrm>
              <a:off x="3502336" y="1064620"/>
              <a:ext cx="48260" cy="19685"/>
            </a:xfrm>
            <a:custGeom>
              <a:rect b="b" l="l" r="r" t="t"/>
              <a:pathLst>
                <a:path extrusionOk="0" h="19684" w="48260">
                  <a:moveTo>
                    <a:pt x="0" y="19302"/>
                  </a:moveTo>
                  <a:lnTo>
                    <a:pt x="48255" y="9651"/>
                  </a:lnTo>
                  <a:lnTo>
                    <a:pt x="0" y="0"/>
                  </a:lnTo>
                  <a:lnTo>
                    <a:pt x="9651" y="9651"/>
                  </a:lnTo>
                  <a:lnTo>
                    <a:pt x="0" y="1930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62"/>
            <p:cNvSpPr/>
            <p:nvPr/>
          </p:nvSpPr>
          <p:spPr>
            <a:xfrm>
              <a:off x="2012860" y="1074271"/>
              <a:ext cx="1375410" cy="458470"/>
            </a:xfrm>
            <a:custGeom>
              <a:rect b="b" l="l" r="r" t="t"/>
              <a:pathLst>
                <a:path extrusionOk="0" h="458469" w="1375410">
                  <a:moveTo>
                    <a:pt x="1375272" y="0"/>
                  </a:moveTo>
                  <a:lnTo>
                    <a:pt x="1375272" y="357088"/>
                  </a:lnTo>
                </a:path>
                <a:path extrusionOk="0" h="458469" w="1375410">
                  <a:moveTo>
                    <a:pt x="1375272" y="416603"/>
                  </a:moveTo>
                  <a:lnTo>
                    <a:pt x="1375272" y="458424"/>
                  </a:lnTo>
                  <a:lnTo>
                    <a:pt x="0" y="458424"/>
                  </a:lnTo>
                  <a:lnTo>
                    <a:pt x="0" y="416603"/>
                  </a:lnTo>
                </a:path>
                <a:path extrusionOk="0" h="458469" w="1375410">
                  <a:moveTo>
                    <a:pt x="0" y="416603"/>
                  </a:moveTo>
                  <a:lnTo>
                    <a:pt x="0" y="368348"/>
                  </a:lnTo>
                </a:path>
                <a:path extrusionOk="0" h="458469" w="1375410">
                  <a:moveTo>
                    <a:pt x="1375272" y="357088"/>
                  </a:moveTo>
                  <a:lnTo>
                    <a:pt x="1375272" y="41660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62"/>
            <p:cNvSpPr/>
            <p:nvPr/>
          </p:nvSpPr>
          <p:spPr>
            <a:xfrm>
              <a:off x="2003209" y="1442619"/>
              <a:ext cx="19685" cy="48260"/>
            </a:xfrm>
            <a:custGeom>
              <a:rect b="b" l="l" r="r" t="t"/>
              <a:pathLst>
                <a:path extrusionOk="0" h="48259" w="19685">
                  <a:moveTo>
                    <a:pt x="9651" y="0"/>
                  </a:moveTo>
                  <a:lnTo>
                    <a:pt x="0" y="48255"/>
                  </a:lnTo>
                  <a:lnTo>
                    <a:pt x="9651" y="38604"/>
                  </a:lnTo>
                  <a:lnTo>
                    <a:pt x="19302" y="48255"/>
                  </a:lnTo>
                  <a:lnTo>
                    <a:pt x="9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62"/>
            <p:cNvSpPr/>
            <p:nvPr/>
          </p:nvSpPr>
          <p:spPr>
            <a:xfrm>
              <a:off x="2003209" y="1442619"/>
              <a:ext cx="19685" cy="48260"/>
            </a:xfrm>
            <a:custGeom>
              <a:rect b="b" l="l" r="r" t="t"/>
              <a:pathLst>
                <a:path extrusionOk="0" h="48259" w="19685">
                  <a:moveTo>
                    <a:pt x="19302" y="48255"/>
                  </a:moveTo>
                  <a:lnTo>
                    <a:pt x="9651" y="0"/>
                  </a:lnTo>
                  <a:lnTo>
                    <a:pt x="0" y="48255"/>
                  </a:lnTo>
                  <a:lnTo>
                    <a:pt x="9651" y="38604"/>
                  </a:lnTo>
                  <a:lnTo>
                    <a:pt x="19302" y="4825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62"/>
            <p:cNvSpPr/>
            <p:nvPr/>
          </p:nvSpPr>
          <p:spPr>
            <a:xfrm>
              <a:off x="2012860" y="1153088"/>
              <a:ext cx="0" cy="90170"/>
            </a:xfrm>
            <a:custGeom>
              <a:rect b="b" l="l" r="r" t="t"/>
              <a:pathLst>
                <a:path extrusionOk="0" h="90169" w="120000">
                  <a:moveTo>
                    <a:pt x="0" y="90076"/>
                  </a:moveTo>
                  <a:lnTo>
                    <a:pt x="0" y="48254"/>
                  </a:lnTo>
                </a:path>
                <a:path extrusionOk="0" h="90169" w="120000">
                  <a:moveTo>
                    <a:pt x="0" y="4825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62"/>
            <p:cNvSpPr/>
            <p:nvPr/>
          </p:nvSpPr>
          <p:spPr>
            <a:xfrm>
              <a:off x="2003209" y="1153088"/>
              <a:ext cx="19685" cy="48260"/>
            </a:xfrm>
            <a:custGeom>
              <a:rect b="b" l="l" r="r" t="t"/>
              <a:pathLst>
                <a:path extrusionOk="0" h="48259" w="19685">
                  <a:moveTo>
                    <a:pt x="9651" y="0"/>
                  </a:moveTo>
                  <a:lnTo>
                    <a:pt x="0" y="48255"/>
                  </a:lnTo>
                  <a:lnTo>
                    <a:pt x="9651" y="38604"/>
                  </a:lnTo>
                  <a:lnTo>
                    <a:pt x="19302" y="48255"/>
                  </a:lnTo>
                  <a:lnTo>
                    <a:pt x="9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62"/>
            <p:cNvSpPr/>
            <p:nvPr/>
          </p:nvSpPr>
          <p:spPr>
            <a:xfrm>
              <a:off x="2003209" y="1153088"/>
              <a:ext cx="19685" cy="48260"/>
            </a:xfrm>
            <a:custGeom>
              <a:rect b="b" l="l" r="r" t="t"/>
              <a:pathLst>
                <a:path extrusionOk="0" h="48259" w="19685">
                  <a:moveTo>
                    <a:pt x="19302" y="48255"/>
                  </a:moveTo>
                  <a:lnTo>
                    <a:pt x="9651" y="0"/>
                  </a:lnTo>
                  <a:lnTo>
                    <a:pt x="0" y="48255"/>
                  </a:lnTo>
                  <a:lnTo>
                    <a:pt x="9651" y="38604"/>
                  </a:lnTo>
                  <a:lnTo>
                    <a:pt x="19302" y="4825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7" name="Google Shape;1347;p62"/>
          <p:cNvSpPr txBox="1"/>
          <p:nvPr/>
        </p:nvSpPr>
        <p:spPr>
          <a:xfrm>
            <a:off x="2026411" y="1105000"/>
            <a:ext cx="69850" cy="118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8" name="Google Shape;1348;p62"/>
          <p:cNvSpPr txBox="1"/>
          <p:nvPr/>
        </p:nvSpPr>
        <p:spPr>
          <a:xfrm>
            <a:off x="1881645" y="936107"/>
            <a:ext cx="69850" cy="118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9" name="Google Shape;1349;p62"/>
          <p:cNvSpPr txBox="1"/>
          <p:nvPr/>
        </p:nvSpPr>
        <p:spPr>
          <a:xfrm>
            <a:off x="3397286" y="950584"/>
            <a:ext cx="12700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Y(s)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0" name="Google Shape;1350;p62"/>
          <p:cNvSpPr txBox="1"/>
          <p:nvPr/>
        </p:nvSpPr>
        <p:spPr>
          <a:xfrm>
            <a:off x="2929708" y="977760"/>
            <a:ext cx="361950" cy="19304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G(s)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1" name="Google Shape;1351;p62"/>
          <p:cNvSpPr txBox="1"/>
          <p:nvPr/>
        </p:nvSpPr>
        <p:spPr>
          <a:xfrm>
            <a:off x="1079311" y="950584"/>
            <a:ext cx="130175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R(s)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2" name="Google Shape;1352;p62"/>
          <p:cNvSpPr txBox="1"/>
          <p:nvPr/>
        </p:nvSpPr>
        <p:spPr>
          <a:xfrm>
            <a:off x="2092667" y="950584"/>
            <a:ext cx="130175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E(s)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3" name="Google Shape;1353;p62"/>
          <p:cNvSpPr txBox="1"/>
          <p:nvPr/>
        </p:nvSpPr>
        <p:spPr>
          <a:xfrm>
            <a:off x="1843967" y="1243164"/>
            <a:ext cx="361950" cy="19304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2001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h(s)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4" name="Google Shape;1354;p62"/>
          <p:cNvSpPr txBox="1"/>
          <p:nvPr/>
        </p:nvSpPr>
        <p:spPr>
          <a:xfrm>
            <a:off x="1313160" y="977760"/>
            <a:ext cx="361950" cy="19304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2001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q(s)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5" name="Google Shape;1355;p62"/>
          <p:cNvSpPr txBox="1"/>
          <p:nvPr/>
        </p:nvSpPr>
        <p:spPr>
          <a:xfrm>
            <a:off x="2302391" y="977760"/>
            <a:ext cx="361950" cy="19304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97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1/k(s)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6" name="Google Shape;1356;p62"/>
          <p:cNvSpPr txBox="1"/>
          <p:nvPr/>
        </p:nvSpPr>
        <p:spPr>
          <a:xfrm>
            <a:off x="2716507" y="950584"/>
            <a:ext cx="13716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U(s)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7" name="Google Shape;1357;p62"/>
          <p:cNvSpPr txBox="1"/>
          <p:nvPr/>
        </p:nvSpPr>
        <p:spPr>
          <a:xfrm>
            <a:off x="1143115" y="1240115"/>
            <a:ext cx="186055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2DOF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58" name="Google Shape;1358;p62"/>
          <p:cNvGrpSpPr/>
          <p:nvPr/>
        </p:nvGrpSpPr>
        <p:grpSpPr>
          <a:xfrm>
            <a:off x="1382968" y="1936189"/>
            <a:ext cx="1803245" cy="383097"/>
            <a:chOff x="1382968" y="1936189"/>
            <a:chExt cx="1803245" cy="383097"/>
          </a:xfrm>
        </p:grpSpPr>
        <p:pic>
          <p:nvPicPr>
            <p:cNvPr id="1359" name="Google Shape;1359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2968" y="1936189"/>
              <a:ext cx="334811" cy="1388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0" name="Google Shape;1360;p62"/>
            <p:cNvSpPr/>
            <p:nvPr/>
          </p:nvSpPr>
          <p:spPr>
            <a:xfrm>
              <a:off x="1648372" y="2005596"/>
              <a:ext cx="1375410" cy="313690"/>
            </a:xfrm>
            <a:custGeom>
              <a:rect b="b" l="l" r="r" t="t"/>
              <a:pathLst>
                <a:path extrusionOk="0" h="313689" w="1375410">
                  <a:moveTo>
                    <a:pt x="1375272" y="127071"/>
                  </a:moveTo>
                  <a:lnTo>
                    <a:pt x="1375272" y="313658"/>
                  </a:lnTo>
                  <a:lnTo>
                    <a:pt x="0" y="313658"/>
                  </a:lnTo>
                  <a:lnTo>
                    <a:pt x="0" y="127071"/>
                  </a:lnTo>
                </a:path>
                <a:path extrusionOk="0" h="313689" w="1375410">
                  <a:moveTo>
                    <a:pt x="0" y="127071"/>
                  </a:moveTo>
                  <a:lnTo>
                    <a:pt x="0" y="78816"/>
                  </a:lnTo>
                </a:path>
                <a:path extrusionOk="0" h="313689" w="1375410">
                  <a:moveTo>
                    <a:pt x="1375272" y="0"/>
                  </a:moveTo>
                  <a:lnTo>
                    <a:pt x="1375272" y="67557"/>
                  </a:lnTo>
                </a:path>
                <a:path extrusionOk="0" h="313689" w="1375410">
                  <a:moveTo>
                    <a:pt x="1375272" y="67557"/>
                  </a:moveTo>
                  <a:lnTo>
                    <a:pt x="1375272" y="12707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62"/>
            <p:cNvSpPr/>
            <p:nvPr/>
          </p:nvSpPr>
          <p:spPr>
            <a:xfrm>
              <a:off x="1638721" y="2084412"/>
              <a:ext cx="19685" cy="48260"/>
            </a:xfrm>
            <a:custGeom>
              <a:rect b="b" l="l" r="r" t="t"/>
              <a:pathLst>
                <a:path extrusionOk="0" h="48260" w="19685">
                  <a:moveTo>
                    <a:pt x="9651" y="0"/>
                  </a:moveTo>
                  <a:lnTo>
                    <a:pt x="0" y="48255"/>
                  </a:lnTo>
                  <a:lnTo>
                    <a:pt x="9651" y="38604"/>
                  </a:lnTo>
                  <a:lnTo>
                    <a:pt x="19302" y="48255"/>
                  </a:lnTo>
                  <a:lnTo>
                    <a:pt x="9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62"/>
            <p:cNvSpPr/>
            <p:nvPr/>
          </p:nvSpPr>
          <p:spPr>
            <a:xfrm>
              <a:off x="1638721" y="2084412"/>
              <a:ext cx="19685" cy="48260"/>
            </a:xfrm>
            <a:custGeom>
              <a:rect b="b" l="l" r="r" t="t"/>
              <a:pathLst>
                <a:path extrusionOk="0" h="48260" w="19685">
                  <a:moveTo>
                    <a:pt x="19302" y="48255"/>
                  </a:moveTo>
                  <a:lnTo>
                    <a:pt x="9651" y="0"/>
                  </a:lnTo>
                  <a:lnTo>
                    <a:pt x="0" y="48255"/>
                  </a:lnTo>
                  <a:lnTo>
                    <a:pt x="9651" y="38604"/>
                  </a:lnTo>
                  <a:lnTo>
                    <a:pt x="19302" y="48255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62"/>
            <p:cNvSpPr/>
            <p:nvPr/>
          </p:nvSpPr>
          <p:spPr>
            <a:xfrm>
              <a:off x="1720755" y="2005596"/>
              <a:ext cx="210820" cy="0"/>
            </a:xfrm>
            <a:custGeom>
              <a:rect b="b" l="l" r="r" t="t"/>
              <a:pathLst>
                <a:path extrusionOk="0" h="120000" w="210819">
                  <a:moveTo>
                    <a:pt x="0" y="0"/>
                  </a:moveTo>
                  <a:lnTo>
                    <a:pt x="21071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62"/>
            <p:cNvSpPr/>
            <p:nvPr/>
          </p:nvSpPr>
          <p:spPr>
            <a:xfrm>
              <a:off x="1883214" y="1995945"/>
              <a:ext cx="48260" cy="19685"/>
            </a:xfrm>
            <a:custGeom>
              <a:rect b="b" l="l" r="r" t="t"/>
              <a:pathLst>
                <a:path extrusionOk="0" h="19685" w="48260">
                  <a:moveTo>
                    <a:pt x="0" y="0"/>
                  </a:moveTo>
                  <a:lnTo>
                    <a:pt x="9651" y="9651"/>
                  </a:lnTo>
                  <a:lnTo>
                    <a:pt x="0" y="19302"/>
                  </a:lnTo>
                  <a:lnTo>
                    <a:pt x="48255" y="96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62"/>
            <p:cNvSpPr/>
            <p:nvPr/>
          </p:nvSpPr>
          <p:spPr>
            <a:xfrm>
              <a:off x="1883214" y="1995945"/>
              <a:ext cx="48260" cy="19685"/>
            </a:xfrm>
            <a:custGeom>
              <a:rect b="b" l="l" r="r" t="t"/>
              <a:pathLst>
                <a:path extrusionOk="0" h="19685" w="48260">
                  <a:moveTo>
                    <a:pt x="0" y="19302"/>
                  </a:moveTo>
                  <a:lnTo>
                    <a:pt x="48255" y="9651"/>
                  </a:lnTo>
                  <a:lnTo>
                    <a:pt x="0" y="0"/>
                  </a:lnTo>
                  <a:lnTo>
                    <a:pt x="9651" y="9651"/>
                  </a:lnTo>
                  <a:lnTo>
                    <a:pt x="0" y="1930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62"/>
            <p:cNvSpPr/>
            <p:nvPr/>
          </p:nvSpPr>
          <p:spPr>
            <a:xfrm>
              <a:off x="2927134" y="2005596"/>
              <a:ext cx="259079" cy="0"/>
            </a:xfrm>
            <a:custGeom>
              <a:rect b="b" l="l" r="r" t="t"/>
              <a:pathLst>
                <a:path extrusionOk="0" h="120000" w="259080">
                  <a:moveTo>
                    <a:pt x="0" y="0"/>
                  </a:moveTo>
                  <a:lnTo>
                    <a:pt x="25896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62"/>
            <p:cNvSpPr/>
            <p:nvPr/>
          </p:nvSpPr>
          <p:spPr>
            <a:xfrm>
              <a:off x="3137849" y="1995945"/>
              <a:ext cx="48260" cy="19685"/>
            </a:xfrm>
            <a:custGeom>
              <a:rect b="b" l="l" r="r" t="t"/>
              <a:pathLst>
                <a:path extrusionOk="0" h="19685" w="48260">
                  <a:moveTo>
                    <a:pt x="0" y="0"/>
                  </a:moveTo>
                  <a:lnTo>
                    <a:pt x="9651" y="9651"/>
                  </a:lnTo>
                  <a:lnTo>
                    <a:pt x="0" y="19302"/>
                  </a:lnTo>
                  <a:lnTo>
                    <a:pt x="48255" y="96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62"/>
            <p:cNvSpPr/>
            <p:nvPr/>
          </p:nvSpPr>
          <p:spPr>
            <a:xfrm>
              <a:off x="3137849" y="1995945"/>
              <a:ext cx="48260" cy="19685"/>
            </a:xfrm>
            <a:custGeom>
              <a:rect b="b" l="l" r="r" t="t"/>
              <a:pathLst>
                <a:path extrusionOk="0" h="19685" w="48260">
                  <a:moveTo>
                    <a:pt x="0" y="19302"/>
                  </a:moveTo>
                  <a:lnTo>
                    <a:pt x="48255" y="9651"/>
                  </a:lnTo>
                  <a:lnTo>
                    <a:pt x="0" y="0"/>
                  </a:lnTo>
                  <a:lnTo>
                    <a:pt x="9651" y="9651"/>
                  </a:lnTo>
                  <a:lnTo>
                    <a:pt x="0" y="1930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62"/>
            <p:cNvSpPr/>
            <p:nvPr/>
          </p:nvSpPr>
          <p:spPr>
            <a:xfrm>
              <a:off x="2299817" y="2005596"/>
              <a:ext cx="259079" cy="0"/>
            </a:xfrm>
            <a:custGeom>
              <a:rect b="b" l="l" r="r" t="t"/>
              <a:pathLst>
                <a:path extrusionOk="0" h="120000" w="259080">
                  <a:moveTo>
                    <a:pt x="0" y="0"/>
                  </a:moveTo>
                  <a:lnTo>
                    <a:pt x="25896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62"/>
            <p:cNvSpPr/>
            <p:nvPr/>
          </p:nvSpPr>
          <p:spPr>
            <a:xfrm>
              <a:off x="2510531" y="1995945"/>
              <a:ext cx="48260" cy="19685"/>
            </a:xfrm>
            <a:custGeom>
              <a:rect b="b" l="l" r="r" t="t"/>
              <a:pathLst>
                <a:path extrusionOk="0" h="19685" w="48260">
                  <a:moveTo>
                    <a:pt x="0" y="0"/>
                  </a:moveTo>
                  <a:lnTo>
                    <a:pt x="9651" y="9651"/>
                  </a:lnTo>
                  <a:lnTo>
                    <a:pt x="0" y="19302"/>
                  </a:lnTo>
                  <a:lnTo>
                    <a:pt x="48255" y="96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62"/>
            <p:cNvSpPr/>
            <p:nvPr/>
          </p:nvSpPr>
          <p:spPr>
            <a:xfrm>
              <a:off x="2510531" y="1995945"/>
              <a:ext cx="48260" cy="19685"/>
            </a:xfrm>
            <a:custGeom>
              <a:rect b="b" l="l" r="r" t="t"/>
              <a:pathLst>
                <a:path extrusionOk="0" h="19685" w="48260">
                  <a:moveTo>
                    <a:pt x="0" y="19302"/>
                  </a:moveTo>
                  <a:lnTo>
                    <a:pt x="48255" y="9651"/>
                  </a:lnTo>
                  <a:lnTo>
                    <a:pt x="0" y="0"/>
                  </a:lnTo>
                  <a:lnTo>
                    <a:pt x="9651" y="9651"/>
                  </a:lnTo>
                  <a:lnTo>
                    <a:pt x="0" y="1930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2" name="Google Shape;1372;p62"/>
          <p:cNvSpPr txBox="1"/>
          <p:nvPr/>
        </p:nvSpPr>
        <p:spPr>
          <a:xfrm>
            <a:off x="2376148" y="1881909"/>
            <a:ext cx="13716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U(s)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3" name="Google Shape;1373;p62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60</a:t>
            </a:r>
            <a:endParaRPr/>
          </a:p>
        </p:txBody>
      </p:sp>
      <p:sp>
        <p:nvSpPr>
          <p:cNvPr id="1374" name="Google Shape;1374;p62"/>
          <p:cNvSpPr txBox="1"/>
          <p:nvPr/>
        </p:nvSpPr>
        <p:spPr>
          <a:xfrm>
            <a:off x="1728188" y="1881909"/>
            <a:ext cx="130175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E(s)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5" name="Google Shape;1375;p62"/>
          <p:cNvSpPr txBox="1"/>
          <p:nvPr/>
        </p:nvSpPr>
        <p:spPr>
          <a:xfrm>
            <a:off x="1661927" y="2036325"/>
            <a:ext cx="69850" cy="118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6" name="Google Shape;1376;p62"/>
          <p:cNvSpPr txBox="1"/>
          <p:nvPr/>
        </p:nvSpPr>
        <p:spPr>
          <a:xfrm>
            <a:off x="1366274" y="1867432"/>
            <a:ext cx="220345" cy="118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R(s) </a:t>
            </a: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7" name="Google Shape;1377;p62"/>
          <p:cNvSpPr txBox="1"/>
          <p:nvPr/>
        </p:nvSpPr>
        <p:spPr>
          <a:xfrm>
            <a:off x="3032803" y="1881909"/>
            <a:ext cx="12700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Y(s)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8" name="Google Shape;1378;p62"/>
          <p:cNvSpPr txBox="1"/>
          <p:nvPr/>
        </p:nvSpPr>
        <p:spPr>
          <a:xfrm>
            <a:off x="2565221" y="1909085"/>
            <a:ext cx="361950" cy="19304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37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G(s)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9" name="Google Shape;1379;p62"/>
          <p:cNvSpPr txBox="1"/>
          <p:nvPr/>
        </p:nvSpPr>
        <p:spPr>
          <a:xfrm>
            <a:off x="1937903" y="1909085"/>
            <a:ext cx="374650" cy="19304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marR="3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H(s)=h(s)/k(s)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0" name="Google Shape;1380;p62"/>
          <p:cNvSpPr txBox="1"/>
          <p:nvPr/>
        </p:nvSpPr>
        <p:spPr>
          <a:xfrm>
            <a:off x="2001767" y="2147312"/>
            <a:ext cx="262890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q(s)=h(s)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1" name="Google Shape;1381;p62"/>
          <p:cNvSpPr txBox="1"/>
          <p:nvPr/>
        </p:nvSpPr>
        <p:spPr>
          <a:xfrm>
            <a:off x="1191375" y="2099057"/>
            <a:ext cx="186055" cy="100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1DOF</a:t>
            </a:r>
            <a:endParaRPr sz="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2" name="Google Shape;1382;p62"/>
          <p:cNvSpPr txBox="1"/>
          <p:nvPr/>
        </p:nvSpPr>
        <p:spPr>
          <a:xfrm>
            <a:off x="2207710" y="685180"/>
            <a:ext cx="121920" cy="130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</a:t>
            </a:r>
            <a:endParaRPr sz="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3" name="Google Shape;1383;p62"/>
          <p:cNvSpPr txBox="1"/>
          <p:nvPr/>
        </p:nvSpPr>
        <p:spPr>
          <a:xfrm>
            <a:off x="2219754" y="1708190"/>
            <a:ext cx="127000" cy="130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</a:t>
            </a:r>
            <a:endParaRPr sz="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4" name="Google Shape;1384;p62"/>
          <p:cNvSpPr txBox="1"/>
          <p:nvPr/>
        </p:nvSpPr>
        <p:spPr>
          <a:xfrm>
            <a:off x="347294" y="2419121"/>
            <a:ext cx="3913504" cy="287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Figura 7: 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(a) Controlador de dois graus de liberdade (2DOF) - (b) controlador de 1 grau  de liberdade (1DOF).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63"/>
          <p:cNvSpPr txBox="1"/>
          <p:nvPr>
            <p:ph type="title"/>
          </p:nvPr>
        </p:nvSpPr>
        <p:spPr>
          <a:xfrm>
            <a:off x="98615" y="57929"/>
            <a:ext cx="18300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Não linearidades em atuadores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63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61</a:t>
            </a:r>
            <a:endParaRPr/>
          </a:p>
        </p:txBody>
      </p:sp>
      <p:sp>
        <p:nvSpPr>
          <p:cNvPr id="1391" name="Google Shape;1391;p63"/>
          <p:cNvSpPr txBox="1"/>
          <p:nvPr/>
        </p:nvSpPr>
        <p:spPr>
          <a:xfrm>
            <a:off x="486981" y="1398007"/>
            <a:ext cx="3743960" cy="70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Os atuadores (por exemplo: vávulas pneumáticas, válvulas hidráulicas,  amplificadores, motores elétricos, etc.) possuem sempre algum  comportamento não linear,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Exemplo: saturação, histerese, atrito, etc.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64"/>
          <p:cNvSpPr txBox="1"/>
          <p:nvPr>
            <p:ph type="title"/>
          </p:nvPr>
        </p:nvSpPr>
        <p:spPr>
          <a:xfrm>
            <a:off x="98615" y="57929"/>
            <a:ext cx="23399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Sinais de distúrbio na entrada da planta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64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62</a:t>
            </a:r>
            <a:endParaRPr/>
          </a:p>
        </p:txBody>
      </p:sp>
      <p:sp>
        <p:nvSpPr>
          <p:cNvPr id="1398" name="Google Shape;1398;p64"/>
          <p:cNvSpPr txBox="1"/>
          <p:nvPr/>
        </p:nvSpPr>
        <p:spPr>
          <a:xfrm>
            <a:off x="486981" y="1399594"/>
            <a:ext cx="3617595" cy="70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7785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Usualmente, sistemas de controle sofrem a ação de distúrbios, tais  como atrito e folgas por exemplo.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5080" rtl="0" algn="l">
              <a:lnSpc>
                <a:spcPct val="116199"/>
              </a:lnSpc>
              <a:spcBef>
                <a:spcPts val="29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Tais distúrbios podem ser representados como sinais de entrada no  sistema que afetam diretamente a planta a ser controlada.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5"/>
          <p:cNvSpPr txBox="1"/>
          <p:nvPr>
            <p:ph type="title"/>
          </p:nvPr>
        </p:nvSpPr>
        <p:spPr>
          <a:xfrm>
            <a:off x="98615" y="57929"/>
            <a:ext cx="120459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Erros de modelagem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65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63</a:t>
            </a:r>
            <a:endParaRPr/>
          </a:p>
        </p:txBody>
      </p:sp>
      <p:sp>
        <p:nvSpPr>
          <p:cNvPr id="1405" name="Google Shape;1405;p65"/>
          <p:cNvSpPr txBox="1"/>
          <p:nvPr/>
        </p:nvSpPr>
        <p:spPr>
          <a:xfrm>
            <a:off x="486981" y="963324"/>
            <a:ext cx="3749040" cy="1573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415925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Os modelos de planta utilizados para o projeto de sistemas de  controle são apenas aproximações da planta real.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Erros de modelagem estão sempre presentes.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5080" rtl="0" algn="l">
              <a:lnSpc>
                <a:spcPct val="116199"/>
              </a:lnSpc>
              <a:spcBef>
                <a:spcPts val="30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Os modelos utilizados são em geral os mais simples possíveis,  optando-se com freqüência por modelos lineares invariantes no  tempo representados por funções de transferência com polinômios de  baixa ordem.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56514" rtl="0" algn="l">
              <a:lnSpc>
                <a:spcPct val="116199"/>
              </a:lnSpc>
              <a:spcBef>
                <a:spcPts val="30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Despreza-se comportamentos não lineares e parâmetros variantes no  tempo quando estes não são significativos.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6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66"/>
          <p:cNvSpPr txBox="1"/>
          <p:nvPr>
            <p:ph type="title"/>
          </p:nvPr>
        </p:nvSpPr>
        <p:spPr>
          <a:xfrm>
            <a:off x="98615" y="57929"/>
            <a:ext cx="106235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Ruídos de medida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66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64</a:t>
            </a:r>
            <a:endParaRPr/>
          </a:p>
        </p:txBody>
      </p:sp>
      <p:sp>
        <p:nvSpPr>
          <p:cNvPr id="1413" name="Google Shape;1413;p66"/>
          <p:cNvSpPr txBox="1"/>
          <p:nvPr/>
        </p:nvSpPr>
        <p:spPr>
          <a:xfrm>
            <a:off x="486981" y="1577902"/>
            <a:ext cx="374078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Processos de medida utilizando sensores usualmente geram ruídos de  alta frequência no sistema.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67"/>
          <p:cNvSpPr txBox="1"/>
          <p:nvPr/>
        </p:nvSpPr>
        <p:spPr>
          <a:xfrm>
            <a:off x="1038694" y="1495411"/>
            <a:ext cx="220091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 problema de controle redefinido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9" name="Google Shape;1419;p67"/>
          <p:cNvGrpSpPr/>
          <p:nvPr/>
        </p:nvGrpSpPr>
        <p:grpSpPr>
          <a:xfrm>
            <a:off x="1053922" y="1754651"/>
            <a:ext cx="2505710" cy="5080"/>
            <a:chOff x="1053922" y="1754651"/>
            <a:chExt cx="2505710" cy="5080"/>
          </a:xfrm>
        </p:grpSpPr>
        <p:sp>
          <p:nvSpPr>
            <p:cNvPr id="1420" name="Google Shape;1420;p67"/>
            <p:cNvSpPr/>
            <p:nvPr/>
          </p:nvSpPr>
          <p:spPr>
            <a:xfrm>
              <a:off x="1053922" y="1754651"/>
              <a:ext cx="2505710" cy="5080"/>
            </a:xfrm>
            <a:custGeom>
              <a:rect b="b" l="l" r="r" t="t"/>
              <a:pathLst>
                <a:path extrusionOk="0" h="5080" w="2505710">
                  <a:moveTo>
                    <a:pt x="0" y="5060"/>
                  </a:moveTo>
                  <a:lnTo>
                    <a:pt x="0" y="0"/>
                  </a:lnTo>
                  <a:lnTo>
                    <a:pt x="2505237" y="0"/>
                  </a:lnTo>
                  <a:lnTo>
                    <a:pt x="25052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67"/>
            <p:cNvSpPr/>
            <p:nvPr/>
          </p:nvSpPr>
          <p:spPr>
            <a:xfrm>
              <a:off x="1053922" y="1754651"/>
              <a:ext cx="2505710" cy="5080"/>
            </a:xfrm>
            <a:custGeom>
              <a:rect b="b" l="l" r="r" t="t"/>
              <a:pathLst>
                <a:path extrusionOk="0" h="5080" w="2505710">
                  <a:moveTo>
                    <a:pt x="0" y="5060"/>
                  </a:moveTo>
                  <a:lnTo>
                    <a:pt x="0" y="0"/>
                  </a:lnTo>
                  <a:lnTo>
                    <a:pt x="2505237" y="0"/>
                  </a:lnTo>
                  <a:lnTo>
                    <a:pt x="2505237" y="5060"/>
                  </a:lnTo>
                  <a:lnTo>
                    <a:pt x="0" y="5060"/>
                  </a:lnTo>
                  <a:close/>
                </a:path>
              </a:pathLst>
            </a:custGeom>
            <a:noFill/>
            <a:ln cap="flat" cmpd="sng" w="9525">
              <a:solidFill>
                <a:srgbClr val="D5C5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67"/>
            <p:cNvSpPr/>
            <p:nvPr/>
          </p:nvSpPr>
          <p:spPr>
            <a:xfrm>
              <a:off x="1053922" y="1754651"/>
              <a:ext cx="1572260" cy="5080"/>
            </a:xfrm>
            <a:custGeom>
              <a:rect b="b" l="l" r="r" t="t"/>
              <a:pathLst>
                <a:path extrusionOk="0" h="5080" w="1572260">
                  <a:moveTo>
                    <a:pt x="0" y="5060"/>
                  </a:moveTo>
                  <a:lnTo>
                    <a:pt x="0" y="0"/>
                  </a:lnTo>
                  <a:lnTo>
                    <a:pt x="1571928" y="0"/>
                  </a:lnTo>
                  <a:lnTo>
                    <a:pt x="15719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67"/>
            <p:cNvSpPr/>
            <p:nvPr/>
          </p:nvSpPr>
          <p:spPr>
            <a:xfrm>
              <a:off x="1053922" y="1754651"/>
              <a:ext cx="1572260" cy="5080"/>
            </a:xfrm>
            <a:custGeom>
              <a:rect b="b" l="l" r="r" t="t"/>
              <a:pathLst>
                <a:path extrusionOk="0" h="5080" w="1572260">
                  <a:moveTo>
                    <a:pt x="0" y="5060"/>
                  </a:moveTo>
                  <a:lnTo>
                    <a:pt x="0" y="0"/>
                  </a:lnTo>
                  <a:lnTo>
                    <a:pt x="1571928" y="0"/>
                  </a:lnTo>
                  <a:lnTo>
                    <a:pt x="1571928" y="5060"/>
                  </a:lnTo>
                  <a:lnTo>
                    <a:pt x="0" y="5060"/>
                  </a:lnTo>
                  <a:close/>
                </a:path>
              </a:pathLst>
            </a:custGeom>
            <a:noFill/>
            <a:ln cap="flat" cmpd="sng" w="9525">
              <a:solidFill>
                <a:srgbClr val="EB80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68"/>
          <p:cNvSpPr txBox="1"/>
          <p:nvPr>
            <p:ph type="title"/>
          </p:nvPr>
        </p:nvSpPr>
        <p:spPr>
          <a:xfrm>
            <a:off x="98615" y="57929"/>
            <a:ext cx="21647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Estabilidade e desempenho robustos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68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65</a:t>
            </a:r>
            <a:endParaRPr/>
          </a:p>
        </p:txBody>
      </p:sp>
      <p:sp>
        <p:nvSpPr>
          <p:cNvPr id="1430" name="Google Shape;1430;p68"/>
          <p:cNvSpPr txBox="1"/>
          <p:nvPr/>
        </p:nvSpPr>
        <p:spPr>
          <a:xfrm>
            <a:off x="486981" y="1397384"/>
            <a:ext cx="3655695" cy="70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118745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estabilidade e os objetivos de desempenho devem ser mantidos  mesmo sob condições adversas.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5080" rtl="0" algn="l">
              <a:lnSpc>
                <a:spcPct val="116199"/>
              </a:lnSpc>
              <a:spcBef>
                <a:spcPts val="29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Para tal, uma análise no domínio da freqüência através do ganho em  malha aberta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deve ser realizada.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69"/>
          <p:cNvSpPr txBox="1"/>
          <p:nvPr>
            <p:ph type="title"/>
          </p:nvPr>
        </p:nvSpPr>
        <p:spPr>
          <a:xfrm>
            <a:off x="98615" y="57929"/>
            <a:ext cx="164846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Uma análise mais detalhada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6" name="Google Shape;1436;p69"/>
          <p:cNvGrpSpPr/>
          <p:nvPr/>
        </p:nvGrpSpPr>
        <p:grpSpPr>
          <a:xfrm>
            <a:off x="1144171" y="985962"/>
            <a:ext cx="2158996" cy="617406"/>
            <a:chOff x="1144171" y="985962"/>
            <a:chExt cx="2158996" cy="617406"/>
          </a:xfrm>
        </p:grpSpPr>
        <p:pic>
          <p:nvPicPr>
            <p:cNvPr id="1437" name="Google Shape;1437;p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36891" y="1131233"/>
              <a:ext cx="136491" cy="136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8" name="Google Shape;1438;p69"/>
            <p:cNvSpPr/>
            <p:nvPr/>
          </p:nvSpPr>
          <p:spPr>
            <a:xfrm>
              <a:off x="1144171" y="1199479"/>
              <a:ext cx="183515" cy="0"/>
            </a:xfrm>
            <a:custGeom>
              <a:rect b="b" l="l" r="r" t="t"/>
              <a:pathLst>
                <a:path extrusionOk="0" h="120000" w="183515">
                  <a:moveTo>
                    <a:pt x="0" y="0"/>
                  </a:moveTo>
                  <a:lnTo>
                    <a:pt x="18346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69"/>
            <p:cNvSpPr/>
            <p:nvPr/>
          </p:nvSpPr>
          <p:spPr>
            <a:xfrm>
              <a:off x="1280190" y="1189989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0"/>
                  </a:moveTo>
                  <a:lnTo>
                    <a:pt x="9489" y="9489"/>
                  </a:lnTo>
                  <a:lnTo>
                    <a:pt x="0" y="18979"/>
                  </a:lnTo>
                  <a:lnTo>
                    <a:pt x="47448" y="9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69"/>
            <p:cNvSpPr/>
            <p:nvPr/>
          </p:nvSpPr>
          <p:spPr>
            <a:xfrm>
              <a:off x="1280190" y="1189989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18979"/>
                  </a:moveTo>
                  <a:lnTo>
                    <a:pt x="47448" y="9489"/>
                  </a:lnTo>
                  <a:lnTo>
                    <a:pt x="0" y="0"/>
                  </a:lnTo>
                  <a:lnTo>
                    <a:pt x="9489" y="9489"/>
                  </a:lnTo>
                  <a:lnTo>
                    <a:pt x="0" y="1897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69"/>
            <p:cNvSpPr/>
            <p:nvPr/>
          </p:nvSpPr>
          <p:spPr>
            <a:xfrm>
              <a:off x="1476309" y="1199479"/>
              <a:ext cx="183515" cy="0"/>
            </a:xfrm>
            <a:custGeom>
              <a:rect b="b" l="l" r="r" t="t"/>
              <a:pathLst>
                <a:path extrusionOk="0" h="120000" w="183514">
                  <a:moveTo>
                    <a:pt x="0" y="0"/>
                  </a:moveTo>
                  <a:lnTo>
                    <a:pt x="18346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69"/>
            <p:cNvSpPr/>
            <p:nvPr/>
          </p:nvSpPr>
          <p:spPr>
            <a:xfrm>
              <a:off x="1612327" y="1189989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0"/>
                  </a:moveTo>
                  <a:lnTo>
                    <a:pt x="9489" y="9489"/>
                  </a:lnTo>
                  <a:lnTo>
                    <a:pt x="0" y="18979"/>
                  </a:lnTo>
                  <a:lnTo>
                    <a:pt x="47448" y="9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69"/>
            <p:cNvSpPr/>
            <p:nvPr/>
          </p:nvSpPr>
          <p:spPr>
            <a:xfrm>
              <a:off x="1612327" y="1189989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18979"/>
                  </a:moveTo>
                  <a:lnTo>
                    <a:pt x="47448" y="9489"/>
                  </a:lnTo>
                  <a:lnTo>
                    <a:pt x="0" y="0"/>
                  </a:lnTo>
                  <a:lnTo>
                    <a:pt x="9489" y="9489"/>
                  </a:lnTo>
                  <a:lnTo>
                    <a:pt x="0" y="1897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4" name="Google Shape;1444;p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45026" y="1344750"/>
              <a:ext cx="136492" cy="136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5" name="Google Shape;1445;p69"/>
            <p:cNvSpPr/>
            <p:nvPr/>
          </p:nvSpPr>
          <p:spPr>
            <a:xfrm>
              <a:off x="3042100" y="1199479"/>
              <a:ext cx="254635" cy="0"/>
            </a:xfrm>
            <a:custGeom>
              <a:rect b="b" l="l" r="r" t="t"/>
              <a:pathLst>
                <a:path extrusionOk="0" h="120000" w="254635">
                  <a:moveTo>
                    <a:pt x="0" y="0"/>
                  </a:moveTo>
                  <a:lnTo>
                    <a:pt x="25463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69"/>
            <p:cNvSpPr/>
            <p:nvPr/>
          </p:nvSpPr>
          <p:spPr>
            <a:xfrm>
              <a:off x="3249291" y="1189989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0"/>
                  </a:moveTo>
                  <a:lnTo>
                    <a:pt x="9489" y="9489"/>
                  </a:lnTo>
                  <a:lnTo>
                    <a:pt x="0" y="18979"/>
                  </a:lnTo>
                  <a:lnTo>
                    <a:pt x="47448" y="9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69"/>
            <p:cNvSpPr/>
            <p:nvPr/>
          </p:nvSpPr>
          <p:spPr>
            <a:xfrm>
              <a:off x="3249291" y="1189989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18979"/>
                  </a:moveTo>
                  <a:lnTo>
                    <a:pt x="47448" y="9489"/>
                  </a:lnTo>
                  <a:lnTo>
                    <a:pt x="0" y="0"/>
                  </a:lnTo>
                  <a:lnTo>
                    <a:pt x="9489" y="9489"/>
                  </a:lnTo>
                  <a:lnTo>
                    <a:pt x="0" y="1897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69"/>
            <p:cNvSpPr/>
            <p:nvPr/>
          </p:nvSpPr>
          <p:spPr>
            <a:xfrm>
              <a:off x="3113272" y="1199479"/>
              <a:ext cx="0" cy="136525"/>
            </a:xfrm>
            <a:custGeom>
              <a:rect b="b" l="l" r="r" t="t"/>
              <a:pathLst>
                <a:path extrusionOk="0" h="136525" w="120000">
                  <a:moveTo>
                    <a:pt x="0" y="0"/>
                  </a:moveTo>
                  <a:lnTo>
                    <a:pt x="0" y="88570"/>
                  </a:lnTo>
                </a:path>
                <a:path extrusionOk="0" h="136525" w="120000">
                  <a:moveTo>
                    <a:pt x="0" y="88570"/>
                  </a:moveTo>
                  <a:lnTo>
                    <a:pt x="0" y="13601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69"/>
            <p:cNvSpPr/>
            <p:nvPr/>
          </p:nvSpPr>
          <p:spPr>
            <a:xfrm>
              <a:off x="3103783" y="1288049"/>
              <a:ext cx="19050" cy="47625"/>
            </a:xfrm>
            <a:custGeom>
              <a:rect b="b" l="l" r="r" t="t"/>
              <a:pathLst>
                <a:path extrusionOk="0" h="47625" w="19050">
                  <a:moveTo>
                    <a:pt x="18979" y="0"/>
                  </a:moveTo>
                  <a:lnTo>
                    <a:pt x="9489" y="9489"/>
                  </a:lnTo>
                  <a:lnTo>
                    <a:pt x="0" y="0"/>
                  </a:lnTo>
                  <a:lnTo>
                    <a:pt x="9489" y="47448"/>
                  </a:lnTo>
                  <a:lnTo>
                    <a:pt x="189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69"/>
            <p:cNvSpPr/>
            <p:nvPr/>
          </p:nvSpPr>
          <p:spPr>
            <a:xfrm>
              <a:off x="3103783" y="1288049"/>
              <a:ext cx="19050" cy="47625"/>
            </a:xfrm>
            <a:custGeom>
              <a:rect b="b" l="l" r="r" t="t"/>
              <a:pathLst>
                <a:path extrusionOk="0" h="47625" w="19050">
                  <a:moveTo>
                    <a:pt x="0" y="0"/>
                  </a:moveTo>
                  <a:lnTo>
                    <a:pt x="9489" y="47448"/>
                  </a:lnTo>
                  <a:lnTo>
                    <a:pt x="18979" y="0"/>
                  </a:lnTo>
                  <a:lnTo>
                    <a:pt x="9489" y="948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69"/>
            <p:cNvSpPr/>
            <p:nvPr/>
          </p:nvSpPr>
          <p:spPr>
            <a:xfrm>
              <a:off x="3190772" y="1412996"/>
              <a:ext cx="112395" cy="0"/>
            </a:xfrm>
            <a:custGeom>
              <a:rect b="b" l="l" r="r" t="t"/>
              <a:pathLst>
                <a:path extrusionOk="0" h="120000" w="112395">
                  <a:moveTo>
                    <a:pt x="11229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69"/>
            <p:cNvSpPr/>
            <p:nvPr/>
          </p:nvSpPr>
          <p:spPr>
            <a:xfrm>
              <a:off x="3190771" y="1403506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47448" y="0"/>
                  </a:moveTo>
                  <a:lnTo>
                    <a:pt x="0" y="9489"/>
                  </a:lnTo>
                  <a:lnTo>
                    <a:pt x="47448" y="18979"/>
                  </a:lnTo>
                  <a:lnTo>
                    <a:pt x="37958" y="9489"/>
                  </a:lnTo>
                  <a:lnTo>
                    <a:pt x="474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69"/>
            <p:cNvSpPr/>
            <p:nvPr/>
          </p:nvSpPr>
          <p:spPr>
            <a:xfrm>
              <a:off x="3190771" y="1403506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47448" y="0"/>
                  </a:moveTo>
                  <a:lnTo>
                    <a:pt x="0" y="9489"/>
                  </a:lnTo>
                  <a:lnTo>
                    <a:pt x="47448" y="18979"/>
                  </a:lnTo>
                  <a:lnTo>
                    <a:pt x="37958" y="9489"/>
                  </a:lnTo>
                  <a:lnTo>
                    <a:pt x="4744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69"/>
            <p:cNvSpPr/>
            <p:nvPr/>
          </p:nvSpPr>
          <p:spPr>
            <a:xfrm>
              <a:off x="1405137" y="1276978"/>
              <a:ext cx="1708150" cy="326390"/>
            </a:xfrm>
            <a:custGeom>
              <a:rect b="b" l="l" r="r" t="t"/>
              <a:pathLst>
                <a:path extrusionOk="0" h="326390" w="1708150">
                  <a:moveTo>
                    <a:pt x="1708135" y="207190"/>
                  </a:moveTo>
                  <a:lnTo>
                    <a:pt x="1708135" y="325810"/>
                  </a:lnTo>
                  <a:lnTo>
                    <a:pt x="0" y="325810"/>
                  </a:lnTo>
                  <a:lnTo>
                    <a:pt x="0" y="47447"/>
                  </a:lnTo>
                </a:path>
                <a:path extrusionOk="0" h="326390" w="1708150">
                  <a:moveTo>
                    <a:pt x="0" y="4744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69"/>
            <p:cNvSpPr/>
            <p:nvPr/>
          </p:nvSpPr>
          <p:spPr>
            <a:xfrm>
              <a:off x="1395647" y="1276978"/>
              <a:ext cx="19050" cy="47625"/>
            </a:xfrm>
            <a:custGeom>
              <a:rect b="b" l="l" r="r" t="t"/>
              <a:pathLst>
                <a:path extrusionOk="0" h="47625" w="19050">
                  <a:moveTo>
                    <a:pt x="9489" y="0"/>
                  </a:moveTo>
                  <a:lnTo>
                    <a:pt x="0" y="47448"/>
                  </a:lnTo>
                  <a:lnTo>
                    <a:pt x="9489" y="37958"/>
                  </a:lnTo>
                  <a:lnTo>
                    <a:pt x="18979" y="47448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69"/>
            <p:cNvSpPr/>
            <p:nvPr/>
          </p:nvSpPr>
          <p:spPr>
            <a:xfrm>
              <a:off x="1395647" y="1276978"/>
              <a:ext cx="19050" cy="47625"/>
            </a:xfrm>
            <a:custGeom>
              <a:rect b="b" l="l" r="r" t="t"/>
              <a:pathLst>
                <a:path extrusionOk="0" h="47625" w="19050">
                  <a:moveTo>
                    <a:pt x="18979" y="47448"/>
                  </a:moveTo>
                  <a:lnTo>
                    <a:pt x="9489" y="0"/>
                  </a:lnTo>
                  <a:lnTo>
                    <a:pt x="0" y="47448"/>
                  </a:lnTo>
                  <a:lnTo>
                    <a:pt x="9489" y="37958"/>
                  </a:lnTo>
                  <a:lnTo>
                    <a:pt x="18979" y="4744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57" name="Google Shape;1457;p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85855" y="1131233"/>
              <a:ext cx="136492" cy="1364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8" name="Google Shape;1458;p69"/>
            <p:cNvSpPr/>
            <p:nvPr/>
          </p:nvSpPr>
          <p:spPr>
            <a:xfrm>
              <a:off x="2093136" y="1199479"/>
              <a:ext cx="183515" cy="0"/>
            </a:xfrm>
            <a:custGeom>
              <a:rect b="b" l="l" r="r" t="t"/>
              <a:pathLst>
                <a:path extrusionOk="0" h="120000" w="183514">
                  <a:moveTo>
                    <a:pt x="0" y="0"/>
                  </a:moveTo>
                  <a:lnTo>
                    <a:pt x="18346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69"/>
            <p:cNvSpPr/>
            <p:nvPr/>
          </p:nvSpPr>
          <p:spPr>
            <a:xfrm>
              <a:off x="2229154" y="1189989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0"/>
                  </a:moveTo>
                  <a:lnTo>
                    <a:pt x="9489" y="9489"/>
                  </a:lnTo>
                  <a:lnTo>
                    <a:pt x="0" y="18979"/>
                  </a:lnTo>
                  <a:lnTo>
                    <a:pt x="47448" y="9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69"/>
            <p:cNvSpPr/>
            <p:nvPr/>
          </p:nvSpPr>
          <p:spPr>
            <a:xfrm>
              <a:off x="2229154" y="1189989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18979"/>
                  </a:moveTo>
                  <a:lnTo>
                    <a:pt x="47448" y="9489"/>
                  </a:lnTo>
                  <a:lnTo>
                    <a:pt x="0" y="0"/>
                  </a:lnTo>
                  <a:lnTo>
                    <a:pt x="9489" y="9489"/>
                  </a:lnTo>
                  <a:lnTo>
                    <a:pt x="0" y="1897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69"/>
            <p:cNvSpPr/>
            <p:nvPr/>
          </p:nvSpPr>
          <p:spPr>
            <a:xfrm>
              <a:off x="2425273" y="1199479"/>
              <a:ext cx="183515" cy="0"/>
            </a:xfrm>
            <a:custGeom>
              <a:rect b="b" l="l" r="r" t="t"/>
              <a:pathLst>
                <a:path extrusionOk="0" h="120000" w="183514">
                  <a:moveTo>
                    <a:pt x="0" y="0"/>
                  </a:moveTo>
                  <a:lnTo>
                    <a:pt x="18346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69"/>
            <p:cNvSpPr/>
            <p:nvPr/>
          </p:nvSpPr>
          <p:spPr>
            <a:xfrm>
              <a:off x="2561292" y="1189989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0"/>
                  </a:moveTo>
                  <a:lnTo>
                    <a:pt x="9489" y="9489"/>
                  </a:lnTo>
                  <a:lnTo>
                    <a:pt x="0" y="18979"/>
                  </a:lnTo>
                  <a:lnTo>
                    <a:pt x="47448" y="9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69"/>
            <p:cNvSpPr/>
            <p:nvPr/>
          </p:nvSpPr>
          <p:spPr>
            <a:xfrm>
              <a:off x="2561292" y="1189989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18979"/>
                  </a:moveTo>
                  <a:lnTo>
                    <a:pt x="47448" y="9489"/>
                  </a:lnTo>
                  <a:lnTo>
                    <a:pt x="0" y="0"/>
                  </a:lnTo>
                  <a:lnTo>
                    <a:pt x="9489" y="9489"/>
                  </a:lnTo>
                  <a:lnTo>
                    <a:pt x="0" y="1897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69"/>
            <p:cNvSpPr/>
            <p:nvPr/>
          </p:nvSpPr>
          <p:spPr>
            <a:xfrm>
              <a:off x="2354101" y="985962"/>
              <a:ext cx="0" cy="136525"/>
            </a:xfrm>
            <a:custGeom>
              <a:rect b="b" l="l" r="r" t="t"/>
              <a:pathLst>
                <a:path extrusionOk="0" h="136525" w="120000">
                  <a:moveTo>
                    <a:pt x="0" y="0"/>
                  </a:moveTo>
                  <a:lnTo>
                    <a:pt x="0" y="88570"/>
                  </a:lnTo>
                </a:path>
                <a:path extrusionOk="0" h="136525" w="120000">
                  <a:moveTo>
                    <a:pt x="0" y="88570"/>
                  </a:moveTo>
                  <a:lnTo>
                    <a:pt x="0" y="13601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69"/>
            <p:cNvSpPr/>
            <p:nvPr/>
          </p:nvSpPr>
          <p:spPr>
            <a:xfrm>
              <a:off x="2344611" y="1074532"/>
              <a:ext cx="19050" cy="47625"/>
            </a:xfrm>
            <a:custGeom>
              <a:rect b="b" l="l" r="r" t="t"/>
              <a:pathLst>
                <a:path extrusionOk="0" h="47625" w="19050">
                  <a:moveTo>
                    <a:pt x="18979" y="0"/>
                  </a:moveTo>
                  <a:lnTo>
                    <a:pt x="9489" y="9489"/>
                  </a:lnTo>
                  <a:lnTo>
                    <a:pt x="0" y="0"/>
                  </a:lnTo>
                  <a:lnTo>
                    <a:pt x="9489" y="47448"/>
                  </a:lnTo>
                  <a:lnTo>
                    <a:pt x="189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69"/>
            <p:cNvSpPr/>
            <p:nvPr/>
          </p:nvSpPr>
          <p:spPr>
            <a:xfrm>
              <a:off x="2344611" y="1074532"/>
              <a:ext cx="19050" cy="47625"/>
            </a:xfrm>
            <a:custGeom>
              <a:rect b="b" l="l" r="r" t="t"/>
              <a:pathLst>
                <a:path extrusionOk="0" h="47625" w="19050">
                  <a:moveTo>
                    <a:pt x="0" y="0"/>
                  </a:moveTo>
                  <a:lnTo>
                    <a:pt x="9489" y="47448"/>
                  </a:lnTo>
                  <a:lnTo>
                    <a:pt x="18979" y="0"/>
                  </a:lnTo>
                  <a:lnTo>
                    <a:pt x="9489" y="948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7" name="Google Shape;1467;p69"/>
          <p:cNvSpPr txBox="1"/>
          <p:nvPr/>
        </p:nvSpPr>
        <p:spPr>
          <a:xfrm>
            <a:off x="3189811" y="1291165"/>
            <a:ext cx="132080" cy="9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N(s)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8" name="Google Shape;1468;p69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66</a:t>
            </a:r>
            <a:endParaRPr/>
          </a:p>
        </p:txBody>
      </p:sp>
      <p:sp>
        <p:nvSpPr>
          <p:cNvPr id="1469" name="Google Shape;1469;p69"/>
          <p:cNvSpPr txBox="1"/>
          <p:nvPr/>
        </p:nvSpPr>
        <p:spPr>
          <a:xfrm>
            <a:off x="3193233" y="1077648"/>
            <a:ext cx="125095" cy="9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Y(s)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0" name="Google Shape;1470;p69"/>
          <p:cNvSpPr txBox="1"/>
          <p:nvPr/>
        </p:nvSpPr>
        <p:spPr>
          <a:xfrm>
            <a:off x="1666102" y="1033410"/>
            <a:ext cx="427355" cy="30861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7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H(s)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Controlador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1" name="Google Shape;1471;p69"/>
          <p:cNvSpPr txBox="1"/>
          <p:nvPr/>
        </p:nvSpPr>
        <p:spPr>
          <a:xfrm>
            <a:off x="2615066" y="1033410"/>
            <a:ext cx="427355" cy="308610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7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G(s)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Planta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2" name="Google Shape;1472;p69"/>
          <p:cNvSpPr txBox="1"/>
          <p:nvPr/>
        </p:nvSpPr>
        <p:spPr>
          <a:xfrm>
            <a:off x="1418249" y="1229482"/>
            <a:ext cx="6921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3" name="Google Shape;1473;p69"/>
          <p:cNvSpPr txBox="1"/>
          <p:nvPr/>
        </p:nvSpPr>
        <p:spPr>
          <a:xfrm>
            <a:off x="1127538" y="1063414"/>
            <a:ext cx="48450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R(s)   </a:t>
            </a: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	</a:t>
            </a: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E(s)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4" name="Google Shape;1474;p69"/>
          <p:cNvSpPr txBox="1"/>
          <p:nvPr/>
        </p:nvSpPr>
        <p:spPr>
          <a:xfrm>
            <a:off x="2390937" y="1039690"/>
            <a:ext cx="6921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5" name="Google Shape;1475;p69"/>
          <p:cNvSpPr txBox="1"/>
          <p:nvPr/>
        </p:nvSpPr>
        <p:spPr>
          <a:xfrm>
            <a:off x="2120529" y="1052975"/>
            <a:ext cx="173355" cy="245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U(s)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6" name="Google Shape;1476;p69"/>
          <p:cNvSpPr txBox="1"/>
          <p:nvPr/>
        </p:nvSpPr>
        <p:spPr>
          <a:xfrm>
            <a:off x="3126384" y="1229482"/>
            <a:ext cx="69215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7" name="Google Shape;1477;p69"/>
          <p:cNvSpPr txBox="1"/>
          <p:nvPr/>
        </p:nvSpPr>
        <p:spPr>
          <a:xfrm>
            <a:off x="2917680" y="1395551"/>
            <a:ext cx="628650" cy="18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39370" rtl="0" algn="ctr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 de medida ou ruido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8" name="Google Shape;1478;p69"/>
          <p:cNvSpPr txBox="1"/>
          <p:nvPr/>
        </p:nvSpPr>
        <p:spPr>
          <a:xfrm>
            <a:off x="347294" y="347005"/>
            <a:ext cx="3486150" cy="61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Uma representação mais realista de um sistema de controle seria a  apresentada através do diagrama de blocos da Figura abaixo: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80059" marR="0" rtl="0" algn="ctr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D(s)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7685" marR="0" rtl="0" algn="ctr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perturbacao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9" name="Google Shape;1479;p69"/>
          <p:cNvSpPr txBox="1"/>
          <p:nvPr/>
        </p:nvSpPr>
        <p:spPr>
          <a:xfrm>
            <a:off x="1052167" y="1219993"/>
            <a:ext cx="279400" cy="9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referencia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0" name="Google Shape;1480;p69"/>
          <p:cNvSpPr txBox="1"/>
          <p:nvPr/>
        </p:nvSpPr>
        <p:spPr>
          <a:xfrm>
            <a:off x="3313369" y="1148820"/>
            <a:ext cx="159385" cy="9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saida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1" name="Google Shape;1481;p69"/>
          <p:cNvSpPr txBox="1"/>
          <p:nvPr/>
        </p:nvSpPr>
        <p:spPr>
          <a:xfrm>
            <a:off x="347294" y="1742032"/>
            <a:ext cx="3079750" cy="1527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846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Figura 8: 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Sistema de controle em malha fechada.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246379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- sinal de referência,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246379" marR="0" rtl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- sinal de erro,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246379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- sinal de controle,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246379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- sinal de distúrbio,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246379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- sinal de saída,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246379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- sinal de erro (ruído) de medida.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98615" y="57929"/>
            <a:ext cx="251650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P&amp;ID (Piping and Instrumentation Diagram)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06" y="400243"/>
            <a:ext cx="2880014" cy="305273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/>
          <p:nvPr/>
        </p:nvSpPr>
        <p:spPr>
          <a:xfrm>
            <a:off x="4432643" y="3240525"/>
            <a:ext cx="126364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70"/>
          <p:cNvSpPr txBox="1"/>
          <p:nvPr/>
        </p:nvSpPr>
        <p:spPr>
          <a:xfrm>
            <a:off x="486981" y="1030384"/>
            <a:ext cx="371602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-94615" lvl="0" marL="106679" marR="5080" rtl="0" algn="just">
              <a:lnSpc>
                <a:spcPct val="114444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utilização de um sistema de controle em malha fechada não apenas  reduz o erro do sistema mas também provoca mudanças importantes  em outras propriedades como: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1" marL="340995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ganho do sistema,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1" marL="340995" marR="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estabilidade,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1" marL="340995" marR="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sensibilidade a variações da planta,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1" marL="340995" marR="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sensibilidade a distúrbios externos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40" lvl="1" marL="340995" marR="0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rgbClr val="22373A"/>
              </a:buClr>
              <a:buSzPts val="800"/>
              <a:buFont typeface="Lucida Sans"/>
              <a:buChar char="•"/>
            </a:pPr>
            <a:r>
              <a:rPr b="0" i="0" lang="en-US" sz="800" u="none" cap="none" strike="noStrike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sensibilidade a ruídos de medida, etc.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p70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67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71"/>
          <p:cNvSpPr txBox="1"/>
          <p:nvPr>
            <p:ph type="title"/>
          </p:nvPr>
        </p:nvSpPr>
        <p:spPr>
          <a:xfrm>
            <a:off x="98615" y="57929"/>
            <a:ext cx="19716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Função de transferência completa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71"/>
          <p:cNvSpPr txBox="1"/>
          <p:nvPr/>
        </p:nvSpPr>
        <p:spPr>
          <a:xfrm>
            <a:off x="486981" y="1195276"/>
            <a:ext cx="3751579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Para o sistema de controle acima, a função de transferência agora com  três entradas pode ser escrito como: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71"/>
          <p:cNvSpPr txBox="1"/>
          <p:nvPr/>
        </p:nvSpPr>
        <p:spPr>
          <a:xfrm>
            <a:off x="666115" y="1674401"/>
            <a:ext cx="36004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5" name="Google Shape;1495;p71"/>
          <p:cNvSpPr/>
          <p:nvPr/>
        </p:nvSpPr>
        <p:spPr>
          <a:xfrm>
            <a:off x="1060983" y="1772513"/>
            <a:ext cx="625475" cy="0"/>
          </a:xfrm>
          <a:custGeom>
            <a:rect b="b" l="l" r="r" t="t"/>
            <a:pathLst>
              <a:path extrusionOk="0" h="120000" w="625475">
                <a:moveTo>
                  <a:pt x="0" y="0"/>
                </a:moveTo>
                <a:lnTo>
                  <a:pt x="625271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71"/>
          <p:cNvSpPr txBox="1"/>
          <p:nvPr/>
        </p:nvSpPr>
        <p:spPr>
          <a:xfrm>
            <a:off x="1048283" y="1586297"/>
            <a:ext cx="2675890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	</a:t>
            </a:r>
            <a:r>
              <a:rPr lang="en-US" sz="90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	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	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	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7" name="Google Shape;1497;p71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68</a:t>
            </a:r>
            <a:endParaRPr/>
          </a:p>
        </p:txBody>
      </p:sp>
      <p:sp>
        <p:nvSpPr>
          <p:cNvPr id="1498" name="Google Shape;1498;p71"/>
          <p:cNvSpPr txBox="1"/>
          <p:nvPr/>
        </p:nvSpPr>
        <p:spPr>
          <a:xfrm>
            <a:off x="1688731" y="1674401"/>
            <a:ext cx="257238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+	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	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(24)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71"/>
          <p:cNvSpPr txBox="1"/>
          <p:nvPr/>
        </p:nvSpPr>
        <p:spPr>
          <a:xfrm>
            <a:off x="486981" y="1960528"/>
            <a:ext cx="3257550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Note que agora temos três funções de transferência distintas  correspondentes a cada uma das entradas.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72"/>
          <p:cNvSpPr txBox="1"/>
          <p:nvPr/>
        </p:nvSpPr>
        <p:spPr>
          <a:xfrm>
            <a:off x="486981" y="1329769"/>
            <a:ext cx="3502660" cy="503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Vamos examinar agora como um sistema de controle em malha  fechada pode influenciar algumas das propriedades que são  consideradas importantes para o projeto de sistemas de controle.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72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69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73"/>
          <p:cNvSpPr txBox="1"/>
          <p:nvPr>
            <p:ph type="title"/>
          </p:nvPr>
        </p:nvSpPr>
        <p:spPr>
          <a:xfrm>
            <a:off x="98615" y="57929"/>
            <a:ext cx="10566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Ganho do sistema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73"/>
          <p:cNvSpPr txBox="1"/>
          <p:nvPr/>
        </p:nvSpPr>
        <p:spPr>
          <a:xfrm>
            <a:off x="461581" y="1288279"/>
            <a:ext cx="3605529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-94615" lvl="0" marL="132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sistema de controle em malha fechada afeta o ganho do sistema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2080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 um fator dado por: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73"/>
          <p:cNvSpPr txBox="1"/>
          <p:nvPr/>
        </p:nvSpPr>
        <p:spPr>
          <a:xfrm>
            <a:off x="2079447" y="1698023"/>
            <a:ext cx="65087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	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3" name="Google Shape;1513;p73"/>
          <p:cNvSpPr txBox="1"/>
          <p:nvPr/>
        </p:nvSpPr>
        <p:spPr>
          <a:xfrm>
            <a:off x="2054047" y="1849026"/>
            <a:ext cx="74930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aseline="30000"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4" name="Google Shape;1514;p73"/>
          <p:cNvSpPr txBox="1"/>
          <p:nvPr/>
        </p:nvSpPr>
        <p:spPr>
          <a:xfrm>
            <a:off x="4052531" y="1771784"/>
            <a:ext cx="208279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(25)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73"/>
          <p:cNvSpPr/>
          <p:nvPr/>
        </p:nvSpPr>
        <p:spPr>
          <a:xfrm>
            <a:off x="359994" y="2909887"/>
            <a:ext cx="1828800" cy="0"/>
          </a:xfrm>
          <a:custGeom>
            <a:rect b="b" l="l" r="r" t="t"/>
            <a:pathLst>
              <a:path extrusionOk="0" h="120000"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noFill/>
          <a:ln cap="flat" cmpd="sng" w="9525">
            <a:solidFill>
              <a:srgbClr val="394B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73"/>
          <p:cNvSpPr txBox="1"/>
          <p:nvPr/>
        </p:nvSpPr>
        <p:spPr>
          <a:xfrm>
            <a:off x="321894" y="2913631"/>
            <a:ext cx="3794125" cy="2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7464" lvl="0" marL="38100" marR="30480" rtl="0" algn="l">
              <a:lnSpc>
                <a:spcPct val="109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750">
                <a:solidFill>
                  <a:srgbClr val="394B4E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700">
                <a:solidFill>
                  <a:srgbClr val="394B4E"/>
                </a:solidFill>
                <a:latin typeface="Calibri"/>
                <a:ea typeface="Calibri"/>
                <a:cs typeface="Calibri"/>
                <a:sym typeface="Calibri"/>
              </a:rPr>
              <a:t>muitas vezes a função de transferência </a:t>
            </a:r>
            <a:r>
              <a:rPr i="1" lang="en-US" sz="700">
                <a:solidFill>
                  <a:srgbClr val="394B4E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700">
                <a:solidFill>
                  <a:srgbClr val="394B4E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700">
                <a:solidFill>
                  <a:srgbClr val="394B4E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700">
                <a:solidFill>
                  <a:srgbClr val="394B4E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US" sz="700">
                <a:solidFill>
                  <a:srgbClr val="394B4E"/>
                </a:solidFill>
                <a:latin typeface="Calibri"/>
                <a:ea typeface="Calibri"/>
                <a:cs typeface="Calibri"/>
                <a:sym typeface="Calibri"/>
              </a:rPr>
              <a:t>é denominada de ganho do sistema, já que em  regime permanente senoidal para cada freqüência </a:t>
            </a:r>
            <a:r>
              <a:rPr i="1" lang="en-US" sz="700">
                <a:solidFill>
                  <a:srgbClr val="394B4E"/>
                </a:solidFill>
                <a:latin typeface="Arial"/>
                <a:ea typeface="Arial"/>
                <a:cs typeface="Arial"/>
                <a:sym typeface="Arial"/>
              </a:rPr>
              <a:t>ω </a:t>
            </a:r>
            <a:r>
              <a:rPr lang="en-US" sz="700">
                <a:solidFill>
                  <a:srgbClr val="394B4E"/>
                </a:solidFill>
                <a:latin typeface="Calibri"/>
                <a:ea typeface="Calibri"/>
                <a:cs typeface="Calibri"/>
                <a:sym typeface="Calibri"/>
              </a:rPr>
              <a:t>o sistema assume um ganho distinto.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73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70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74"/>
          <p:cNvSpPr txBox="1"/>
          <p:nvPr>
            <p:ph type="title"/>
          </p:nvPr>
        </p:nvSpPr>
        <p:spPr>
          <a:xfrm>
            <a:off x="98615" y="57929"/>
            <a:ext cx="74485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Estabilidade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74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71</a:t>
            </a:r>
            <a:endParaRPr/>
          </a:p>
        </p:txBody>
      </p:sp>
      <p:sp>
        <p:nvSpPr>
          <p:cNvPr id="1524" name="Google Shape;1524;p74"/>
          <p:cNvSpPr txBox="1"/>
          <p:nvPr>
            <p:ph idx="1" type="body"/>
          </p:nvPr>
        </p:nvSpPr>
        <p:spPr>
          <a:xfrm>
            <a:off x="349313" y="787963"/>
            <a:ext cx="3911473" cy="1882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8075">
            <a:spAutoFit/>
          </a:bodyPr>
          <a:lstStyle/>
          <a:p>
            <a:pPr indent="-94615" lvl="0" marL="243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/>
              <a:t>Um sistema pode passar de estável a instável e vice-versa.</a:t>
            </a:r>
            <a:endParaRPr/>
          </a:p>
          <a:p>
            <a:pPr indent="-94615" lvl="0" marL="243840" marR="5080" rtl="0" algn="l">
              <a:lnSpc>
                <a:spcPct val="116199"/>
              </a:lnSpc>
              <a:spcBef>
                <a:spcPts val="29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/>
              <a:t>Através da análise de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/>
              <a:t>é possível analisar a margem de  estabilidade do sistema ,ou seja, a distância que o sistema se encontra  do limiar da instabilidade.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75"/>
          <p:cNvSpPr txBox="1"/>
          <p:nvPr>
            <p:ph type="title"/>
          </p:nvPr>
        </p:nvSpPr>
        <p:spPr>
          <a:xfrm>
            <a:off x="98615" y="57929"/>
            <a:ext cx="234505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Acompanhamento do sinal de referência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p75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72</a:t>
            </a:r>
            <a:endParaRPr/>
          </a:p>
        </p:txBody>
      </p:sp>
      <p:sp>
        <p:nvSpPr>
          <p:cNvPr id="1531" name="Google Shape;1531;p75"/>
          <p:cNvSpPr txBox="1"/>
          <p:nvPr/>
        </p:nvSpPr>
        <p:spPr>
          <a:xfrm>
            <a:off x="486981" y="1280963"/>
            <a:ext cx="3672204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925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Considerando apenas a contribuição de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para o sinal de erro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06679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temos: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75"/>
          <p:cNvSpPr txBox="1"/>
          <p:nvPr/>
        </p:nvSpPr>
        <p:spPr>
          <a:xfrm>
            <a:off x="1778889" y="1622293"/>
            <a:ext cx="8509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75"/>
          <p:cNvSpPr txBox="1"/>
          <p:nvPr/>
        </p:nvSpPr>
        <p:spPr>
          <a:xfrm>
            <a:off x="2153424" y="1548645"/>
            <a:ext cx="65087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p75"/>
          <p:cNvSpPr txBox="1"/>
          <p:nvPr/>
        </p:nvSpPr>
        <p:spPr>
          <a:xfrm>
            <a:off x="1813280" y="1699521"/>
            <a:ext cx="127571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aseline="30000"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5" name="Google Shape;1535;p75"/>
          <p:cNvSpPr txBox="1"/>
          <p:nvPr/>
        </p:nvSpPr>
        <p:spPr>
          <a:xfrm>
            <a:off x="4046385" y="1622293"/>
            <a:ext cx="214629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(26)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75"/>
          <p:cNvSpPr txBox="1"/>
          <p:nvPr/>
        </p:nvSpPr>
        <p:spPr>
          <a:xfrm>
            <a:off x="461581" y="1883083"/>
            <a:ext cx="3634104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32080" marR="30480" rtl="0" algn="l">
              <a:lnSpc>
                <a:spcPct val="1116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350"/>
              <a:buFont typeface="Lucida Sans"/>
              <a:buChar char="•"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Desta forma, se for desejado que o erro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∼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 é necessário fazer 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com que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| </a:t>
            </a:r>
            <a:r>
              <a:rPr lang="en-US" sz="9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≫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76"/>
          <p:cNvSpPr txBox="1"/>
          <p:nvPr>
            <p:ph type="title"/>
          </p:nvPr>
        </p:nvSpPr>
        <p:spPr>
          <a:xfrm>
            <a:off x="98615" y="57929"/>
            <a:ext cx="206946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Sensibilidade a variações da planta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p76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73</a:t>
            </a:r>
            <a:endParaRPr/>
          </a:p>
        </p:txBody>
      </p:sp>
      <p:sp>
        <p:nvSpPr>
          <p:cNvPr id="1543" name="Google Shape;1543;p76"/>
          <p:cNvSpPr txBox="1"/>
          <p:nvPr>
            <p:ph idx="1" type="body"/>
          </p:nvPr>
        </p:nvSpPr>
        <p:spPr>
          <a:xfrm>
            <a:off x="349313" y="787963"/>
            <a:ext cx="3911473" cy="18821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2800">
            <a:spAutoFit/>
          </a:bodyPr>
          <a:lstStyle/>
          <a:p>
            <a:pPr indent="-94615" lvl="0" marL="243840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/>
              <a:t>Um sistema de controle adequado requer que o mesmo seja insensível  a variações da planta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ao mesmo tempo </a:t>
            </a:r>
            <a:r>
              <a:rPr lang="en-US"/>
              <a:t>que seja sensível ao sinal de  referência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/>
              <a:t>.</a:t>
            </a:r>
            <a:endParaRPr/>
          </a:p>
          <a:p>
            <a:pPr indent="-94615" lvl="0" marL="24384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/>
              <a:t>Inicialmente, verifiquemos o efeito da variação de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/>
              <a:t>sobre a saída</a:t>
            </a:r>
            <a:endParaRPr/>
          </a:p>
          <a:p>
            <a:pPr indent="0" lvl="0" marL="24384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/>
              <a:t>. Vamos considerar que a variação de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/>
              <a:t>seja representada por</a:t>
            </a:r>
            <a:endParaRPr/>
          </a:p>
          <a:p>
            <a:pPr indent="0" lvl="0" marL="24384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∆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77"/>
          <p:cNvSpPr txBox="1"/>
          <p:nvPr/>
        </p:nvSpPr>
        <p:spPr>
          <a:xfrm>
            <a:off x="486981" y="413553"/>
            <a:ext cx="3773804" cy="89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Aqui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∆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pode ser entendido como um termo aditivo que representa  a incerteza no modelo da planta.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0" rtl="0" algn="l">
              <a:lnSpc>
                <a:spcPct val="100000"/>
              </a:lnSpc>
              <a:spcBef>
                <a:spcPts val="47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Ou seja, a planta real está no intervalo entre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+ ∆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443230" rtl="0" algn="l">
              <a:lnSpc>
                <a:spcPct val="116199"/>
              </a:lnSpc>
              <a:spcBef>
                <a:spcPts val="30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Neste caso, poderíamos representar a planta do sistema como  ilustrado na Figura.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9" name="Google Shape;1549;p77"/>
          <p:cNvGrpSpPr/>
          <p:nvPr/>
        </p:nvGrpSpPr>
        <p:grpSpPr>
          <a:xfrm>
            <a:off x="2021522" y="1514797"/>
            <a:ext cx="512623" cy="501364"/>
            <a:chOff x="2021522" y="1514797"/>
            <a:chExt cx="512623" cy="501364"/>
          </a:xfrm>
        </p:grpSpPr>
        <p:pic>
          <p:nvPicPr>
            <p:cNvPr id="1550" name="Google Shape;1550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12941" y="1880590"/>
              <a:ext cx="135572" cy="135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1" name="Google Shape;1551;p77"/>
            <p:cNvSpPr/>
            <p:nvPr/>
          </p:nvSpPr>
          <p:spPr>
            <a:xfrm>
              <a:off x="2021522" y="1948376"/>
              <a:ext cx="182245" cy="0"/>
            </a:xfrm>
            <a:custGeom>
              <a:rect b="b" l="l" r="r" t="t"/>
              <a:pathLst>
                <a:path extrusionOk="0" h="120000" w="182244">
                  <a:moveTo>
                    <a:pt x="0" y="0"/>
                  </a:moveTo>
                  <a:lnTo>
                    <a:pt x="18222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77"/>
            <p:cNvSpPr/>
            <p:nvPr/>
          </p:nvSpPr>
          <p:spPr>
            <a:xfrm>
              <a:off x="2156623" y="1938950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0"/>
                  </a:moveTo>
                  <a:lnTo>
                    <a:pt x="9425" y="9425"/>
                  </a:lnTo>
                  <a:lnTo>
                    <a:pt x="0" y="18851"/>
                  </a:lnTo>
                  <a:lnTo>
                    <a:pt x="47128" y="9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77"/>
            <p:cNvSpPr/>
            <p:nvPr/>
          </p:nvSpPr>
          <p:spPr>
            <a:xfrm>
              <a:off x="2156623" y="1938950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18851"/>
                  </a:moveTo>
                  <a:lnTo>
                    <a:pt x="47128" y="9425"/>
                  </a:lnTo>
                  <a:lnTo>
                    <a:pt x="0" y="0"/>
                  </a:lnTo>
                  <a:lnTo>
                    <a:pt x="9425" y="9425"/>
                  </a:lnTo>
                  <a:lnTo>
                    <a:pt x="0" y="1885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77"/>
            <p:cNvSpPr/>
            <p:nvPr/>
          </p:nvSpPr>
          <p:spPr>
            <a:xfrm>
              <a:off x="2351419" y="1948376"/>
              <a:ext cx="182245" cy="0"/>
            </a:xfrm>
            <a:custGeom>
              <a:rect b="b" l="l" r="r" t="t"/>
              <a:pathLst>
                <a:path extrusionOk="0" h="120000" w="182244">
                  <a:moveTo>
                    <a:pt x="0" y="0"/>
                  </a:moveTo>
                  <a:lnTo>
                    <a:pt x="18222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77"/>
            <p:cNvSpPr/>
            <p:nvPr/>
          </p:nvSpPr>
          <p:spPr>
            <a:xfrm>
              <a:off x="2486520" y="1938950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0"/>
                  </a:moveTo>
                  <a:lnTo>
                    <a:pt x="9425" y="9425"/>
                  </a:lnTo>
                  <a:lnTo>
                    <a:pt x="0" y="18851"/>
                  </a:lnTo>
                  <a:lnTo>
                    <a:pt x="47128" y="9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77"/>
            <p:cNvSpPr/>
            <p:nvPr/>
          </p:nvSpPr>
          <p:spPr>
            <a:xfrm>
              <a:off x="2486520" y="1938950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18851"/>
                  </a:moveTo>
                  <a:lnTo>
                    <a:pt x="47128" y="9425"/>
                  </a:lnTo>
                  <a:lnTo>
                    <a:pt x="0" y="0"/>
                  </a:lnTo>
                  <a:lnTo>
                    <a:pt x="9425" y="9425"/>
                  </a:lnTo>
                  <a:lnTo>
                    <a:pt x="0" y="1885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77"/>
            <p:cNvSpPr/>
            <p:nvPr/>
          </p:nvSpPr>
          <p:spPr>
            <a:xfrm>
              <a:off x="2280727" y="1736299"/>
              <a:ext cx="0" cy="135255"/>
            </a:xfrm>
            <a:custGeom>
              <a:rect b="b" l="l" r="r" t="t"/>
              <a:pathLst>
                <a:path extrusionOk="0" h="135255" w="120000">
                  <a:moveTo>
                    <a:pt x="0" y="0"/>
                  </a:moveTo>
                  <a:lnTo>
                    <a:pt x="0" y="87972"/>
                  </a:lnTo>
                </a:path>
                <a:path extrusionOk="0" h="135255" w="120000">
                  <a:moveTo>
                    <a:pt x="0" y="87972"/>
                  </a:moveTo>
                  <a:lnTo>
                    <a:pt x="0" y="1351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77"/>
            <p:cNvSpPr/>
            <p:nvPr/>
          </p:nvSpPr>
          <p:spPr>
            <a:xfrm>
              <a:off x="2271301" y="1824272"/>
              <a:ext cx="19050" cy="47625"/>
            </a:xfrm>
            <a:custGeom>
              <a:rect b="b" l="l" r="r" t="t"/>
              <a:pathLst>
                <a:path extrusionOk="0" h="47625" w="19050">
                  <a:moveTo>
                    <a:pt x="18851" y="0"/>
                  </a:moveTo>
                  <a:lnTo>
                    <a:pt x="9425" y="9425"/>
                  </a:lnTo>
                  <a:lnTo>
                    <a:pt x="0" y="0"/>
                  </a:lnTo>
                  <a:lnTo>
                    <a:pt x="9425" y="47128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77"/>
            <p:cNvSpPr/>
            <p:nvPr/>
          </p:nvSpPr>
          <p:spPr>
            <a:xfrm>
              <a:off x="2271301" y="1824272"/>
              <a:ext cx="19050" cy="47625"/>
            </a:xfrm>
            <a:custGeom>
              <a:rect b="b" l="l" r="r" t="t"/>
              <a:pathLst>
                <a:path extrusionOk="0" h="47625" w="19050">
                  <a:moveTo>
                    <a:pt x="0" y="0"/>
                  </a:moveTo>
                  <a:lnTo>
                    <a:pt x="9425" y="47128"/>
                  </a:lnTo>
                  <a:lnTo>
                    <a:pt x="18851" y="0"/>
                  </a:lnTo>
                  <a:lnTo>
                    <a:pt x="9425" y="94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77"/>
            <p:cNvSpPr/>
            <p:nvPr/>
          </p:nvSpPr>
          <p:spPr>
            <a:xfrm>
              <a:off x="2445675" y="1524222"/>
              <a:ext cx="88265" cy="424180"/>
            </a:xfrm>
            <a:custGeom>
              <a:rect b="b" l="l" r="r" t="t"/>
              <a:pathLst>
                <a:path extrusionOk="0" h="424180" w="88264">
                  <a:moveTo>
                    <a:pt x="0" y="424153"/>
                  </a:moveTo>
                  <a:lnTo>
                    <a:pt x="0" y="0"/>
                  </a:lnTo>
                  <a:lnTo>
                    <a:pt x="8797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77"/>
            <p:cNvSpPr/>
            <p:nvPr/>
          </p:nvSpPr>
          <p:spPr>
            <a:xfrm>
              <a:off x="2486520" y="1514797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0"/>
                  </a:moveTo>
                  <a:lnTo>
                    <a:pt x="9425" y="9425"/>
                  </a:lnTo>
                  <a:lnTo>
                    <a:pt x="0" y="18851"/>
                  </a:lnTo>
                  <a:lnTo>
                    <a:pt x="47128" y="9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77"/>
            <p:cNvSpPr/>
            <p:nvPr/>
          </p:nvSpPr>
          <p:spPr>
            <a:xfrm>
              <a:off x="2486520" y="1514797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18851"/>
                  </a:moveTo>
                  <a:lnTo>
                    <a:pt x="47128" y="9425"/>
                  </a:lnTo>
                  <a:lnTo>
                    <a:pt x="0" y="0"/>
                  </a:lnTo>
                  <a:lnTo>
                    <a:pt x="9425" y="9425"/>
                  </a:lnTo>
                  <a:lnTo>
                    <a:pt x="0" y="1885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3" name="Google Shape;1563;p77"/>
          <p:cNvGrpSpPr/>
          <p:nvPr/>
        </p:nvGrpSpPr>
        <p:grpSpPr>
          <a:xfrm>
            <a:off x="1078958" y="1524222"/>
            <a:ext cx="2539135" cy="848475"/>
            <a:chOff x="1078958" y="1524222"/>
            <a:chExt cx="2539135" cy="848475"/>
          </a:xfrm>
        </p:grpSpPr>
        <p:pic>
          <p:nvPicPr>
            <p:cNvPr id="1564" name="Google Shape;1564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378" y="1880590"/>
              <a:ext cx="135571" cy="135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5" name="Google Shape;1565;p77"/>
            <p:cNvSpPr/>
            <p:nvPr/>
          </p:nvSpPr>
          <p:spPr>
            <a:xfrm>
              <a:off x="1078958" y="1948376"/>
              <a:ext cx="182245" cy="0"/>
            </a:xfrm>
            <a:custGeom>
              <a:rect b="b" l="l" r="r" t="t"/>
              <a:pathLst>
                <a:path extrusionOk="0" h="120000" w="182244">
                  <a:moveTo>
                    <a:pt x="0" y="0"/>
                  </a:moveTo>
                  <a:lnTo>
                    <a:pt x="18222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77"/>
            <p:cNvSpPr/>
            <p:nvPr/>
          </p:nvSpPr>
          <p:spPr>
            <a:xfrm>
              <a:off x="1214059" y="1938950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0"/>
                  </a:moveTo>
                  <a:lnTo>
                    <a:pt x="9425" y="9425"/>
                  </a:lnTo>
                  <a:lnTo>
                    <a:pt x="0" y="18851"/>
                  </a:lnTo>
                  <a:lnTo>
                    <a:pt x="47128" y="9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77"/>
            <p:cNvSpPr/>
            <p:nvPr/>
          </p:nvSpPr>
          <p:spPr>
            <a:xfrm>
              <a:off x="1214059" y="1938950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18851"/>
                  </a:moveTo>
                  <a:lnTo>
                    <a:pt x="47128" y="9425"/>
                  </a:lnTo>
                  <a:lnTo>
                    <a:pt x="0" y="0"/>
                  </a:lnTo>
                  <a:lnTo>
                    <a:pt x="9425" y="9425"/>
                  </a:lnTo>
                  <a:lnTo>
                    <a:pt x="0" y="1885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77"/>
            <p:cNvSpPr/>
            <p:nvPr/>
          </p:nvSpPr>
          <p:spPr>
            <a:xfrm>
              <a:off x="1408855" y="1948376"/>
              <a:ext cx="182245" cy="0"/>
            </a:xfrm>
            <a:custGeom>
              <a:rect b="b" l="l" r="r" t="t"/>
              <a:pathLst>
                <a:path extrusionOk="0" h="120000" w="182244">
                  <a:moveTo>
                    <a:pt x="0" y="0"/>
                  </a:moveTo>
                  <a:lnTo>
                    <a:pt x="18222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77"/>
            <p:cNvSpPr/>
            <p:nvPr/>
          </p:nvSpPr>
          <p:spPr>
            <a:xfrm>
              <a:off x="1543956" y="1938950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0"/>
                  </a:moveTo>
                  <a:lnTo>
                    <a:pt x="9425" y="9425"/>
                  </a:lnTo>
                  <a:lnTo>
                    <a:pt x="0" y="18851"/>
                  </a:lnTo>
                  <a:lnTo>
                    <a:pt x="47128" y="9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77"/>
            <p:cNvSpPr/>
            <p:nvPr/>
          </p:nvSpPr>
          <p:spPr>
            <a:xfrm>
              <a:off x="1543956" y="1938950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18851"/>
                  </a:moveTo>
                  <a:lnTo>
                    <a:pt x="47128" y="9425"/>
                  </a:lnTo>
                  <a:lnTo>
                    <a:pt x="0" y="0"/>
                  </a:lnTo>
                  <a:lnTo>
                    <a:pt x="9425" y="9425"/>
                  </a:lnTo>
                  <a:lnTo>
                    <a:pt x="0" y="1885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1" name="Google Shape;1571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84812" y="1880590"/>
              <a:ext cx="135572" cy="135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2" name="Google Shape;1572;p77"/>
            <p:cNvSpPr/>
            <p:nvPr/>
          </p:nvSpPr>
          <p:spPr>
            <a:xfrm>
              <a:off x="2964085" y="1948376"/>
              <a:ext cx="111760" cy="0"/>
            </a:xfrm>
            <a:custGeom>
              <a:rect b="b" l="l" r="r" t="t"/>
              <a:pathLst>
                <a:path extrusionOk="0" h="120000" w="111760">
                  <a:moveTo>
                    <a:pt x="0" y="0"/>
                  </a:moveTo>
                  <a:lnTo>
                    <a:pt x="11153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77"/>
            <p:cNvSpPr/>
            <p:nvPr/>
          </p:nvSpPr>
          <p:spPr>
            <a:xfrm>
              <a:off x="3028494" y="1938950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0"/>
                  </a:moveTo>
                  <a:lnTo>
                    <a:pt x="9425" y="9425"/>
                  </a:lnTo>
                  <a:lnTo>
                    <a:pt x="0" y="18851"/>
                  </a:lnTo>
                  <a:lnTo>
                    <a:pt x="47128" y="9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77"/>
            <p:cNvSpPr/>
            <p:nvPr/>
          </p:nvSpPr>
          <p:spPr>
            <a:xfrm>
              <a:off x="3028494" y="1938950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18851"/>
                  </a:moveTo>
                  <a:lnTo>
                    <a:pt x="47128" y="9425"/>
                  </a:lnTo>
                  <a:lnTo>
                    <a:pt x="0" y="0"/>
                  </a:lnTo>
                  <a:lnTo>
                    <a:pt x="9425" y="9425"/>
                  </a:lnTo>
                  <a:lnTo>
                    <a:pt x="0" y="1885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77"/>
            <p:cNvSpPr/>
            <p:nvPr/>
          </p:nvSpPr>
          <p:spPr>
            <a:xfrm>
              <a:off x="3223290" y="1948376"/>
              <a:ext cx="394335" cy="0"/>
            </a:xfrm>
            <a:custGeom>
              <a:rect b="b" l="l" r="r" t="t"/>
              <a:pathLst>
                <a:path extrusionOk="0" h="120000" w="394335">
                  <a:moveTo>
                    <a:pt x="0" y="0"/>
                  </a:moveTo>
                  <a:lnTo>
                    <a:pt x="394305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77"/>
            <p:cNvSpPr/>
            <p:nvPr/>
          </p:nvSpPr>
          <p:spPr>
            <a:xfrm>
              <a:off x="3570468" y="1938950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0"/>
                  </a:moveTo>
                  <a:lnTo>
                    <a:pt x="9425" y="9425"/>
                  </a:lnTo>
                  <a:lnTo>
                    <a:pt x="0" y="18851"/>
                  </a:lnTo>
                  <a:lnTo>
                    <a:pt x="47128" y="9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77"/>
            <p:cNvSpPr/>
            <p:nvPr/>
          </p:nvSpPr>
          <p:spPr>
            <a:xfrm>
              <a:off x="3570468" y="1938950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0" y="18851"/>
                  </a:moveTo>
                  <a:lnTo>
                    <a:pt x="47128" y="9425"/>
                  </a:lnTo>
                  <a:lnTo>
                    <a:pt x="0" y="0"/>
                  </a:lnTo>
                  <a:lnTo>
                    <a:pt x="9425" y="9425"/>
                  </a:lnTo>
                  <a:lnTo>
                    <a:pt x="0" y="1885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77"/>
            <p:cNvSpPr/>
            <p:nvPr/>
          </p:nvSpPr>
          <p:spPr>
            <a:xfrm>
              <a:off x="3411803" y="1948376"/>
              <a:ext cx="0" cy="111760"/>
            </a:xfrm>
            <a:custGeom>
              <a:rect b="b" l="l" r="r" t="t"/>
              <a:pathLst>
                <a:path extrusionOk="0" h="111760" w="120000">
                  <a:moveTo>
                    <a:pt x="0" y="0"/>
                  </a:moveTo>
                  <a:lnTo>
                    <a:pt x="0" y="11153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9" name="Google Shape;1579;p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44017" y="2116231"/>
              <a:ext cx="135572" cy="135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0" name="Google Shape;1580;p77"/>
            <p:cNvSpPr/>
            <p:nvPr/>
          </p:nvSpPr>
          <p:spPr>
            <a:xfrm>
              <a:off x="3411803" y="2059913"/>
              <a:ext cx="0" cy="47625"/>
            </a:xfrm>
            <a:custGeom>
              <a:rect b="b" l="l" r="r" t="t"/>
              <a:pathLst>
                <a:path extrusionOk="0" h="47625" w="120000">
                  <a:moveTo>
                    <a:pt x="0" y="0"/>
                  </a:moveTo>
                  <a:lnTo>
                    <a:pt x="0" y="4712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77"/>
            <p:cNvSpPr/>
            <p:nvPr/>
          </p:nvSpPr>
          <p:spPr>
            <a:xfrm>
              <a:off x="3402377" y="2059913"/>
              <a:ext cx="19050" cy="47625"/>
            </a:xfrm>
            <a:custGeom>
              <a:rect b="b" l="l" r="r" t="t"/>
              <a:pathLst>
                <a:path extrusionOk="0" h="47625" w="19050">
                  <a:moveTo>
                    <a:pt x="18851" y="0"/>
                  </a:moveTo>
                  <a:lnTo>
                    <a:pt x="9425" y="9425"/>
                  </a:lnTo>
                  <a:lnTo>
                    <a:pt x="0" y="0"/>
                  </a:lnTo>
                  <a:lnTo>
                    <a:pt x="9425" y="47128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77"/>
            <p:cNvSpPr/>
            <p:nvPr/>
          </p:nvSpPr>
          <p:spPr>
            <a:xfrm>
              <a:off x="3402377" y="2059913"/>
              <a:ext cx="19050" cy="47625"/>
            </a:xfrm>
            <a:custGeom>
              <a:rect b="b" l="l" r="r" t="t"/>
              <a:pathLst>
                <a:path extrusionOk="0" h="47625" w="19050">
                  <a:moveTo>
                    <a:pt x="0" y="0"/>
                  </a:moveTo>
                  <a:lnTo>
                    <a:pt x="9425" y="47128"/>
                  </a:lnTo>
                  <a:lnTo>
                    <a:pt x="18851" y="0"/>
                  </a:lnTo>
                  <a:lnTo>
                    <a:pt x="9425" y="94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77"/>
            <p:cNvSpPr/>
            <p:nvPr/>
          </p:nvSpPr>
          <p:spPr>
            <a:xfrm>
              <a:off x="2964085" y="1524222"/>
              <a:ext cx="188595" cy="347345"/>
            </a:xfrm>
            <a:custGeom>
              <a:rect b="b" l="l" r="r" t="t"/>
              <a:pathLst>
                <a:path extrusionOk="0" h="347344" w="188594">
                  <a:moveTo>
                    <a:pt x="0" y="0"/>
                  </a:moveTo>
                  <a:lnTo>
                    <a:pt x="188512" y="0"/>
                  </a:lnTo>
                  <a:lnTo>
                    <a:pt x="188512" y="300049"/>
                  </a:lnTo>
                </a:path>
                <a:path extrusionOk="0" h="347344" w="188594">
                  <a:moveTo>
                    <a:pt x="188512" y="300049"/>
                  </a:moveTo>
                  <a:lnTo>
                    <a:pt x="188512" y="34717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77"/>
            <p:cNvSpPr/>
            <p:nvPr/>
          </p:nvSpPr>
          <p:spPr>
            <a:xfrm>
              <a:off x="3143172" y="1824272"/>
              <a:ext cx="19050" cy="47625"/>
            </a:xfrm>
            <a:custGeom>
              <a:rect b="b" l="l" r="r" t="t"/>
              <a:pathLst>
                <a:path extrusionOk="0" h="47625" w="19050">
                  <a:moveTo>
                    <a:pt x="18851" y="0"/>
                  </a:moveTo>
                  <a:lnTo>
                    <a:pt x="9425" y="9425"/>
                  </a:lnTo>
                  <a:lnTo>
                    <a:pt x="0" y="0"/>
                  </a:lnTo>
                  <a:lnTo>
                    <a:pt x="9425" y="47128"/>
                  </a:lnTo>
                  <a:lnTo>
                    <a:pt x="188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77"/>
            <p:cNvSpPr/>
            <p:nvPr/>
          </p:nvSpPr>
          <p:spPr>
            <a:xfrm>
              <a:off x="3143172" y="1824272"/>
              <a:ext cx="19050" cy="47625"/>
            </a:xfrm>
            <a:custGeom>
              <a:rect b="b" l="l" r="r" t="t"/>
              <a:pathLst>
                <a:path extrusionOk="0" h="47625" w="19050">
                  <a:moveTo>
                    <a:pt x="0" y="0"/>
                  </a:moveTo>
                  <a:lnTo>
                    <a:pt x="9425" y="47128"/>
                  </a:lnTo>
                  <a:lnTo>
                    <a:pt x="18851" y="0"/>
                  </a:lnTo>
                  <a:lnTo>
                    <a:pt x="9425" y="94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77"/>
            <p:cNvSpPr/>
            <p:nvPr/>
          </p:nvSpPr>
          <p:spPr>
            <a:xfrm>
              <a:off x="3488779" y="2184017"/>
              <a:ext cx="111760" cy="0"/>
            </a:xfrm>
            <a:custGeom>
              <a:rect b="b" l="l" r="r" t="t"/>
              <a:pathLst>
                <a:path extrusionOk="0" h="120000" w="111760">
                  <a:moveTo>
                    <a:pt x="11153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77"/>
            <p:cNvSpPr/>
            <p:nvPr/>
          </p:nvSpPr>
          <p:spPr>
            <a:xfrm>
              <a:off x="3488779" y="2174591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47128" y="0"/>
                  </a:moveTo>
                  <a:lnTo>
                    <a:pt x="0" y="9425"/>
                  </a:lnTo>
                  <a:lnTo>
                    <a:pt x="47128" y="18851"/>
                  </a:lnTo>
                  <a:lnTo>
                    <a:pt x="37702" y="9425"/>
                  </a:lnTo>
                  <a:lnTo>
                    <a:pt x="471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77"/>
            <p:cNvSpPr/>
            <p:nvPr/>
          </p:nvSpPr>
          <p:spPr>
            <a:xfrm>
              <a:off x="3488779" y="2174591"/>
              <a:ext cx="47625" cy="19050"/>
            </a:xfrm>
            <a:custGeom>
              <a:rect b="b" l="l" r="r" t="t"/>
              <a:pathLst>
                <a:path extrusionOk="0" h="19050" w="47625">
                  <a:moveTo>
                    <a:pt x="47128" y="0"/>
                  </a:moveTo>
                  <a:lnTo>
                    <a:pt x="0" y="9425"/>
                  </a:lnTo>
                  <a:lnTo>
                    <a:pt x="47128" y="18851"/>
                  </a:lnTo>
                  <a:lnTo>
                    <a:pt x="37702" y="9425"/>
                  </a:lnTo>
                  <a:lnTo>
                    <a:pt x="471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77"/>
            <p:cNvSpPr/>
            <p:nvPr/>
          </p:nvSpPr>
          <p:spPr>
            <a:xfrm>
              <a:off x="1338163" y="2025352"/>
              <a:ext cx="2073910" cy="347345"/>
            </a:xfrm>
            <a:custGeom>
              <a:rect b="b" l="l" r="r" t="t"/>
              <a:pathLst>
                <a:path extrusionOk="0" h="347344" w="2073910">
                  <a:moveTo>
                    <a:pt x="2073639" y="229356"/>
                  </a:moveTo>
                  <a:lnTo>
                    <a:pt x="2073639" y="347177"/>
                  </a:lnTo>
                  <a:lnTo>
                    <a:pt x="0" y="347177"/>
                  </a:lnTo>
                  <a:lnTo>
                    <a:pt x="0" y="47128"/>
                  </a:lnTo>
                </a:path>
                <a:path extrusionOk="0" h="347344" w="2073910">
                  <a:moveTo>
                    <a:pt x="0" y="4712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77"/>
            <p:cNvSpPr/>
            <p:nvPr/>
          </p:nvSpPr>
          <p:spPr>
            <a:xfrm>
              <a:off x="1328738" y="2025352"/>
              <a:ext cx="19050" cy="47625"/>
            </a:xfrm>
            <a:custGeom>
              <a:rect b="b" l="l" r="r" t="t"/>
              <a:pathLst>
                <a:path extrusionOk="0" h="47625" w="19050">
                  <a:moveTo>
                    <a:pt x="9425" y="0"/>
                  </a:moveTo>
                  <a:lnTo>
                    <a:pt x="0" y="47128"/>
                  </a:lnTo>
                  <a:lnTo>
                    <a:pt x="9425" y="37702"/>
                  </a:lnTo>
                  <a:lnTo>
                    <a:pt x="18851" y="47128"/>
                  </a:lnTo>
                  <a:lnTo>
                    <a:pt x="9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77"/>
            <p:cNvSpPr/>
            <p:nvPr/>
          </p:nvSpPr>
          <p:spPr>
            <a:xfrm>
              <a:off x="1328738" y="2025352"/>
              <a:ext cx="19050" cy="47625"/>
            </a:xfrm>
            <a:custGeom>
              <a:rect b="b" l="l" r="r" t="t"/>
              <a:pathLst>
                <a:path extrusionOk="0" h="47625" w="19050">
                  <a:moveTo>
                    <a:pt x="18851" y="47128"/>
                  </a:moveTo>
                  <a:lnTo>
                    <a:pt x="9425" y="0"/>
                  </a:lnTo>
                  <a:lnTo>
                    <a:pt x="0" y="47128"/>
                  </a:lnTo>
                  <a:lnTo>
                    <a:pt x="9425" y="37702"/>
                  </a:lnTo>
                  <a:lnTo>
                    <a:pt x="18851" y="47128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2" name="Google Shape;1592;p77"/>
          <p:cNvSpPr txBox="1"/>
          <p:nvPr/>
        </p:nvSpPr>
        <p:spPr>
          <a:xfrm>
            <a:off x="1597368" y="1783427"/>
            <a:ext cx="424180" cy="306705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H(s)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Controlador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3" name="Google Shape;1593;p77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74</a:t>
            </a:r>
            <a:endParaRPr/>
          </a:p>
        </p:txBody>
      </p:sp>
      <p:sp>
        <p:nvSpPr>
          <p:cNvPr id="1594" name="Google Shape;1594;p77"/>
          <p:cNvSpPr txBox="1"/>
          <p:nvPr/>
        </p:nvSpPr>
        <p:spPr>
          <a:xfrm>
            <a:off x="2539932" y="1783427"/>
            <a:ext cx="424180" cy="306705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G(s)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Planta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5" name="Google Shape;1595;p77"/>
          <p:cNvSpPr txBox="1"/>
          <p:nvPr/>
        </p:nvSpPr>
        <p:spPr>
          <a:xfrm>
            <a:off x="1351101" y="1978091"/>
            <a:ext cx="6858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6" name="Google Shape;1596;p77"/>
          <p:cNvSpPr txBox="1"/>
          <p:nvPr/>
        </p:nvSpPr>
        <p:spPr>
          <a:xfrm>
            <a:off x="1062351" y="1813143"/>
            <a:ext cx="48133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R(s)   </a:t>
            </a: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	</a:t>
            </a: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E(s)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7" name="Google Shape;1597;p77"/>
          <p:cNvSpPr txBox="1"/>
          <p:nvPr/>
        </p:nvSpPr>
        <p:spPr>
          <a:xfrm>
            <a:off x="2317229" y="1789579"/>
            <a:ext cx="6858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8" name="Google Shape;1598;p77"/>
          <p:cNvSpPr txBox="1"/>
          <p:nvPr/>
        </p:nvSpPr>
        <p:spPr>
          <a:xfrm>
            <a:off x="2048646" y="1802774"/>
            <a:ext cx="17208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U(s)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9" name="Google Shape;1599;p77"/>
          <p:cNvSpPr txBox="1"/>
          <p:nvPr/>
        </p:nvSpPr>
        <p:spPr>
          <a:xfrm>
            <a:off x="2116584" y="1544512"/>
            <a:ext cx="328930" cy="17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393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D(s)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perturbacao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0" name="Google Shape;1600;p77"/>
          <p:cNvSpPr txBox="1"/>
          <p:nvPr/>
        </p:nvSpPr>
        <p:spPr>
          <a:xfrm>
            <a:off x="987490" y="1968666"/>
            <a:ext cx="277495" cy="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referencia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1" name="Google Shape;1601;p77"/>
          <p:cNvSpPr txBox="1"/>
          <p:nvPr/>
        </p:nvSpPr>
        <p:spPr>
          <a:xfrm>
            <a:off x="3568366" y="1945102"/>
            <a:ext cx="158750" cy="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saida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2" name="Google Shape;1602;p77"/>
          <p:cNvSpPr txBox="1"/>
          <p:nvPr/>
        </p:nvSpPr>
        <p:spPr>
          <a:xfrm>
            <a:off x="3561831" y="1827281"/>
            <a:ext cx="124460" cy="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Y(s)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3" name="Google Shape;1603;p77"/>
          <p:cNvSpPr txBox="1"/>
          <p:nvPr/>
        </p:nvSpPr>
        <p:spPr>
          <a:xfrm>
            <a:off x="3165537" y="1789579"/>
            <a:ext cx="6858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4" name="Google Shape;1604;p77"/>
          <p:cNvSpPr txBox="1"/>
          <p:nvPr/>
        </p:nvSpPr>
        <p:spPr>
          <a:xfrm>
            <a:off x="3424742" y="2001655"/>
            <a:ext cx="68580" cy="11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5" name="Google Shape;1605;p77"/>
          <p:cNvSpPr txBox="1"/>
          <p:nvPr/>
        </p:nvSpPr>
        <p:spPr>
          <a:xfrm>
            <a:off x="3217441" y="2081125"/>
            <a:ext cx="62484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3530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N(s)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9370" rtl="0" algn="ctr">
              <a:lnSpc>
                <a:spcPct val="119166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 de medida ou ruido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6" name="Google Shape;1606;p77"/>
          <p:cNvSpPr txBox="1"/>
          <p:nvPr/>
        </p:nvSpPr>
        <p:spPr>
          <a:xfrm>
            <a:off x="2539932" y="1382838"/>
            <a:ext cx="424180" cy="306705"/>
          </a:xfrm>
          <a:prstGeom prst="rect">
            <a:avLst/>
          </a:prstGeom>
          <a:solidFill>
            <a:srgbClr val="F9F9F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4130" lvl="0" marL="97790" marR="90170" rtl="0" algn="l">
              <a:lnSpc>
                <a:spcPct val="137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i="1" lang="en-US" sz="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G(s)  Incerteza</a:t>
            </a:r>
            <a:endParaRPr sz="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7" name="Google Shape;1607;p77"/>
          <p:cNvSpPr txBox="1"/>
          <p:nvPr/>
        </p:nvSpPr>
        <p:spPr>
          <a:xfrm>
            <a:off x="455294" y="2510166"/>
            <a:ext cx="3697604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FiIura 9: 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Representação do sistema de controle considerando a incerteza 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∆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78"/>
          <p:cNvSpPr txBox="1"/>
          <p:nvPr/>
        </p:nvSpPr>
        <p:spPr>
          <a:xfrm>
            <a:off x="486981" y="671113"/>
            <a:ext cx="334391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função de malha fechada, neste caso, pode ser escrita como: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Google Shape;1613;p78"/>
          <p:cNvSpPr txBox="1"/>
          <p:nvPr/>
        </p:nvSpPr>
        <p:spPr>
          <a:xfrm>
            <a:off x="1282788" y="971430"/>
            <a:ext cx="81153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+ ∆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4" name="Google Shape;1614;p78"/>
          <p:cNvSpPr/>
          <p:nvPr/>
        </p:nvSpPr>
        <p:spPr>
          <a:xfrm>
            <a:off x="2129167" y="1069530"/>
            <a:ext cx="1171575" cy="0"/>
          </a:xfrm>
          <a:custGeom>
            <a:rect b="b" l="l" r="r" t="t"/>
            <a:pathLst>
              <a:path extrusionOk="0" h="120000" w="1171575">
                <a:moveTo>
                  <a:pt x="0" y="0"/>
                </a:moveTo>
                <a:lnTo>
                  <a:pt x="1171333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5" name="Google Shape;1615;p78"/>
          <p:cNvSpPr txBox="1"/>
          <p:nvPr/>
        </p:nvSpPr>
        <p:spPr>
          <a:xfrm>
            <a:off x="2116467" y="883326"/>
            <a:ext cx="1196975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+ ∆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+ ∆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6" name="Google Shape;1616;p78"/>
          <p:cNvSpPr txBox="1"/>
          <p:nvPr/>
        </p:nvSpPr>
        <p:spPr>
          <a:xfrm>
            <a:off x="3302977" y="971430"/>
            <a:ext cx="236854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7" name="Google Shape;1617;p78"/>
          <p:cNvSpPr txBox="1"/>
          <p:nvPr/>
        </p:nvSpPr>
        <p:spPr>
          <a:xfrm>
            <a:off x="4056748" y="971430"/>
            <a:ext cx="20447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(27)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78"/>
          <p:cNvSpPr txBox="1"/>
          <p:nvPr/>
        </p:nvSpPr>
        <p:spPr>
          <a:xfrm>
            <a:off x="448881" y="1198807"/>
            <a:ext cx="3637915" cy="103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16802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	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541145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+ ∆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aseline="30000" sz="13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666875" marR="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∆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	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534795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+ ∆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aseline="30000"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94615" lvl="0" marL="144780" marR="43180" rtl="0" algn="l">
              <a:lnSpc>
                <a:spcPct val="116199"/>
              </a:lnSpc>
              <a:spcBef>
                <a:spcPts val="57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Utilizando a equação correspondente a malha fechada com o valor  nominal de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78"/>
          <p:cNvSpPr txBox="1"/>
          <p:nvPr/>
        </p:nvSpPr>
        <p:spPr>
          <a:xfrm>
            <a:off x="1765325" y="2270793"/>
            <a:ext cx="36004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0" name="Google Shape;1620;p78"/>
          <p:cNvSpPr txBox="1"/>
          <p:nvPr/>
        </p:nvSpPr>
        <p:spPr>
          <a:xfrm>
            <a:off x="2242870" y="2197031"/>
            <a:ext cx="46037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1" name="Google Shape;1621;p78"/>
          <p:cNvSpPr/>
          <p:nvPr/>
        </p:nvSpPr>
        <p:spPr>
          <a:xfrm>
            <a:off x="2160193" y="2368905"/>
            <a:ext cx="625475" cy="0"/>
          </a:xfrm>
          <a:custGeom>
            <a:rect b="b" l="l" r="r" t="t"/>
            <a:pathLst>
              <a:path extrusionOk="0" h="120000" w="625475">
                <a:moveTo>
                  <a:pt x="0" y="0"/>
                </a:moveTo>
                <a:lnTo>
                  <a:pt x="625271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78"/>
          <p:cNvSpPr txBox="1"/>
          <p:nvPr/>
        </p:nvSpPr>
        <p:spPr>
          <a:xfrm>
            <a:off x="2147493" y="2348021"/>
            <a:ext cx="65087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3" name="Google Shape;1623;p78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75</a:t>
            </a:r>
            <a:endParaRPr/>
          </a:p>
        </p:txBody>
      </p:sp>
      <p:sp>
        <p:nvSpPr>
          <p:cNvPr id="1624" name="Google Shape;1624;p78"/>
          <p:cNvSpPr txBox="1"/>
          <p:nvPr/>
        </p:nvSpPr>
        <p:spPr>
          <a:xfrm>
            <a:off x="2787942" y="2270793"/>
            <a:ext cx="26924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5" name="Google Shape;1625;p78"/>
          <p:cNvSpPr txBox="1"/>
          <p:nvPr/>
        </p:nvSpPr>
        <p:spPr>
          <a:xfrm>
            <a:off x="4044111" y="2270793"/>
            <a:ext cx="21717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(28)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79"/>
          <p:cNvSpPr txBox="1"/>
          <p:nvPr/>
        </p:nvSpPr>
        <p:spPr>
          <a:xfrm>
            <a:off x="486981" y="1028631"/>
            <a:ext cx="883919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Obtemos: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82295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∆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1" name="Google Shape;1631;p79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76</a:t>
            </a:r>
            <a:endParaRPr/>
          </a:p>
        </p:txBody>
      </p:sp>
      <p:sp>
        <p:nvSpPr>
          <p:cNvPr id="1632" name="Google Shape;1632;p79"/>
          <p:cNvSpPr txBox="1"/>
          <p:nvPr/>
        </p:nvSpPr>
        <p:spPr>
          <a:xfrm>
            <a:off x="1393037" y="1214860"/>
            <a:ext cx="2133600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∆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	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+ ∆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))(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3" name="Google Shape;1633;p79"/>
          <p:cNvSpPr txBox="1"/>
          <p:nvPr/>
        </p:nvSpPr>
        <p:spPr>
          <a:xfrm>
            <a:off x="3515905" y="1302976"/>
            <a:ext cx="26924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4" name="Google Shape;1634;p79"/>
          <p:cNvSpPr txBox="1"/>
          <p:nvPr/>
        </p:nvSpPr>
        <p:spPr>
          <a:xfrm>
            <a:off x="4047985" y="1302976"/>
            <a:ext cx="21272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(29)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p79"/>
          <p:cNvSpPr txBox="1"/>
          <p:nvPr/>
        </p:nvSpPr>
        <p:spPr>
          <a:xfrm>
            <a:off x="486981" y="1611777"/>
            <a:ext cx="247713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Como em geral,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≫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∆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então: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6" name="Google Shape;1636;p79"/>
          <p:cNvSpPr txBox="1"/>
          <p:nvPr/>
        </p:nvSpPr>
        <p:spPr>
          <a:xfrm>
            <a:off x="2138616" y="1839513"/>
            <a:ext cx="78549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∆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7" name="Google Shape;1637;p79"/>
          <p:cNvSpPr txBox="1"/>
          <p:nvPr/>
        </p:nvSpPr>
        <p:spPr>
          <a:xfrm>
            <a:off x="1633524" y="1913288"/>
            <a:ext cx="157543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93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∆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	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17525" marR="0" rtl="0" algn="l">
              <a:lnSpc>
                <a:spcPct val="93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))</a:t>
            </a:r>
            <a:r>
              <a:rPr baseline="30000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Google Shape;1638;p79"/>
          <p:cNvSpPr txBox="1"/>
          <p:nvPr/>
        </p:nvSpPr>
        <p:spPr>
          <a:xfrm>
            <a:off x="4037279" y="1913288"/>
            <a:ext cx="22352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(30)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98615" y="57929"/>
            <a:ext cx="32175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Exemplo: P&amp;ID de uma planta de extração de óleo e gás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99" y="513231"/>
            <a:ext cx="3599907" cy="246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4432643" y="3240525"/>
            <a:ext cx="126364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80"/>
          <p:cNvSpPr txBox="1"/>
          <p:nvPr/>
        </p:nvSpPr>
        <p:spPr>
          <a:xfrm>
            <a:off x="461581" y="899942"/>
            <a:ext cx="2773045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15" lvl="0" marL="132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Dividindo a Equação 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30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pela Equação 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28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obtemos: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1158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∆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900" u="sng">
                <a:solidFill>
                  <a:srgbClr val="2237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∆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 u="sng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60475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 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aseline="30000"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4" name="Google Shape;1644;p80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77</a:t>
            </a:r>
            <a:endParaRPr/>
          </a:p>
        </p:txBody>
      </p:sp>
      <p:sp>
        <p:nvSpPr>
          <p:cNvPr id="1645" name="Google Shape;1645;p80"/>
          <p:cNvSpPr txBox="1"/>
          <p:nvPr/>
        </p:nvSpPr>
        <p:spPr>
          <a:xfrm>
            <a:off x="4061193" y="1200259"/>
            <a:ext cx="20002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(31)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6" name="Google Shape;1646;p80"/>
          <p:cNvSpPr txBox="1"/>
          <p:nvPr/>
        </p:nvSpPr>
        <p:spPr>
          <a:xfrm>
            <a:off x="486981" y="1486360"/>
            <a:ext cx="3488054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just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Ou seja, a variação relativa do sinal de saída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∆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devido a  variação relativa da planta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∆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é diminuída pelo fator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6679" marR="71755" rtl="0" algn="just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 Desta forma, se fizermos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| </a:t>
            </a:r>
            <a:r>
              <a:rPr lang="en-US" sz="9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≫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1, podemos  diminuir o efeito da variação relativa da planta sobre a saída do  sistema.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81"/>
          <p:cNvSpPr txBox="1"/>
          <p:nvPr>
            <p:ph type="title"/>
          </p:nvPr>
        </p:nvSpPr>
        <p:spPr>
          <a:xfrm>
            <a:off x="98615" y="57929"/>
            <a:ext cx="240093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Sinais de distúrbios na entrada da planta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2" name="Google Shape;1652;p81"/>
          <p:cNvSpPr txBox="1"/>
          <p:nvPr/>
        </p:nvSpPr>
        <p:spPr>
          <a:xfrm>
            <a:off x="486981" y="820614"/>
            <a:ext cx="3637915" cy="344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parcela de contribuição do sinal de distúrbio na entrada da planta  pode ser escrita como: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3" name="Google Shape;1653;p81"/>
          <p:cNvSpPr/>
          <p:nvPr/>
        </p:nvSpPr>
        <p:spPr>
          <a:xfrm>
            <a:off x="2167610" y="1397863"/>
            <a:ext cx="625475" cy="0"/>
          </a:xfrm>
          <a:custGeom>
            <a:rect b="b" l="l" r="r" t="t"/>
            <a:pathLst>
              <a:path extrusionOk="0" h="120000" w="625475">
                <a:moveTo>
                  <a:pt x="0" y="0"/>
                </a:moveTo>
                <a:lnTo>
                  <a:pt x="625271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Google Shape;1654;p81"/>
          <p:cNvSpPr txBox="1"/>
          <p:nvPr/>
        </p:nvSpPr>
        <p:spPr>
          <a:xfrm>
            <a:off x="1747342" y="1299751"/>
            <a:ext cx="50609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baseline="-25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81"/>
          <p:cNvSpPr txBox="1"/>
          <p:nvPr/>
        </p:nvSpPr>
        <p:spPr>
          <a:xfrm>
            <a:off x="2228634" y="1211634"/>
            <a:ext cx="577215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1441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6" name="Google Shape;1656;p81"/>
          <p:cNvSpPr txBox="1"/>
          <p:nvPr/>
        </p:nvSpPr>
        <p:spPr>
          <a:xfrm>
            <a:off x="2795358" y="1299751"/>
            <a:ext cx="146558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,	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(32)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81"/>
          <p:cNvSpPr txBox="1"/>
          <p:nvPr/>
        </p:nvSpPr>
        <p:spPr>
          <a:xfrm>
            <a:off x="486981" y="1537668"/>
            <a:ext cx="3053715" cy="440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175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Admitindo que,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| </a:t>
            </a:r>
            <a:r>
              <a:rPr lang="en-US" sz="90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≫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1, então podemos escrever: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32814" marR="0" rtl="0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81"/>
          <p:cNvSpPr/>
          <p:nvPr/>
        </p:nvSpPr>
        <p:spPr>
          <a:xfrm>
            <a:off x="2370213" y="1987829"/>
            <a:ext cx="220345" cy="0"/>
          </a:xfrm>
          <a:custGeom>
            <a:rect b="b" l="l" r="r" t="t"/>
            <a:pathLst>
              <a:path extrusionOk="0" h="120000" w="220344">
                <a:moveTo>
                  <a:pt x="0" y="0"/>
                </a:moveTo>
                <a:lnTo>
                  <a:pt x="220040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p81"/>
          <p:cNvSpPr txBox="1"/>
          <p:nvPr/>
        </p:nvSpPr>
        <p:spPr>
          <a:xfrm>
            <a:off x="2357513" y="1966958"/>
            <a:ext cx="24574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0" name="Google Shape;1660;p81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78</a:t>
            </a:r>
            <a:endParaRPr/>
          </a:p>
        </p:txBody>
      </p:sp>
      <p:sp>
        <p:nvSpPr>
          <p:cNvPr id="1661" name="Google Shape;1661;p81"/>
          <p:cNvSpPr txBox="1"/>
          <p:nvPr/>
        </p:nvSpPr>
        <p:spPr>
          <a:xfrm>
            <a:off x="1975357" y="1889729"/>
            <a:ext cx="89154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	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2" name="Google Shape;1662;p81"/>
          <p:cNvSpPr txBox="1"/>
          <p:nvPr/>
        </p:nvSpPr>
        <p:spPr>
          <a:xfrm>
            <a:off x="4051744" y="1889729"/>
            <a:ext cx="20955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(33)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81"/>
          <p:cNvSpPr txBox="1"/>
          <p:nvPr/>
        </p:nvSpPr>
        <p:spPr>
          <a:xfrm>
            <a:off x="486981" y="2175843"/>
            <a:ext cx="3567429" cy="503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Para que a contribuição de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seja reduzida o ganho de 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deve ser grande para valores de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onde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possui valores  significativos.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82"/>
          <p:cNvSpPr txBox="1"/>
          <p:nvPr>
            <p:ph type="title"/>
          </p:nvPr>
        </p:nvSpPr>
        <p:spPr>
          <a:xfrm>
            <a:off x="98615" y="57929"/>
            <a:ext cx="102996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Rejeição de ruído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p82"/>
          <p:cNvSpPr txBox="1"/>
          <p:nvPr/>
        </p:nvSpPr>
        <p:spPr>
          <a:xfrm>
            <a:off x="486981" y="1215753"/>
            <a:ext cx="3348354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615" lvl="0" marL="1066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 parcela de contribuição do ruído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pode ser escrita como: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p82"/>
          <p:cNvSpPr txBox="1"/>
          <p:nvPr/>
        </p:nvSpPr>
        <p:spPr>
          <a:xfrm>
            <a:off x="1725066" y="1517263"/>
            <a:ext cx="48387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= 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−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1" name="Google Shape;1671;p82"/>
          <p:cNvSpPr/>
          <p:nvPr/>
        </p:nvSpPr>
        <p:spPr>
          <a:xfrm>
            <a:off x="2210955" y="1615376"/>
            <a:ext cx="625475" cy="0"/>
          </a:xfrm>
          <a:custGeom>
            <a:rect b="b" l="l" r="r" t="t"/>
            <a:pathLst>
              <a:path extrusionOk="0" h="120000" w="625475">
                <a:moveTo>
                  <a:pt x="0" y="0"/>
                </a:moveTo>
                <a:lnTo>
                  <a:pt x="625271" y="0"/>
                </a:lnTo>
              </a:path>
            </a:pathLst>
          </a:custGeom>
          <a:noFill/>
          <a:ln cap="flat" cmpd="sng" w="9525">
            <a:solidFill>
              <a:srgbClr val="2237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82"/>
          <p:cNvSpPr txBox="1"/>
          <p:nvPr/>
        </p:nvSpPr>
        <p:spPr>
          <a:xfrm>
            <a:off x="2198255" y="1429147"/>
            <a:ext cx="650875" cy="327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3" name="Google Shape;1673;p82"/>
          <p:cNvSpPr txBox="1"/>
          <p:nvPr>
            <p:ph idx="12" type="sldNum"/>
          </p:nvPr>
        </p:nvSpPr>
        <p:spPr>
          <a:xfrm>
            <a:off x="4395520" y="3231686"/>
            <a:ext cx="163829" cy="135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298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79</a:t>
            </a:r>
            <a:endParaRPr/>
          </a:p>
        </p:txBody>
      </p:sp>
      <p:sp>
        <p:nvSpPr>
          <p:cNvPr id="1674" name="Google Shape;1674;p82"/>
          <p:cNvSpPr txBox="1"/>
          <p:nvPr/>
        </p:nvSpPr>
        <p:spPr>
          <a:xfrm>
            <a:off x="2838704" y="1517263"/>
            <a:ext cx="142240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.	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(34)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82"/>
          <p:cNvSpPr txBox="1"/>
          <p:nvPr/>
        </p:nvSpPr>
        <p:spPr>
          <a:xfrm>
            <a:off x="448881" y="1809715"/>
            <a:ext cx="3738245" cy="497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94615" lvl="0" marL="144780" marR="43180" rtl="0" algn="l">
              <a:lnSpc>
                <a:spcPct val="1139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350"/>
              <a:buFont typeface="Lucida Sans"/>
              <a:buChar char="•"/>
            </a:pP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Admitindo que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| </a:t>
            </a:r>
            <a:r>
              <a:rPr baseline="30000" lang="en-US" sz="1350">
                <a:solidFill>
                  <a:srgbClr val="22373A"/>
                </a:solidFill>
                <a:latin typeface="Lucida Sans"/>
                <a:ea typeface="Lucida Sans"/>
                <a:cs typeface="Lucida Sans"/>
                <a:sym typeface="Lucida Sans"/>
              </a:rPr>
              <a:t>≪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então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+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| ∼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1 e neste caso 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i="1" lang="en-US" sz="135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∼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=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0. Ou seja, o ganho de malha 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aseline="30000" i="1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US" sz="135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baseline="30000" lang="en-US" sz="135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deve ser pequeno para 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os valores de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onde o erro de medida é grande.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83"/>
          <p:cNvSpPr txBox="1"/>
          <p:nvPr/>
        </p:nvSpPr>
        <p:spPr>
          <a:xfrm>
            <a:off x="1038694" y="1495411"/>
            <a:ext cx="1649095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Conclusões fundamentais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1" name="Google Shape;1681;p83"/>
          <p:cNvGrpSpPr/>
          <p:nvPr/>
        </p:nvGrpSpPr>
        <p:grpSpPr>
          <a:xfrm>
            <a:off x="1053922" y="1754651"/>
            <a:ext cx="2505710" cy="5080"/>
            <a:chOff x="1053922" y="1754651"/>
            <a:chExt cx="2505710" cy="5080"/>
          </a:xfrm>
        </p:grpSpPr>
        <p:sp>
          <p:nvSpPr>
            <p:cNvPr id="1682" name="Google Shape;1682;p83"/>
            <p:cNvSpPr/>
            <p:nvPr/>
          </p:nvSpPr>
          <p:spPr>
            <a:xfrm>
              <a:off x="1053922" y="1754651"/>
              <a:ext cx="2505710" cy="5080"/>
            </a:xfrm>
            <a:custGeom>
              <a:rect b="b" l="l" r="r" t="t"/>
              <a:pathLst>
                <a:path extrusionOk="0" h="5080" w="2505710">
                  <a:moveTo>
                    <a:pt x="0" y="5060"/>
                  </a:moveTo>
                  <a:lnTo>
                    <a:pt x="0" y="0"/>
                  </a:lnTo>
                  <a:lnTo>
                    <a:pt x="2505237" y="0"/>
                  </a:lnTo>
                  <a:lnTo>
                    <a:pt x="25052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83"/>
            <p:cNvSpPr/>
            <p:nvPr/>
          </p:nvSpPr>
          <p:spPr>
            <a:xfrm>
              <a:off x="1053922" y="1754651"/>
              <a:ext cx="2505710" cy="5080"/>
            </a:xfrm>
            <a:custGeom>
              <a:rect b="b" l="l" r="r" t="t"/>
              <a:pathLst>
                <a:path extrusionOk="0" h="5080" w="2505710">
                  <a:moveTo>
                    <a:pt x="0" y="5060"/>
                  </a:moveTo>
                  <a:lnTo>
                    <a:pt x="0" y="0"/>
                  </a:lnTo>
                  <a:lnTo>
                    <a:pt x="2505237" y="0"/>
                  </a:lnTo>
                  <a:lnTo>
                    <a:pt x="2505237" y="5060"/>
                  </a:lnTo>
                  <a:lnTo>
                    <a:pt x="0" y="5060"/>
                  </a:lnTo>
                  <a:close/>
                </a:path>
              </a:pathLst>
            </a:custGeom>
            <a:noFill/>
            <a:ln cap="flat" cmpd="sng" w="9525">
              <a:solidFill>
                <a:srgbClr val="D5C5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83"/>
            <p:cNvSpPr/>
            <p:nvPr/>
          </p:nvSpPr>
          <p:spPr>
            <a:xfrm>
              <a:off x="1053922" y="1754651"/>
              <a:ext cx="1940560" cy="5080"/>
            </a:xfrm>
            <a:custGeom>
              <a:rect b="b" l="l" r="r" t="t"/>
              <a:pathLst>
                <a:path extrusionOk="0" h="5080" w="1940560">
                  <a:moveTo>
                    <a:pt x="0" y="5060"/>
                  </a:moveTo>
                  <a:lnTo>
                    <a:pt x="0" y="0"/>
                  </a:lnTo>
                  <a:lnTo>
                    <a:pt x="1940320" y="0"/>
                  </a:lnTo>
                  <a:lnTo>
                    <a:pt x="19403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83"/>
            <p:cNvSpPr/>
            <p:nvPr/>
          </p:nvSpPr>
          <p:spPr>
            <a:xfrm>
              <a:off x="1053922" y="1754651"/>
              <a:ext cx="1940560" cy="5080"/>
            </a:xfrm>
            <a:custGeom>
              <a:rect b="b" l="l" r="r" t="t"/>
              <a:pathLst>
                <a:path extrusionOk="0" h="5080" w="1940560">
                  <a:moveTo>
                    <a:pt x="0" y="5060"/>
                  </a:moveTo>
                  <a:lnTo>
                    <a:pt x="0" y="0"/>
                  </a:lnTo>
                  <a:lnTo>
                    <a:pt x="1940320" y="0"/>
                  </a:lnTo>
                  <a:lnTo>
                    <a:pt x="1940320" y="5060"/>
                  </a:lnTo>
                  <a:lnTo>
                    <a:pt x="0" y="5060"/>
                  </a:lnTo>
                  <a:close/>
                </a:path>
              </a:pathLst>
            </a:custGeom>
            <a:noFill/>
            <a:ln cap="flat" cmpd="sng" w="9525">
              <a:solidFill>
                <a:srgbClr val="EB80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84"/>
          <p:cNvSpPr txBox="1"/>
          <p:nvPr/>
        </p:nvSpPr>
        <p:spPr>
          <a:xfrm>
            <a:off x="486981" y="892902"/>
            <a:ext cx="3675379" cy="1376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318135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ganho da malha direta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é a principal grandeza a ser  analisada para a análise de desempenho do sistema em malha  fechada.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5080" rtl="0" algn="l">
              <a:lnSpc>
                <a:spcPct val="116199"/>
              </a:lnSpc>
              <a:spcBef>
                <a:spcPts val="29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os requisitos de acompanhamento do sinal de referência, rejeição de  perturbações e insensibilidade a variações da planta exigem que 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seja </a:t>
            </a:r>
            <a:r>
              <a:rPr b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Irande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requisito de rejeição do erro de medida requer que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seja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6679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pequeno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Google Shape;1691;p84"/>
          <p:cNvSpPr txBox="1"/>
          <p:nvPr/>
        </p:nvSpPr>
        <p:spPr>
          <a:xfrm>
            <a:off x="4382617" y="3239661"/>
            <a:ext cx="176530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85"/>
          <p:cNvSpPr txBox="1"/>
          <p:nvPr/>
        </p:nvSpPr>
        <p:spPr>
          <a:xfrm>
            <a:off x="486981" y="891302"/>
            <a:ext cx="3764279" cy="1376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4615" lvl="0" marL="106679" marR="339725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sinais de referência, as perturbações e as variações da planta se  referem a regiões de baixa freqüência 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pequeno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381000" rtl="0" algn="l">
              <a:lnSpc>
                <a:spcPct val="116199"/>
              </a:lnSpc>
              <a:spcBef>
                <a:spcPts val="295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enquanto que os ruídos de medida se referem a regiões de alta  freqüência 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 grande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615" lvl="0" marL="106679" marR="5080" rtl="0" algn="l">
              <a:lnSpc>
                <a:spcPct val="116199"/>
              </a:lnSpc>
              <a:spcBef>
                <a:spcPts val="300"/>
              </a:spcBef>
              <a:spcAft>
                <a:spcPts val="0"/>
              </a:spcAft>
              <a:buClr>
                <a:srgbClr val="22373A"/>
              </a:buClr>
              <a:buSzPts val="900"/>
              <a:buFont typeface="Lucida Sans"/>
              <a:buChar char="•"/>
            </a:pP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controlador ideal é aquele onde o ganho de malha aberta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é  projetado como ilustrado na Figura abaixo. O projeto de sistemas de  controle consiste em definir a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forma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o que só pode ser  através da escolha do controlador 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900">
                <a:solidFill>
                  <a:srgbClr val="22373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9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7" name="Google Shape;1697;p85"/>
          <p:cNvSpPr txBox="1"/>
          <p:nvPr/>
        </p:nvSpPr>
        <p:spPr>
          <a:xfrm>
            <a:off x="4382617" y="3239661"/>
            <a:ext cx="176530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81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2" name="Google Shape;1702;p86"/>
          <p:cNvGrpSpPr/>
          <p:nvPr/>
        </p:nvGrpSpPr>
        <p:grpSpPr>
          <a:xfrm>
            <a:off x="1077346" y="84158"/>
            <a:ext cx="38735" cy="2394585"/>
            <a:chOff x="1077346" y="84158"/>
            <a:chExt cx="38735" cy="2394585"/>
          </a:xfrm>
        </p:grpSpPr>
        <p:sp>
          <p:nvSpPr>
            <p:cNvPr id="1703" name="Google Shape;1703;p86"/>
            <p:cNvSpPr/>
            <p:nvPr/>
          </p:nvSpPr>
          <p:spPr>
            <a:xfrm>
              <a:off x="1094146" y="84158"/>
              <a:ext cx="5080" cy="2394585"/>
            </a:xfrm>
            <a:custGeom>
              <a:rect b="b" l="l" r="r" t="t"/>
              <a:pathLst>
                <a:path extrusionOk="0" h="2394585" w="5080">
                  <a:moveTo>
                    <a:pt x="2400" y="0"/>
                  </a:moveTo>
                  <a:lnTo>
                    <a:pt x="0" y="9600"/>
                  </a:lnTo>
                  <a:lnTo>
                    <a:pt x="0" y="2394310"/>
                  </a:lnTo>
                  <a:lnTo>
                    <a:pt x="4800" y="2394310"/>
                  </a:lnTo>
                  <a:lnTo>
                    <a:pt x="4800" y="9600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86"/>
            <p:cNvSpPr/>
            <p:nvPr/>
          </p:nvSpPr>
          <p:spPr>
            <a:xfrm>
              <a:off x="1077346" y="84158"/>
              <a:ext cx="38735" cy="76835"/>
            </a:xfrm>
            <a:custGeom>
              <a:rect b="b" l="l" r="r" t="t"/>
              <a:pathLst>
                <a:path extrusionOk="0" h="76835" w="38734">
                  <a:moveTo>
                    <a:pt x="19200" y="0"/>
                  </a:moveTo>
                  <a:lnTo>
                    <a:pt x="0" y="76802"/>
                  </a:lnTo>
                  <a:lnTo>
                    <a:pt x="38401" y="76802"/>
                  </a:lnTo>
                  <a:lnTo>
                    <a:pt x="19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86"/>
            <p:cNvSpPr/>
            <p:nvPr/>
          </p:nvSpPr>
          <p:spPr>
            <a:xfrm>
              <a:off x="1077346" y="84158"/>
              <a:ext cx="38735" cy="76835"/>
            </a:xfrm>
            <a:custGeom>
              <a:rect b="b" l="l" r="r" t="t"/>
              <a:pathLst>
                <a:path extrusionOk="0" h="76835" w="38734">
                  <a:moveTo>
                    <a:pt x="38401" y="76802"/>
                  </a:moveTo>
                  <a:lnTo>
                    <a:pt x="19200" y="0"/>
                  </a:lnTo>
                  <a:lnTo>
                    <a:pt x="0" y="76802"/>
                  </a:lnTo>
                  <a:lnTo>
                    <a:pt x="38401" y="76802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6" name="Google Shape;1706;p86"/>
          <p:cNvSpPr txBox="1"/>
          <p:nvPr/>
        </p:nvSpPr>
        <p:spPr>
          <a:xfrm>
            <a:off x="1080679" y="1618385"/>
            <a:ext cx="640080" cy="6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0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0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07" name="Google Shape;1707;p86"/>
          <p:cNvSpPr/>
          <p:nvPr/>
        </p:nvSpPr>
        <p:spPr>
          <a:xfrm>
            <a:off x="1093346" y="1016666"/>
            <a:ext cx="685165" cy="1185545"/>
          </a:xfrm>
          <a:custGeom>
            <a:rect b="b" l="l" r="r" t="t"/>
            <a:pathLst>
              <a:path extrusionOk="0" h="1185545" w="685164">
                <a:moveTo>
                  <a:pt x="151683" y="7040"/>
                </a:moveTo>
                <a:lnTo>
                  <a:pt x="342410" y="52481"/>
                </a:lnTo>
                <a:lnTo>
                  <a:pt x="513294" y="204806"/>
                </a:lnTo>
                <a:lnTo>
                  <a:pt x="631697" y="460813"/>
                </a:lnTo>
                <a:lnTo>
                  <a:pt x="664977" y="697620"/>
                </a:lnTo>
                <a:lnTo>
                  <a:pt x="678420" y="928667"/>
                </a:lnTo>
                <a:lnTo>
                  <a:pt x="684820" y="1178915"/>
                </a:lnTo>
                <a:lnTo>
                  <a:pt x="0" y="1185315"/>
                </a:lnTo>
                <a:lnTo>
                  <a:pt x="7042" y="0"/>
                </a:lnTo>
                <a:lnTo>
                  <a:pt x="151683" y="7040"/>
                </a:lnTo>
                <a:close/>
              </a:path>
            </a:pathLst>
          </a:custGeom>
          <a:noFill/>
          <a:ln cap="flat" cmpd="sng" w="9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p86"/>
          <p:cNvSpPr txBox="1"/>
          <p:nvPr/>
        </p:nvSpPr>
        <p:spPr>
          <a:xfrm>
            <a:off x="2676822" y="1659953"/>
            <a:ext cx="486409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0" marR="5080" rtl="0" algn="r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5080" rtl="0" algn="r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09" name="Google Shape;1709;p86"/>
          <p:cNvSpPr txBox="1"/>
          <p:nvPr/>
        </p:nvSpPr>
        <p:spPr>
          <a:xfrm>
            <a:off x="2523217" y="1045535"/>
            <a:ext cx="640080" cy="6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0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0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0" name="Google Shape;1710;p86"/>
          <p:cNvSpPr txBox="1"/>
          <p:nvPr/>
        </p:nvSpPr>
        <p:spPr>
          <a:xfrm>
            <a:off x="2523217" y="738326"/>
            <a:ext cx="64008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270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711" name="Google Shape;1711;p86"/>
          <p:cNvGrpSpPr/>
          <p:nvPr/>
        </p:nvGrpSpPr>
        <p:grpSpPr>
          <a:xfrm>
            <a:off x="1230950" y="745938"/>
            <a:ext cx="1990164" cy="1402080"/>
            <a:chOff x="1230950" y="745938"/>
            <a:chExt cx="1990164" cy="1402080"/>
          </a:xfrm>
        </p:grpSpPr>
        <p:sp>
          <p:nvSpPr>
            <p:cNvPr id="1712" name="Google Shape;1712;p86"/>
            <p:cNvSpPr/>
            <p:nvPr/>
          </p:nvSpPr>
          <p:spPr>
            <a:xfrm>
              <a:off x="2535949" y="751058"/>
              <a:ext cx="685165" cy="1185545"/>
            </a:xfrm>
            <a:custGeom>
              <a:rect b="b" l="l" r="r" t="t"/>
              <a:pathLst>
                <a:path extrusionOk="0" h="1185545" w="685164">
                  <a:moveTo>
                    <a:pt x="533135" y="1178275"/>
                  </a:moveTo>
                  <a:lnTo>
                    <a:pt x="342410" y="1132833"/>
                  </a:lnTo>
                  <a:lnTo>
                    <a:pt x="171525" y="980509"/>
                  </a:lnTo>
                  <a:lnTo>
                    <a:pt x="53121" y="724501"/>
                  </a:lnTo>
                  <a:lnTo>
                    <a:pt x="19840" y="487694"/>
                  </a:lnTo>
                  <a:lnTo>
                    <a:pt x="6400" y="256647"/>
                  </a:lnTo>
                  <a:lnTo>
                    <a:pt x="0" y="6400"/>
                  </a:lnTo>
                  <a:lnTo>
                    <a:pt x="684820" y="0"/>
                  </a:lnTo>
                  <a:lnTo>
                    <a:pt x="677780" y="1185315"/>
                  </a:lnTo>
                  <a:lnTo>
                    <a:pt x="533135" y="1178275"/>
                  </a:lnTo>
                  <a:close/>
                </a:path>
              </a:pathLst>
            </a:custGeom>
            <a:noFill/>
            <a:ln cap="flat" cmpd="sng" w="96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86"/>
            <p:cNvSpPr/>
            <p:nvPr/>
          </p:nvSpPr>
          <p:spPr>
            <a:xfrm>
              <a:off x="1230950" y="745938"/>
              <a:ext cx="1454150" cy="1402080"/>
            </a:xfrm>
            <a:custGeom>
              <a:rect b="b" l="l" r="r" t="t"/>
              <a:pathLst>
                <a:path extrusionOk="0" h="1402080" w="1454150">
                  <a:moveTo>
                    <a:pt x="0" y="0"/>
                  </a:moveTo>
                  <a:lnTo>
                    <a:pt x="642" y="0"/>
                  </a:lnTo>
                  <a:lnTo>
                    <a:pt x="3200" y="640"/>
                  </a:lnTo>
                  <a:lnTo>
                    <a:pt x="7042" y="1280"/>
                  </a:lnTo>
                  <a:lnTo>
                    <a:pt x="12158" y="1920"/>
                  </a:lnTo>
                  <a:lnTo>
                    <a:pt x="20479" y="3200"/>
                  </a:lnTo>
                  <a:lnTo>
                    <a:pt x="30079" y="4480"/>
                  </a:lnTo>
                  <a:lnTo>
                    <a:pt x="41601" y="6400"/>
                  </a:lnTo>
                  <a:lnTo>
                    <a:pt x="54401" y="8960"/>
                  </a:lnTo>
                  <a:lnTo>
                    <a:pt x="69123" y="11520"/>
                  </a:lnTo>
                  <a:lnTo>
                    <a:pt x="84481" y="14080"/>
                  </a:lnTo>
                  <a:lnTo>
                    <a:pt x="100481" y="17280"/>
                  </a:lnTo>
                  <a:lnTo>
                    <a:pt x="117761" y="21120"/>
                  </a:lnTo>
                  <a:lnTo>
                    <a:pt x="135046" y="24960"/>
                  </a:lnTo>
                  <a:lnTo>
                    <a:pt x="152962" y="28800"/>
                  </a:lnTo>
                  <a:lnTo>
                    <a:pt x="171526" y="33921"/>
                  </a:lnTo>
                  <a:lnTo>
                    <a:pt x="191363" y="39041"/>
                  </a:lnTo>
                  <a:lnTo>
                    <a:pt x="232964" y="51841"/>
                  </a:lnTo>
                  <a:lnTo>
                    <a:pt x="279050" y="67842"/>
                  </a:lnTo>
                  <a:lnTo>
                    <a:pt x="329609" y="88322"/>
                  </a:lnTo>
                  <a:lnTo>
                    <a:pt x="353289" y="99202"/>
                  </a:lnTo>
                  <a:lnTo>
                    <a:pt x="373132" y="108163"/>
                  </a:lnTo>
                  <a:lnTo>
                    <a:pt x="388490" y="115843"/>
                  </a:lnTo>
                  <a:lnTo>
                    <a:pt x="399369" y="120963"/>
                  </a:lnTo>
                  <a:lnTo>
                    <a:pt x="407054" y="124803"/>
                  </a:lnTo>
                  <a:lnTo>
                    <a:pt x="411533" y="126723"/>
                  </a:lnTo>
                  <a:lnTo>
                    <a:pt x="414091" y="128643"/>
                  </a:lnTo>
                  <a:lnTo>
                    <a:pt x="416012" y="129283"/>
                  </a:lnTo>
                  <a:lnTo>
                    <a:pt x="417291" y="130563"/>
                  </a:lnTo>
                  <a:lnTo>
                    <a:pt x="419854" y="132483"/>
                  </a:lnTo>
                  <a:lnTo>
                    <a:pt x="423691" y="135684"/>
                  </a:lnTo>
                  <a:lnTo>
                    <a:pt x="430091" y="140164"/>
                  </a:lnTo>
                  <a:lnTo>
                    <a:pt x="439055" y="147844"/>
                  </a:lnTo>
                  <a:lnTo>
                    <a:pt x="451855" y="158084"/>
                  </a:lnTo>
                  <a:lnTo>
                    <a:pt x="468492" y="170885"/>
                  </a:lnTo>
                  <a:lnTo>
                    <a:pt x="487693" y="187525"/>
                  </a:lnTo>
                  <a:lnTo>
                    <a:pt x="508815" y="206086"/>
                  </a:lnTo>
                  <a:lnTo>
                    <a:pt x="527373" y="224006"/>
                  </a:lnTo>
                  <a:lnTo>
                    <a:pt x="544658" y="240647"/>
                  </a:lnTo>
                  <a:lnTo>
                    <a:pt x="560016" y="256007"/>
                  </a:lnTo>
                  <a:lnTo>
                    <a:pt x="572174" y="269448"/>
                  </a:lnTo>
                  <a:lnTo>
                    <a:pt x="581775" y="280328"/>
                  </a:lnTo>
                  <a:lnTo>
                    <a:pt x="589459" y="288648"/>
                  </a:lnTo>
                  <a:lnTo>
                    <a:pt x="594575" y="295688"/>
                  </a:lnTo>
                  <a:lnTo>
                    <a:pt x="598417" y="300808"/>
                  </a:lnTo>
                  <a:lnTo>
                    <a:pt x="600975" y="304649"/>
                  </a:lnTo>
                  <a:lnTo>
                    <a:pt x="603538" y="308489"/>
                  </a:lnTo>
                  <a:lnTo>
                    <a:pt x="605460" y="312329"/>
                  </a:lnTo>
                  <a:lnTo>
                    <a:pt x="608018" y="316809"/>
                  </a:lnTo>
                  <a:lnTo>
                    <a:pt x="611860" y="321929"/>
                  </a:lnTo>
                  <a:lnTo>
                    <a:pt x="616976" y="329609"/>
                  </a:lnTo>
                  <a:lnTo>
                    <a:pt x="623376" y="339210"/>
                  </a:lnTo>
                  <a:lnTo>
                    <a:pt x="631697" y="351370"/>
                  </a:lnTo>
                  <a:lnTo>
                    <a:pt x="642576" y="366090"/>
                  </a:lnTo>
                  <a:lnTo>
                    <a:pt x="656019" y="384651"/>
                  </a:lnTo>
                  <a:lnTo>
                    <a:pt x="670740" y="405132"/>
                  </a:lnTo>
                  <a:lnTo>
                    <a:pt x="686099" y="426892"/>
                  </a:lnTo>
                  <a:lnTo>
                    <a:pt x="701460" y="448653"/>
                  </a:lnTo>
                  <a:lnTo>
                    <a:pt x="714901" y="469773"/>
                  </a:lnTo>
                  <a:lnTo>
                    <a:pt x="727061" y="487694"/>
                  </a:lnTo>
                  <a:lnTo>
                    <a:pt x="736661" y="502414"/>
                  </a:lnTo>
                  <a:lnTo>
                    <a:pt x="743702" y="514575"/>
                  </a:lnTo>
                  <a:lnTo>
                    <a:pt x="749462" y="523535"/>
                  </a:lnTo>
                  <a:lnTo>
                    <a:pt x="753302" y="530575"/>
                  </a:lnTo>
                  <a:lnTo>
                    <a:pt x="756502" y="535695"/>
                  </a:lnTo>
                  <a:lnTo>
                    <a:pt x="758422" y="539536"/>
                  </a:lnTo>
                  <a:lnTo>
                    <a:pt x="759702" y="543376"/>
                  </a:lnTo>
                  <a:lnTo>
                    <a:pt x="760982" y="546576"/>
                  </a:lnTo>
                  <a:lnTo>
                    <a:pt x="762902" y="550416"/>
                  </a:lnTo>
                  <a:lnTo>
                    <a:pt x="765462" y="554896"/>
                  </a:lnTo>
                  <a:lnTo>
                    <a:pt x="768662" y="561936"/>
                  </a:lnTo>
                  <a:lnTo>
                    <a:pt x="773142" y="570896"/>
                  </a:lnTo>
                  <a:lnTo>
                    <a:pt x="779543" y="582417"/>
                  </a:lnTo>
                  <a:lnTo>
                    <a:pt x="787863" y="596497"/>
                  </a:lnTo>
                  <a:lnTo>
                    <a:pt x="797463" y="613138"/>
                  </a:lnTo>
                  <a:lnTo>
                    <a:pt x="808984" y="632338"/>
                  </a:lnTo>
                  <a:lnTo>
                    <a:pt x="820504" y="652819"/>
                  </a:lnTo>
                  <a:lnTo>
                    <a:pt x="833304" y="674580"/>
                  </a:lnTo>
                  <a:lnTo>
                    <a:pt x="844185" y="694420"/>
                  </a:lnTo>
                  <a:lnTo>
                    <a:pt x="853785" y="711061"/>
                  </a:lnTo>
                  <a:lnTo>
                    <a:pt x="860825" y="723861"/>
                  </a:lnTo>
                  <a:lnTo>
                    <a:pt x="866585" y="732821"/>
                  </a:lnTo>
                  <a:lnTo>
                    <a:pt x="869785" y="739221"/>
                  </a:lnTo>
                  <a:lnTo>
                    <a:pt x="872345" y="743702"/>
                  </a:lnTo>
                  <a:lnTo>
                    <a:pt x="873625" y="746262"/>
                  </a:lnTo>
                  <a:lnTo>
                    <a:pt x="874905" y="748182"/>
                  </a:lnTo>
                  <a:lnTo>
                    <a:pt x="875546" y="750102"/>
                  </a:lnTo>
                  <a:lnTo>
                    <a:pt x="876826" y="752022"/>
                  </a:lnTo>
                  <a:lnTo>
                    <a:pt x="878746" y="755862"/>
                  </a:lnTo>
                  <a:lnTo>
                    <a:pt x="881946" y="762262"/>
                  </a:lnTo>
                  <a:lnTo>
                    <a:pt x="887066" y="770582"/>
                  </a:lnTo>
                  <a:lnTo>
                    <a:pt x="893466" y="782743"/>
                  </a:lnTo>
                  <a:lnTo>
                    <a:pt x="901146" y="797463"/>
                  </a:lnTo>
                  <a:lnTo>
                    <a:pt x="911387" y="815384"/>
                  </a:lnTo>
                  <a:lnTo>
                    <a:pt x="921627" y="835224"/>
                  </a:lnTo>
                  <a:lnTo>
                    <a:pt x="933147" y="856985"/>
                  </a:lnTo>
                  <a:lnTo>
                    <a:pt x="943388" y="876826"/>
                  </a:lnTo>
                  <a:lnTo>
                    <a:pt x="951708" y="892826"/>
                  </a:lnTo>
                  <a:lnTo>
                    <a:pt x="958108" y="905626"/>
                  </a:lnTo>
                  <a:lnTo>
                    <a:pt x="962588" y="914587"/>
                  </a:lnTo>
                  <a:lnTo>
                    <a:pt x="965148" y="920987"/>
                  </a:lnTo>
                  <a:lnTo>
                    <a:pt x="966428" y="925467"/>
                  </a:lnTo>
                  <a:lnTo>
                    <a:pt x="967708" y="929307"/>
                  </a:lnTo>
                  <a:lnTo>
                    <a:pt x="983709" y="962588"/>
                  </a:lnTo>
                  <a:lnTo>
                    <a:pt x="991389" y="976669"/>
                  </a:lnTo>
                  <a:lnTo>
                    <a:pt x="1001629" y="993949"/>
                  </a:lnTo>
                  <a:lnTo>
                    <a:pt x="1012510" y="1012510"/>
                  </a:lnTo>
                  <a:lnTo>
                    <a:pt x="1025310" y="1032990"/>
                  </a:lnTo>
                  <a:lnTo>
                    <a:pt x="1036190" y="1049631"/>
                  </a:lnTo>
                  <a:lnTo>
                    <a:pt x="1044511" y="1061791"/>
                  </a:lnTo>
                  <a:lnTo>
                    <a:pt x="1049631" y="1070111"/>
                  </a:lnTo>
                  <a:lnTo>
                    <a:pt x="1053471" y="1075231"/>
                  </a:lnTo>
                  <a:lnTo>
                    <a:pt x="1055391" y="1077792"/>
                  </a:lnTo>
                  <a:lnTo>
                    <a:pt x="1056031" y="1079712"/>
                  </a:lnTo>
                  <a:lnTo>
                    <a:pt x="1057311" y="1080992"/>
                  </a:lnTo>
                  <a:lnTo>
                    <a:pt x="1059231" y="1082912"/>
                  </a:lnTo>
                  <a:lnTo>
                    <a:pt x="1063071" y="1087392"/>
                  </a:lnTo>
                  <a:lnTo>
                    <a:pt x="1068831" y="1094432"/>
                  </a:lnTo>
                  <a:lnTo>
                    <a:pt x="1077792" y="1104672"/>
                  </a:lnTo>
                  <a:lnTo>
                    <a:pt x="1089952" y="1117473"/>
                  </a:lnTo>
                  <a:lnTo>
                    <a:pt x="1104032" y="1132833"/>
                  </a:lnTo>
                  <a:lnTo>
                    <a:pt x="1118753" y="1147554"/>
                  </a:lnTo>
                  <a:lnTo>
                    <a:pt x="1131553" y="1160354"/>
                  </a:lnTo>
                  <a:lnTo>
                    <a:pt x="1141153" y="1169314"/>
                  </a:lnTo>
                  <a:lnTo>
                    <a:pt x="1160354" y="1184035"/>
                  </a:lnTo>
                  <a:lnTo>
                    <a:pt x="1163554" y="1185955"/>
                  </a:lnTo>
                  <a:lnTo>
                    <a:pt x="1168034" y="1189795"/>
                  </a:lnTo>
                  <a:lnTo>
                    <a:pt x="1176354" y="1195555"/>
                  </a:lnTo>
                  <a:lnTo>
                    <a:pt x="1187235" y="1203875"/>
                  </a:lnTo>
                  <a:lnTo>
                    <a:pt x="1201955" y="1215396"/>
                  </a:lnTo>
                  <a:lnTo>
                    <a:pt x="1219236" y="1228836"/>
                  </a:lnTo>
                  <a:lnTo>
                    <a:pt x="1234596" y="1240357"/>
                  </a:lnTo>
                  <a:lnTo>
                    <a:pt x="1248677" y="1251237"/>
                  </a:lnTo>
                  <a:lnTo>
                    <a:pt x="1260197" y="1259558"/>
                  </a:lnTo>
                  <a:lnTo>
                    <a:pt x="1269797" y="1266595"/>
                  </a:lnTo>
                  <a:lnTo>
                    <a:pt x="1276197" y="1271079"/>
                  </a:lnTo>
                  <a:lnTo>
                    <a:pt x="1281318" y="1274279"/>
                  </a:lnTo>
                  <a:lnTo>
                    <a:pt x="1284518" y="1276837"/>
                  </a:lnTo>
                  <a:lnTo>
                    <a:pt x="1287718" y="1278759"/>
                  </a:lnTo>
                  <a:lnTo>
                    <a:pt x="1290278" y="1280038"/>
                  </a:lnTo>
                  <a:lnTo>
                    <a:pt x="1294118" y="1282595"/>
                  </a:lnTo>
                  <a:lnTo>
                    <a:pt x="1298598" y="1285796"/>
                  </a:lnTo>
                  <a:lnTo>
                    <a:pt x="1305638" y="1290280"/>
                  </a:lnTo>
                  <a:lnTo>
                    <a:pt x="1314599" y="1296038"/>
                  </a:lnTo>
                  <a:lnTo>
                    <a:pt x="1325479" y="1304359"/>
                  </a:lnTo>
                  <a:lnTo>
                    <a:pt x="1338919" y="1313960"/>
                  </a:lnTo>
                  <a:lnTo>
                    <a:pt x="1353640" y="1324839"/>
                  </a:lnTo>
                  <a:lnTo>
                    <a:pt x="1369640" y="1336997"/>
                  </a:lnTo>
                  <a:lnTo>
                    <a:pt x="1384361" y="1347240"/>
                  </a:lnTo>
                  <a:lnTo>
                    <a:pt x="1396521" y="1356840"/>
                  </a:lnTo>
                  <a:lnTo>
                    <a:pt x="1407401" y="1365161"/>
                  </a:lnTo>
                  <a:lnTo>
                    <a:pt x="1416362" y="1372198"/>
                  </a:lnTo>
                  <a:lnTo>
                    <a:pt x="1424682" y="1378598"/>
                  </a:lnTo>
                  <a:lnTo>
                    <a:pt x="1432362" y="1384362"/>
                  </a:lnTo>
                  <a:lnTo>
                    <a:pt x="1438762" y="1389483"/>
                  </a:lnTo>
                  <a:lnTo>
                    <a:pt x="1443882" y="1393962"/>
                  </a:lnTo>
                  <a:lnTo>
                    <a:pt x="1448363" y="1397162"/>
                  </a:lnTo>
                  <a:lnTo>
                    <a:pt x="1451563" y="1399720"/>
                  </a:lnTo>
                  <a:lnTo>
                    <a:pt x="1453483" y="1400999"/>
                  </a:lnTo>
                  <a:lnTo>
                    <a:pt x="1454123" y="140164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4" name="Google Shape;1714;p86"/>
          <p:cNvSpPr txBox="1"/>
          <p:nvPr/>
        </p:nvSpPr>
        <p:spPr>
          <a:xfrm>
            <a:off x="857423" y="70818"/>
            <a:ext cx="17145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5" name="Google Shape;1715;p86"/>
          <p:cNvSpPr txBox="1"/>
          <p:nvPr/>
        </p:nvSpPr>
        <p:spPr>
          <a:xfrm>
            <a:off x="935726" y="1003967"/>
            <a:ext cx="810260" cy="67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5748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57480" marR="0" rtl="0" algn="l">
              <a:lnSpc>
                <a:spcPct val="10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57480" marR="0" rtl="0" algn="l">
              <a:lnSpc>
                <a:spcPct val="10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38100" marR="0" rtl="0" algn="l">
              <a:lnSpc>
                <a:spcPct val="92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14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</a:t>
            </a: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6" name="Google Shape;1716;p86"/>
          <p:cNvSpPr txBox="1"/>
          <p:nvPr/>
        </p:nvSpPr>
        <p:spPr>
          <a:xfrm>
            <a:off x="2825939" y="1962074"/>
            <a:ext cx="784860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alta frequencia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7" name="Google Shape;1717;p86"/>
          <p:cNvSpPr txBox="1"/>
          <p:nvPr/>
        </p:nvSpPr>
        <p:spPr>
          <a:xfrm>
            <a:off x="3455186" y="1630543"/>
            <a:ext cx="11112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endParaRPr sz="9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718" name="Google Shape;1718;p86"/>
          <p:cNvSpPr txBox="1"/>
          <p:nvPr/>
        </p:nvSpPr>
        <p:spPr>
          <a:xfrm>
            <a:off x="1888260" y="948923"/>
            <a:ext cx="53784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|G(s)H(s)|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9" name="Google Shape;1719;p86"/>
          <p:cNvSpPr txBox="1"/>
          <p:nvPr/>
        </p:nvSpPr>
        <p:spPr>
          <a:xfrm>
            <a:off x="1186216" y="2384487"/>
            <a:ext cx="1343025" cy="703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-53975" lvl="0" marL="66040" marR="2787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acompanhamento do  sinal de referencia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1430" lvl="0" marL="26034" marR="5080" rtl="0" algn="l">
              <a:lnSpc>
                <a:spcPct val="158947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rejeicao de disturbios  dinamicas nao modeladas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0" name="Google Shape;1720;p86"/>
          <p:cNvSpPr txBox="1"/>
          <p:nvPr/>
        </p:nvSpPr>
        <p:spPr>
          <a:xfrm>
            <a:off x="2810614" y="2240482"/>
            <a:ext cx="892175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ruidos de medida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1" name="Google Shape;1721;p86"/>
          <p:cNvSpPr txBox="1"/>
          <p:nvPr/>
        </p:nvSpPr>
        <p:spPr>
          <a:xfrm>
            <a:off x="1190736" y="2192480"/>
            <a:ext cx="868044" cy="175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baixa frequencia</a:t>
            </a:r>
            <a:endParaRPr sz="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22" name="Google Shape;1722;p86"/>
          <p:cNvGrpSpPr/>
          <p:nvPr/>
        </p:nvGrpSpPr>
        <p:grpSpPr>
          <a:xfrm>
            <a:off x="1096543" y="1590763"/>
            <a:ext cx="2485870" cy="38735"/>
            <a:chOff x="1096543" y="1590763"/>
            <a:chExt cx="2485870" cy="38735"/>
          </a:xfrm>
        </p:grpSpPr>
        <p:sp>
          <p:nvSpPr>
            <p:cNvPr id="1723" name="Google Shape;1723;p86"/>
            <p:cNvSpPr/>
            <p:nvPr/>
          </p:nvSpPr>
          <p:spPr>
            <a:xfrm>
              <a:off x="1096543" y="1607299"/>
              <a:ext cx="2481580" cy="5080"/>
            </a:xfrm>
            <a:custGeom>
              <a:rect b="b" l="l" r="r" t="t"/>
              <a:pathLst>
                <a:path extrusionOk="0" h="5080" w="2481579">
                  <a:moveTo>
                    <a:pt x="2481300" y="2540"/>
                  </a:moveTo>
                  <a:lnTo>
                    <a:pt x="2480195" y="2540"/>
                  </a:lnTo>
                  <a:lnTo>
                    <a:pt x="2480195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2481300" y="5080"/>
                  </a:lnTo>
                  <a:lnTo>
                    <a:pt x="2481300" y="25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86"/>
            <p:cNvSpPr/>
            <p:nvPr/>
          </p:nvSpPr>
          <p:spPr>
            <a:xfrm>
              <a:off x="3505578" y="1590763"/>
              <a:ext cx="76835" cy="38735"/>
            </a:xfrm>
            <a:custGeom>
              <a:rect b="b" l="l" r="r" t="t"/>
              <a:pathLst>
                <a:path extrusionOk="0" h="38735" w="76835">
                  <a:moveTo>
                    <a:pt x="0" y="0"/>
                  </a:moveTo>
                  <a:lnTo>
                    <a:pt x="0" y="38401"/>
                  </a:lnTo>
                  <a:lnTo>
                    <a:pt x="76802" y="19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86"/>
            <p:cNvSpPr/>
            <p:nvPr/>
          </p:nvSpPr>
          <p:spPr>
            <a:xfrm>
              <a:off x="3505578" y="1590763"/>
              <a:ext cx="76835" cy="38735"/>
            </a:xfrm>
            <a:custGeom>
              <a:rect b="b" l="l" r="r" t="t"/>
              <a:pathLst>
                <a:path extrusionOk="0" h="38735" w="76835">
                  <a:moveTo>
                    <a:pt x="0" y="38401"/>
                  </a:moveTo>
                  <a:lnTo>
                    <a:pt x="76802" y="19200"/>
                  </a:lnTo>
                  <a:lnTo>
                    <a:pt x="0" y="0"/>
                  </a:lnTo>
                  <a:lnTo>
                    <a:pt x="0" y="3840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6" name="Google Shape;1726;p86"/>
          <p:cNvSpPr txBox="1"/>
          <p:nvPr/>
        </p:nvSpPr>
        <p:spPr>
          <a:xfrm>
            <a:off x="439153" y="3183977"/>
            <a:ext cx="3729990" cy="14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FiIura 1o: 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Projeto do ganho de malha aberta 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800">
                <a:solidFill>
                  <a:srgbClr val="22373A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r>
              <a:rPr lang="en-US" sz="8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para desempenho robusto.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Google Shape;1727;p86"/>
          <p:cNvSpPr txBox="1"/>
          <p:nvPr/>
        </p:nvSpPr>
        <p:spPr>
          <a:xfrm>
            <a:off x="4417199" y="3246721"/>
            <a:ext cx="104139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82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87"/>
          <p:cNvSpPr txBox="1"/>
          <p:nvPr>
            <p:ph type="title"/>
          </p:nvPr>
        </p:nvSpPr>
        <p:spPr>
          <a:xfrm>
            <a:off x="305766" y="580092"/>
            <a:ext cx="3492627" cy="4495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2"/>
              <a:t>TRABALHO </a:t>
            </a:r>
            <a:br>
              <a:rPr lang="en-US" sz="2042"/>
            </a:br>
            <a:r>
              <a:rPr lang="en-US" sz="2042"/>
              <a:t>ESTUDO DE CASO</a:t>
            </a:r>
            <a:endParaRPr/>
          </a:p>
        </p:txBody>
      </p:sp>
      <p:sp>
        <p:nvSpPr>
          <p:cNvPr id="1733" name="Google Shape;1733;p87"/>
          <p:cNvSpPr txBox="1"/>
          <p:nvPr>
            <p:ph idx="1" type="body"/>
          </p:nvPr>
        </p:nvSpPr>
        <p:spPr>
          <a:xfrm>
            <a:off x="300103" y="1416723"/>
            <a:ext cx="3835574" cy="1761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Fazer análise com estudo de caso de controle e instrumentação, de acordo com o tema do seminário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sistema em malha aberta ou fechada 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 a diferença entre as variáveis controladas e manipuladas?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controle é realizado por realimentação (feedback),  antecipativo (feedforward)?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se configurou  o set point do sistema?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Definir a simbologia do sistema e sua codificação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Entrega até 05/07 🡺 Equipe do trabalho de seminário</a:t>
            </a:r>
            <a:br>
              <a:rPr lang="en-US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88"/>
          <p:cNvSpPr txBox="1"/>
          <p:nvPr/>
        </p:nvSpPr>
        <p:spPr>
          <a:xfrm>
            <a:off x="1038694" y="1497836"/>
            <a:ext cx="16891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Fatos históricos, Exemplos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9" name="Google Shape;1739;p88"/>
          <p:cNvGrpSpPr/>
          <p:nvPr/>
        </p:nvGrpSpPr>
        <p:grpSpPr>
          <a:xfrm>
            <a:off x="1053922" y="1757076"/>
            <a:ext cx="2505710" cy="5080"/>
            <a:chOff x="1053922" y="1757076"/>
            <a:chExt cx="2505710" cy="5080"/>
          </a:xfrm>
        </p:grpSpPr>
        <p:sp>
          <p:nvSpPr>
            <p:cNvPr id="1740" name="Google Shape;1740;p88"/>
            <p:cNvSpPr/>
            <p:nvPr/>
          </p:nvSpPr>
          <p:spPr>
            <a:xfrm>
              <a:off x="1053922" y="1757076"/>
              <a:ext cx="2505710" cy="5080"/>
            </a:xfrm>
            <a:custGeom>
              <a:rect b="b" l="l" r="r" t="t"/>
              <a:pathLst>
                <a:path extrusionOk="0" h="5080" w="2505710">
                  <a:moveTo>
                    <a:pt x="0" y="5060"/>
                  </a:moveTo>
                  <a:lnTo>
                    <a:pt x="0" y="0"/>
                  </a:lnTo>
                  <a:lnTo>
                    <a:pt x="2505237" y="0"/>
                  </a:lnTo>
                  <a:lnTo>
                    <a:pt x="25052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88"/>
            <p:cNvSpPr/>
            <p:nvPr/>
          </p:nvSpPr>
          <p:spPr>
            <a:xfrm>
              <a:off x="1053922" y="1757076"/>
              <a:ext cx="2505710" cy="5080"/>
            </a:xfrm>
            <a:custGeom>
              <a:rect b="b" l="l" r="r" t="t"/>
              <a:pathLst>
                <a:path extrusionOk="0" h="5080" w="2505710">
                  <a:moveTo>
                    <a:pt x="0" y="5060"/>
                  </a:moveTo>
                  <a:lnTo>
                    <a:pt x="0" y="0"/>
                  </a:lnTo>
                  <a:lnTo>
                    <a:pt x="2505237" y="0"/>
                  </a:lnTo>
                  <a:lnTo>
                    <a:pt x="2505237" y="5060"/>
                  </a:lnTo>
                  <a:lnTo>
                    <a:pt x="0" y="5060"/>
                  </a:lnTo>
                  <a:close/>
                </a:path>
              </a:pathLst>
            </a:custGeom>
            <a:noFill/>
            <a:ln cap="flat" cmpd="sng" w="9525">
              <a:solidFill>
                <a:srgbClr val="D5C5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88"/>
            <p:cNvSpPr/>
            <p:nvPr/>
          </p:nvSpPr>
          <p:spPr>
            <a:xfrm>
              <a:off x="1053922" y="1757076"/>
              <a:ext cx="2014220" cy="5080"/>
            </a:xfrm>
            <a:custGeom>
              <a:rect b="b" l="l" r="r" t="t"/>
              <a:pathLst>
                <a:path extrusionOk="0" h="5080" w="2014220">
                  <a:moveTo>
                    <a:pt x="0" y="5060"/>
                  </a:moveTo>
                  <a:lnTo>
                    <a:pt x="0" y="0"/>
                  </a:lnTo>
                  <a:lnTo>
                    <a:pt x="2014022" y="0"/>
                  </a:lnTo>
                  <a:lnTo>
                    <a:pt x="2014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88"/>
            <p:cNvSpPr/>
            <p:nvPr/>
          </p:nvSpPr>
          <p:spPr>
            <a:xfrm>
              <a:off x="1053922" y="1757076"/>
              <a:ext cx="2014220" cy="5080"/>
            </a:xfrm>
            <a:custGeom>
              <a:rect b="b" l="l" r="r" t="t"/>
              <a:pathLst>
                <a:path extrusionOk="0" h="5080" w="2014220">
                  <a:moveTo>
                    <a:pt x="0" y="5060"/>
                  </a:moveTo>
                  <a:lnTo>
                    <a:pt x="0" y="0"/>
                  </a:lnTo>
                  <a:lnTo>
                    <a:pt x="2014022" y="0"/>
                  </a:lnTo>
                  <a:lnTo>
                    <a:pt x="2014022" y="5060"/>
                  </a:lnTo>
                  <a:lnTo>
                    <a:pt x="0" y="5060"/>
                  </a:lnTo>
                  <a:close/>
                </a:path>
              </a:pathLst>
            </a:custGeom>
            <a:noFill/>
            <a:ln cap="flat" cmpd="sng" w="9525">
              <a:solidFill>
                <a:srgbClr val="EB80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89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p89"/>
          <p:cNvSpPr txBox="1"/>
          <p:nvPr/>
        </p:nvSpPr>
        <p:spPr>
          <a:xfrm>
            <a:off x="98615" y="57929"/>
            <a:ext cx="94551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RelóIio de áIua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0" name="Google Shape;175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003" y="400197"/>
            <a:ext cx="2520041" cy="3022808"/>
          </a:xfrm>
          <a:prstGeom prst="rect">
            <a:avLst/>
          </a:prstGeom>
          <a:noFill/>
          <a:ln>
            <a:noFill/>
          </a:ln>
        </p:spPr>
      </p:pic>
      <p:sp>
        <p:nvSpPr>
          <p:cNvPr id="1751" name="Google Shape;1751;p89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1038694" y="1377935"/>
            <a:ext cx="2260600" cy="403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2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Sistemas de controle: malha aberta </a:t>
            </a:r>
            <a:r>
              <a:rPr b="1" lang="en-US" sz="11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100" u="sng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versus malha fechada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9"/>
          <p:cNvGrpSpPr/>
          <p:nvPr/>
        </p:nvGrpSpPr>
        <p:grpSpPr>
          <a:xfrm>
            <a:off x="1053922" y="1849228"/>
            <a:ext cx="2505710" cy="5080"/>
            <a:chOff x="1053922" y="1849228"/>
            <a:chExt cx="2505710" cy="5080"/>
          </a:xfrm>
        </p:grpSpPr>
        <p:sp>
          <p:nvSpPr>
            <p:cNvPr id="139" name="Google Shape;139;p9"/>
            <p:cNvSpPr/>
            <p:nvPr/>
          </p:nvSpPr>
          <p:spPr>
            <a:xfrm>
              <a:off x="1053922" y="1849228"/>
              <a:ext cx="2505710" cy="5080"/>
            </a:xfrm>
            <a:custGeom>
              <a:rect b="b" l="l" r="r" t="t"/>
              <a:pathLst>
                <a:path extrusionOk="0" h="5080" w="2505710">
                  <a:moveTo>
                    <a:pt x="0" y="5060"/>
                  </a:moveTo>
                  <a:lnTo>
                    <a:pt x="0" y="0"/>
                  </a:lnTo>
                  <a:lnTo>
                    <a:pt x="2505237" y="0"/>
                  </a:lnTo>
                  <a:lnTo>
                    <a:pt x="25052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1053922" y="1849228"/>
              <a:ext cx="2505710" cy="5080"/>
            </a:xfrm>
            <a:custGeom>
              <a:rect b="b" l="l" r="r" t="t"/>
              <a:pathLst>
                <a:path extrusionOk="0" h="5080" w="2505710">
                  <a:moveTo>
                    <a:pt x="0" y="5060"/>
                  </a:moveTo>
                  <a:lnTo>
                    <a:pt x="0" y="0"/>
                  </a:lnTo>
                  <a:lnTo>
                    <a:pt x="2505237" y="0"/>
                  </a:lnTo>
                  <a:lnTo>
                    <a:pt x="2505237" y="5060"/>
                  </a:lnTo>
                  <a:lnTo>
                    <a:pt x="0" y="5060"/>
                  </a:lnTo>
                  <a:close/>
                </a:path>
              </a:pathLst>
            </a:custGeom>
            <a:noFill/>
            <a:ln cap="flat" cmpd="sng" w="9525">
              <a:solidFill>
                <a:srgbClr val="D5C5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1053922" y="1849228"/>
              <a:ext cx="221615" cy="5080"/>
            </a:xfrm>
            <a:custGeom>
              <a:rect b="b" l="l" r="r" t="t"/>
              <a:pathLst>
                <a:path extrusionOk="0" h="5080" w="221615">
                  <a:moveTo>
                    <a:pt x="0" y="5060"/>
                  </a:moveTo>
                  <a:lnTo>
                    <a:pt x="0" y="0"/>
                  </a:lnTo>
                  <a:lnTo>
                    <a:pt x="221065" y="0"/>
                  </a:lnTo>
                  <a:lnTo>
                    <a:pt x="22106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053922" y="1849228"/>
              <a:ext cx="221615" cy="5080"/>
            </a:xfrm>
            <a:custGeom>
              <a:rect b="b" l="l" r="r" t="t"/>
              <a:pathLst>
                <a:path extrusionOk="0" h="5080" w="221615">
                  <a:moveTo>
                    <a:pt x="0" y="5060"/>
                  </a:moveTo>
                  <a:lnTo>
                    <a:pt x="0" y="0"/>
                  </a:lnTo>
                  <a:lnTo>
                    <a:pt x="221065" y="0"/>
                  </a:lnTo>
                  <a:lnTo>
                    <a:pt x="221065" y="5060"/>
                  </a:lnTo>
                  <a:lnTo>
                    <a:pt x="0" y="5060"/>
                  </a:lnTo>
                  <a:close/>
                </a:path>
              </a:pathLst>
            </a:custGeom>
            <a:noFill/>
            <a:ln cap="flat" cmpd="sng" w="9525">
              <a:solidFill>
                <a:srgbClr val="EB80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90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7" name="Google Shape;1757;p90"/>
          <p:cNvSpPr txBox="1"/>
          <p:nvPr/>
        </p:nvSpPr>
        <p:spPr>
          <a:xfrm>
            <a:off x="98615" y="57929"/>
            <a:ext cx="118935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Projeto de Ktesibios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8" name="Google Shape;1758;p90"/>
          <p:cNvGrpSpPr/>
          <p:nvPr/>
        </p:nvGrpSpPr>
        <p:grpSpPr>
          <a:xfrm>
            <a:off x="359994" y="559534"/>
            <a:ext cx="3959789" cy="2896465"/>
            <a:chOff x="359994" y="559534"/>
            <a:chExt cx="3959789" cy="2896465"/>
          </a:xfrm>
        </p:grpSpPr>
        <p:pic>
          <p:nvPicPr>
            <p:cNvPr id="1759" name="Google Shape;1759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9994" y="559534"/>
              <a:ext cx="1799980" cy="2896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0" name="Google Shape;1760;p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60003" y="2080389"/>
              <a:ext cx="2159780" cy="13756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1" name="Google Shape;1761;p90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91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7" name="Google Shape;1767;p91"/>
          <p:cNvSpPr txBox="1"/>
          <p:nvPr/>
        </p:nvSpPr>
        <p:spPr>
          <a:xfrm>
            <a:off x="98615" y="57929"/>
            <a:ext cx="109537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ReIulador de Watt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8" name="Google Shape;1768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06" y="843433"/>
            <a:ext cx="2880030" cy="1804135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91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87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4" name="Google Shape;177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000" y="137855"/>
            <a:ext cx="2160036" cy="2878344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Google Shape;1775;p92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88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93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Google Shape;1781;p93"/>
          <p:cNvSpPr txBox="1"/>
          <p:nvPr/>
        </p:nvSpPr>
        <p:spPr>
          <a:xfrm>
            <a:off x="98615" y="57929"/>
            <a:ext cx="140589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ModelaIem matemática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2" name="Google Shape;1782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94" y="595040"/>
            <a:ext cx="3600121" cy="2300928"/>
          </a:xfrm>
          <a:prstGeom prst="rect">
            <a:avLst/>
          </a:prstGeom>
          <a:noFill/>
          <a:ln>
            <a:noFill/>
          </a:ln>
        </p:spPr>
      </p:pic>
      <p:sp>
        <p:nvSpPr>
          <p:cNvPr id="1783" name="Google Shape;1783;p93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89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94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p94"/>
          <p:cNvSpPr txBox="1"/>
          <p:nvPr/>
        </p:nvSpPr>
        <p:spPr>
          <a:xfrm>
            <a:off x="98615" y="57929"/>
            <a:ext cx="115951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O primeiro PID, 1911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0" name="Google Shape;1790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99" y="898873"/>
            <a:ext cx="3600056" cy="1693246"/>
          </a:xfrm>
          <a:prstGeom prst="rect">
            <a:avLst/>
          </a:prstGeom>
          <a:noFill/>
          <a:ln>
            <a:noFill/>
          </a:ln>
        </p:spPr>
      </p:pic>
      <p:sp>
        <p:nvSpPr>
          <p:cNvPr id="1791" name="Google Shape;1791;p94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95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7" name="Google Shape;1797;p95"/>
          <p:cNvSpPr txBox="1"/>
          <p:nvPr/>
        </p:nvSpPr>
        <p:spPr>
          <a:xfrm>
            <a:off x="98615" y="57929"/>
            <a:ext cx="242506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Estabilização de aeronave com Iiroscópio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8" name="Google Shape;1798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99" y="494269"/>
            <a:ext cx="3600067" cy="2502486"/>
          </a:xfrm>
          <a:prstGeom prst="rect">
            <a:avLst/>
          </a:prstGeom>
          <a:noFill/>
          <a:ln>
            <a:noFill/>
          </a:ln>
        </p:spPr>
      </p:pic>
      <p:sp>
        <p:nvSpPr>
          <p:cNvPr id="1799" name="Google Shape;1799;p95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91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96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5" name="Google Shape;1805;p96"/>
          <p:cNvSpPr txBox="1"/>
          <p:nvPr/>
        </p:nvSpPr>
        <p:spPr>
          <a:xfrm>
            <a:off x="98615" y="57929"/>
            <a:ext cx="353567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Amplificador de sinais com realimentação neIativa, Bell Labs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6" name="Google Shape;1806;p96"/>
          <p:cNvGrpSpPr/>
          <p:nvPr/>
        </p:nvGrpSpPr>
        <p:grpSpPr>
          <a:xfrm>
            <a:off x="359994" y="615713"/>
            <a:ext cx="3959982" cy="2418900"/>
            <a:chOff x="359994" y="615713"/>
            <a:chExt cx="3959982" cy="2418900"/>
          </a:xfrm>
        </p:grpSpPr>
        <p:pic>
          <p:nvPicPr>
            <p:cNvPr id="1807" name="Google Shape;1807;p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9994" y="1979578"/>
              <a:ext cx="2160047" cy="1055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8" name="Google Shape;1808;p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19997" y="615713"/>
              <a:ext cx="1799979" cy="2418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9" name="Google Shape;1809;p96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92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97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5" name="Google Shape;1815;p97"/>
          <p:cNvSpPr txBox="1"/>
          <p:nvPr/>
        </p:nvSpPr>
        <p:spPr>
          <a:xfrm>
            <a:off x="98615" y="57929"/>
            <a:ext cx="185483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Circuito eletrônico com válvulas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6" name="Google Shape;1816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994" y="814184"/>
            <a:ext cx="4248010" cy="2021966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97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93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98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3" name="Google Shape;1823;p98"/>
          <p:cNvSpPr txBox="1"/>
          <p:nvPr/>
        </p:nvSpPr>
        <p:spPr>
          <a:xfrm>
            <a:off x="98615" y="57929"/>
            <a:ext cx="208216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DiaIrama esquemático simplificado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4" name="Google Shape;1824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06" y="529583"/>
            <a:ext cx="2879954" cy="243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825" name="Google Shape;1825;p98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94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99"/>
          <p:cNvSpPr/>
          <p:nvPr/>
        </p:nvSpPr>
        <p:spPr>
          <a:xfrm>
            <a:off x="0" y="0"/>
            <a:ext cx="4608195" cy="308610"/>
          </a:xfrm>
          <a:custGeom>
            <a:rect b="b" l="l" r="r" t="t"/>
            <a:pathLst>
              <a:path extrusionOk="0" h="308610" w="4608195">
                <a:moveTo>
                  <a:pt x="4608004" y="0"/>
                </a:moveTo>
                <a:lnTo>
                  <a:pt x="0" y="0"/>
                </a:lnTo>
                <a:lnTo>
                  <a:pt x="0" y="308483"/>
                </a:lnTo>
                <a:lnTo>
                  <a:pt x="4608004" y="308483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1" name="Google Shape;1831;p99"/>
          <p:cNvSpPr txBox="1"/>
          <p:nvPr/>
        </p:nvSpPr>
        <p:spPr>
          <a:xfrm>
            <a:off x="98615" y="57929"/>
            <a:ext cx="29210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Primeiro PID pneumático, Taylor Instruments, 1933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2" name="Google Shape;1832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99" y="966957"/>
            <a:ext cx="3599923" cy="1557129"/>
          </a:xfrm>
          <a:prstGeom prst="rect">
            <a:avLst/>
          </a:prstGeom>
          <a:noFill/>
          <a:ln>
            <a:noFill/>
          </a:ln>
        </p:spPr>
      </p:pic>
      <p:sp>
        <p:nvSpPr>
          <p:cNvPr id="1833" name="Google Shape;1833;p99"/>
          <p:cNvSpPr txBox="1"/>
          <p:nvPr/>
        </p:nvSpPr>
        <p:spPr>
          <a:xfrm>
            <a:off x="4346562" y="3239661"/>
            <a:ext cx="212725" cy="135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2373A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2022-01-24T10:40:21Z</dcterms:created>
  <dc:creator>Newton Maruyama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2017-03-10T00:00:00Z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2022-01-24T00:00:00Z</vt:filetime>
  </property>
</Properties>
</file>