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 Barros Da Cruz" userId="a75a5ebb-5283-4cc2-aca3-32ec3c90156a" providerId="ADAL" clId="{C6E0DB66-9BA1-4340-8D23-96672AADA652}"/>
    <pc:docChg chg="undo custSel addSld modSld">
      <pc:chgData name="Roger Barros Da Cruz" userId="a75a5ebb-5283-4cc2-aca3-32ec3c90156a" providerId="ADAL" clId="{C6E0DB66-9BA1-4340-8D23-96672AADA652}" dt="2021-12-06T11:44:40.672" v="692" actId="478"/>
      <pc:docMkLst>
        <pc:docMk/>
      </pc:docMkLst>
      <pc:sldChg chg="addSp delSp modSp mod modMedia delAnim">
        <pc:chgData name="Roger Barros Da Cruz" userId="a75a5ebb-5283-4cc2-aca3-32ec3c90156a" providerId="ADAL" clId="{C6E0DB66-9BA1-4340-8D23-96672AADA652}" dt="2021-10-20T01:23:40.892" v="69" actId="1076"/>
        <pc:sldMkLst>
          <pc:docMk/>
          <pc:sldMk cId="341162218" sldId="256"/>
        </pc:sldMkLst>
        <pc:spChg chg="mod">
          <ac:chgData name="Roger Barros Da Cruz" userId="a75a5ebb-5283-4cc2-aca3-32ec3c90156a" providerId="ADAL" clId="{C6E0DB66-9BA1-4340-8D23-96672AADA652}" dt="2021-10-20T01:23:33.281" v="67" actId="26606"/>
          <ac:spMkLst>
            <pc:docMk/>
            <pc:sldMk cId="341162218" sldId="256"/>
            <ac:spMk id="2" creationId="{0DBB9B5E-AEBC-4A10-A7D4-9FF716085068}"/>
          </ac:spMkLst>
        </pc:spChg>
        <pc:spChg chg="mod ord">
          <ac:chgData name="Roger Barros Da Cruz" userId="a75a5ebb-5283-4cc2-aca3-32ec3c90156a" providerId="ADAL" clId="{C6E0DB66-9BA1-4340-8D23-96672AADA652}" dt="2021-10-20T01:23:33.281" v="67" actId="26606"/>
          <ac:spMkLst>
            <pc:docMk/>
            <pc:sldMk cId="341162218" sldId="256"/>
            <ac:spMk id="3" creationId="{1867E64F-AA63-492B-812B-8F94A573FF71}"/>
          </ac:spMkLst>
        </pc:spChg>
        <pc:spChg chg="del">
          <ac:chgData name="Roger Barros Da Cruz" userId="a75a5ebb-5283-4cc2-aca3-32ec3c90156a" providerId="ADAL" clId="{C6E0DB66-9BA1-4340-8D23-96672AADA652}" dt="2021-10-20T01:22:46.672" v="60" actId="26606"/>
          <ac:spMkLst>
            <pc:docMk/>
            <pc:sldMk cId="341162218" sldId="256"/>
            <ac:spMk id="18" creationId="{A3969E80-A77B-49FC-9122-D89AFD5EE118}"/>
          </ac:spMkLst>
        </pc:spChg>
        <pc:spChg chg="del">
          <ac:chgData name="Roger Barros Da Cruz" userId="a75a5ebb-5283-4cc2-aca3-32ec3c90156a" providerId="ADAL" clId="{C6E0DB66-9BA1-4340-8D23-96672AADA652}" dt="2021-10-20T01:22:46.672" v="60" actId="26606"/>
          <ac:spMkLst>
            <pc:docMk/>
            <pc:sldMk cId="341162218" sldId="256"/>
            <ac:spMk id="19" creationId="{88294908-8B00-4F58-BBBA-20F71A40AA9E}"/>
          </ac:spMkLst>
        </pc:spChg>
        <pc:spChg chg="del">
          <ac:chgData name="Roger Barros Da Cruz" userId="a75a5ebb-5283-4cc2-aca3-32ec3c90156a" providerId="ADAL" clId="{C6E0DB66-9BA1-4340-8D23-96672AADA652}" dt="2021-10-20T01:22:46.672" v="60" actId="26606"/>
          <ac:spMkLst>
            <pc:docMk/>
            <pc:sldMk cId="341162218" sldId="256"/>
            <ac:spMk id="20" creationId="{1849CA57-76BD-4CF2-80BA-D7A46A01B7B1}"/>
          </ac:spMkLst>
        </pc:spChg>
        <pc:spChg chg="del">
          <ac:chgData name="Roger Barros Da Cruz" userId="a75a5ebb-5283-4cc2-aca3-32ec3c90156a" providerId="ADAL" clId="{C6E0DB66-9BA1-4340-8D23-96672AADA652}" dt="2021-10-20T01:22:46.672" v="60" actId="26606"/>
          <ac:spMkLst>
            <pc:docMk/>
            <pc:sldMk cId="341162218" sldId="256"/>
            <ac:spMk id="21" creationId="{4364C879-1404-4203-8E9D-CC5DE0A621A2}"/>
          </ac:spMkLst>
        </pc:spChg>
        <pc:spChg chg="del">
          <ac:chgData name="Roger Barros Da Cruz" userId="a75a5ebb-5283-4cc2-aca3-32ec3c90156a" providerId="ADAL" clId="{C6E0DB66-9BA1-4340-8D23-96672AADA652}" dt="2021-10-20T01:22:46.672" v="60" actId="26606"/>
          <ac:spMkLst>
            <pc:docMk/>
            <pc:sldMk cId="341162218" sldId="256"/>
            <ac:spMk id="22" creationId="{35E9085E-E730-4768-83D4-6CB7E9897153}"/>
          </ac:spMkLst>
        </pc:spChg>
        <pc:spChg chg="del">
          <ac:chgData name="Roger Barros Da Cruz" userId="a75a5ebb-5283-4cc2-aca3-32ec3c90156a" providerId="ADAL" clId="{C6E0DB66-9BA1-4340-8D23-96672AADA652}" dt="2021-10-20T01:22:46.672" v="60" actId="26606"/>
          <ac:spMkLst>
            <pc:docMk/>
            <pc:sldMk cId="341162218" sldId="256"/>
            <ac:spMk id="23" creationId="{84617302-4B0D-4351-A6BB-6F0930D943AC}"/>
          </ac:spMkLst>
        </pc:spChg>
        <pc:spChg chg="del">
          <ac:chgData name="Roger Barros Da Cruz" userId="a75a5ebb-5283-4cc2-aca3-32ec3c90156a" providerId="ADAL" clId="{C6E0DB66-9BA1-4340-8D23-96672AADA652}" dt="2021-10-20T01:22:46.672" v="60" actId="26606"/>
          <ac:spMkLst>
            <pc:docMk/>
            <pc:sldMk cId="341162218" sldId="256"/>
            <ac:spMk id="24" creationId="{973272FE-A474-4CAE-8CA2-BCC8B476C3F4}"/>
          </ac:spMkLst>
        </pc:spChg>
        <pc:spChg chg="del">
          <ac:chgData name="Roger Barros Da Cruz" userId="a75a5ebb-5283-4cc2-aca3-32ec3c90156a" providerId="ADAL" clId="{C6E0DB66-9BA1-4340-8D23-96672AADA652}" dt="2021-10-20T01:22:46.672" v="60" actId="26606"/>
          <ac:spMkLst>
            <pc:docMk/>
            <pc:sldMk cId="341162218" sldId="256"/>
            <ac:spMk id="25" creationId="{DA2C7802-C2E0-4218-8F89-8DD7CCD2CD1C}"/>
          </ac:spMkLst>
        </pc:spChg>
        <pc:spChg chg="del">
          <ac:chgData name="Roger Barros Da Cruz" userId="a75a5ebb-5283-4cc2-aca3-32ec3c90156a" providerId="ADAL" clId="{C6E0DB66-9BA1-4340-8D23-96672AADA652}" dt="2021-10-20T01:22:46.672" v="60" actId="26606"/>
          <ac:spMkLst>
            <pc:docMk/>
            <pc:sldMk cId="341162218" sldId="256"/>
            <ac:spMk id="26" creationId="{E07981EA-05A6-437C-88D7-B377B92B031D}"/>
          </ac:spMkLst>
        </pc:spChg>
        <pc:spChg chg="del">
          <ac:chgData name="Roger Barros Da Cruz" userId="a75a5ebb-5283-4cc2-aca3-32ec3c90156a" providerId="ADAL" clId="{C6E0DB66-9BA1-4340-8D23-96672AADA652}" dt="2021-10-20T01:22:46.672" v="60" actId="26606"/>
          <ac:spMkLst>
            <pc:docMk/>
            <pc:sldMk cId="341162218" sldId="256"/>
            <ac:spMk id="27" creationId="{A6D7111A-21E5-4EE9-8A78-10E5530F0116}"/>
          </ac:spMkLst>
        </pc:spChg>
        <pc:spChg chg="del">
          <ac:chgData name="Roger Barros Da Cruz" userId="a75a5ebb-5283-4cc2-aca3-32ec3c90156a" providerId="ADAL" clId="{C6E0DB66-9BA1-4340-8D23-96672AADA652}" dt="2021-10-20T01:22:46.672" v="60" actId="26606"/>
          <ac:spMkLst>
            <pc:docMk/>
            <pc:sldMk cId="341162218" sldId="256"/>
            <ac:spMk id="28" creationId="{15E3C750-986E-4769-B1AE-49289FBEE757}"/>
          </ac:spMkLst>
        </pc:spChg>
        <pc:spChg chg="add del">
          <ac:chgData name="Roger Barros Da Cruz" userId="a75a5ebb-5283-4cc2-aca3-32ec3c90156a" providerId="ADAL" clId="{C6E0DB66-9BA1-4340-8D23-96672AADA652}" dt="2021-10-20T01:23:33.281" v="67" actId="26606"/>
          <ac:spMkLst>
            <pc:docMk/>
            <pc:sldMk cId="341162218" sldId="256"/>
            <ac:spMk id="33" creationId="{BAD76F3E-3A97-486B-B402-44400A8B9173}"/>
          </ac:spMkLst>
        </pc:spChg>
        <pc:spChg chg="add del">
          <ac:chgData name="Roger Barros Da Cruz" userId="a75a5ebb-5283-4cc2-aca3-32ec3c90156a" providerId="ADAL" clId="{C6E0DB66-9BA1-4340-8D23-96672AADA652}" dt="2021-10-20T01:23:33.281" v="67" actId="26606"/>
          <ac:spMkLst>
            <pc:docMk/>
            <pc:sldMk cId="341162218" sldId="256"/>
            <ac:spMk id="35" creationId="{391F6B52-91F4-4AEB-B6DB-29FEBCF28C8B}"/>
          </ac:spMkLst>
        </pc:spChg>
        <pc:spChg chg="add del">
          <ac:chgData name="Roger Barros Da Cruz" userId="a75a5ebb-5283-4cc2-aca3-32ec3c90156a" providerId="ADAL" clId="{C6E0DB66-9BA1-4340-8D23-96672AADA652}" dt="2021-10-20T01:23:33.281" v="67" actId="26606"/>
          <ac:spMkLst>
            <pc:docMk/>
            <pc:sldMk cId="341162218" sldId="256"/>
            <ac:spMk id="37" creationId="{2CD6F061-7C53-44F4-9794-953DB70A451B}"/>
          </ac:spMkLst>
        </pc:spChg>
        <pc:spChg chg="add del">
          <ac:chgData name="Roger Barros Da Cruz" userId="a75a5ebb-5283-4cc2-aca3-32ec3c90156a" providerId="ADAL" clId="{C6E0DB66-9BA1-4340-8D23-96672AADA652}" dt="2021-10-20T01:23:33.281" v="67" actId="26606"/>
          <ac:spMkLst>
            <pc:docMk/>
            <pc:sldMk cId="341162218" sldId="256"/>
            <ac:spMk id="43" creationId="{C1DD1A8A-57D5-4A81-AD04-532B043C5611}"/>
          </ac:spMkLst>
        </pc:spChg>
        <pc:spChg chg="add del">
          <ac:chgData name="Roger Barros Da Cruz" userId="a75a5ebb-5283-4cc2-aca3-32ec3c90156a" providerId="ADAL" clId="{C6E0DB66-9BA1-4340-8D23-96672AADA652}" dt="2021-10-20T01:23:33.281" v="67" actId="26606"/>
          <ac:spMkLst>
            <pc:docMk/>
            <pc:sldMk cId="341162218" sldId="256"/>
            <ac:spMk id="45" creationId="{007891EC-4501-44ED-A8C8-B11B6DB767AB}"/>
          </ac:spMkLst>
        </pc:spChg>
        <pc:picChg chg="add del mod">
          <ac:chgData name="Roger Barros Da Cruz" userId="a75a5ebb-5283-4cc2-aca3-32ec3c90156a" providerId="ADAL" clId="{C6E0DB66-9BA1-4340-8D23-96672AADA652}" dt="2021-10-20T01:22:33.380" v="59" actId="21"/>
          <ac:picMkLst>
            <pc:docMk/>
            <pc:sldMk cId="341162218" sldId="256"/>
            <ac:picMk id="5" creationId="{0431919F-1814-42CE-A292-D630D9BBA74F}"/>
          </ac:picMkLst>
        </pc:picChg>
        <pc:picChg chg="add del mod">
          <ac:chgData name="Roger Barros Da Cruz" userId="a75a5ebb-5283-4cc2-aca3-32ec3c90156a" providerId="ADAL" clId="{C6E0DB66-9BA1-4340-8D23-96672AADA652}" dt="2021-10-20T01:22:53.889" v="63" actId="478"/>
          <ac:picMkLst>
            <pc:docMk/>
            <pc:sldMk cId="341162218" sldId="256"/>
            <ac:picMk id="29" creationId="{9CAEA391-0854-42A1-9694-621043220751}"/>
          </ac:picMkLst>
        </pc:picChg>
        <pc:picChg chg="add del mod">
          <ac:chgData name="Roger Barros Da Cruz" userId="a75a5ebb-5283-4cc2-aca3-32ec3c90156a" providerId="ADAL" clId="{C6E0DB66-9BA1-4340-8D23-96672AADA652}" dt="2021-10-20T01:23:33.281" v="67" actId="26606"/>
          <ac:picMkLst>
            <pc:docMk/>
            <pc:sldMk cId="341162218" sldId="256"/>
            <ac:picMk id="39" creationId="{B987DF91-61CA-49F3-B1C1-206A1C33E10C}"/>
          </ac:picMkLst>
        </pc:picChg>
        <pc:picChg chg="add mod">
          <ac:chgData name="Roger Barros Da Cruz" userId="a75a5ebb-5283-4cc2-aca3-32ec3c90156a" providerId="ADAL" clId="{C6E0DB66-9BA1-4340-8D23-96672AADA652}" dt="2021-10-20T01:23:40.892" v="69" actId="1076"/>
          <ac:picMkLst>
            <pc:docMk/>
            <pc:sldMk cId="341162218" sldId="256"/>
            <ac:picMk id="1026" creationId="{99148308-3947-4DAC-831F-2D1563B5D0C0}"/>
          </ac:picMkLst>
        </pc:picChg>
      </pc:sldChg>
      <pc:sldChg chg="modSp mod">
        <pc:chgData name="Roger Barros Da Cruz" userId="a75a5ebb-5283-4cc2-aca3-32ec3c90156a" providerId="ADAL" clId="{C6E0DB66-9BA1-4340-8D23-96672AADA652}" dt="2021-10-20T01:24:16.858" v="80" actId="27636"/>
        <pc:sldMkLst>
          <pc:docMk/>
          <pc:sldMk cId="138881815" sldId="257"/>
        </pc:sldMkLst>
        <pc:spChg chg="mod">
          <ac:chgData name="Roger Barros Da Cruz" userId="a75a5ebb-5283-4cc2-aca3-32ec3c90156a" providerId="ADAL" clId="{C6E0DB66-9BA1-4340-8D23-96672AADA652}" dt="2021-10-20T01:24:16.858" v="80" actId="27636"/>
          <ac:spMkLst>
            <pc:docMk/>
            <pc:sldMk cId="138881815" sldId="257"/>
            <ac:spMk id="3" creationId="{1176AD2D-0869-4C44-8002-C5BD8AACEB77}"/>
          </ac:spMkLst>
        </pc:spChg>
      </pc:sldChg>
      <pc:sldChg chg="modSp mod">
        <pc:chgData name="Roger Barros Da Cruz" userId="a75a5ebb-5283-4cc2-aca3-32ec3c90156a" providerId="ADAL" clId="{C6E0DB66-9BA1-4340-8D23-96672AADA652}" dt="2021-10-27T19:59:33.776" v="587" actId="20577"/>
        <pc:sldMkLst>
          <pc:docMk/>
          <pc:sldMk cId="1912101216" sldId="258"/>
        </pc:sldMkLst>
        <pc:spChg chg="mod">
          <ac:chgData name="Roger Barros Da Cruz" userId="a75a5ebb-5283-4cc2-aca3-32ec3c90156a" providerId="ADAL" clId="{C6E0DB66-9BA1-4340-8D23-96672AADA652}" dt="2021-10-27T19:59:33.776" v="587" actId="20577"/>
          <ac:spMkLst>
            <pc:docMk/>
            <pc:sldMk cId="1912101216" sldId="258"/>
            <ac:spMk id="3" creationId="{F7D302F9-7D0D-4636-A223-D124DF2D7B50}"/>
          </ac:spMkLst>
        </pc:spChg>
      </pc:sldChg>
      <pc:sldChg chg="modSp mod">
        <pc:chgData name="Roger Barros Da Cruz" userId="a75a5ebb-5283-4cc2-aca3-32ec3c90156a" providerId="ADAL" clId="{C6E0DB66-9BA1-4340-8D23-96672AADA652}" dt="2021-11-10T19:44:01.415" v="589" actId="20577"/>
        <pc:sldMkLst>
          <pc:docMk/>
          <pc:sldMk cId="3145270167" sldId="259"/>
        </pc:sldMkLst>
        <pc:spChg chg="mod">
          <ac:chgData name="Roger Barros Da Cruz" userId="a75a5ebb-5283-4cc2-aca3-32ec3c90156a" providerId="ADAL" clId="{C6E0DB66-9BA1-4340-8D23-96672AADA652}" dt="2021-11-10T19:44:01.415" v="589" actId="20577"/>
          <ac:spMkLst>
            <pc:docMk/>
            <pc:sldMk cId="3145270167" sldId="259"/>
            <ac:spMk id="3" creationId="{98B3EF9C-88C2-4A3F-A7B8-C72E76B096E4}"/>
          </ac:spMkLst>
        </pc:spChg>
      </pc:sldChg>
      <pc:sldChg chg="modSp mod">
        <pc:chgData name="Roger Barros Da Cruz" userId="a75a5ebb-5283-4cc2-aca3-32ec3c90156a" providerId="ADAL" clId="{C6E0DB66-9BA1-4340-8D23-96672AADA652}" dt="2021-10-20T10:58:49.054" v="345"/>
        <pc:sldMkLst>
          <pc:docMk/>
          <pc:sldMk cId="2759247638" sldId="260"/>
        </pc:sldMkLst>
        <pc:spChg chg="mod">
          <ac:chgData name="Roger Barros Da Cruz" userId="a75a5ebb-5283-4cc2-aca3-32ec3c90156a" providerId="ADAL" clId="{C6E0DB66-9BA1-4340-8D23-96672AADA652}" dt="2021-10-20T10:58:49.054" v="345"/>
          <ac:spMkLst>
            <pc:docMk/>
            <pc:sldMk cId="2759247638" sldId="260"/>
            <ac:spMk id="3" creationId="{A310D25B-4E79-4CCC-BBBD-3E7582668AA7}"/>
          </ac:spMkLst>
        </pc:spChg>
      </pc:sldChg>
      <pc:sldChg chg="modSp new mod">
        <pc:chgData name="Roger Barros Da Cruz" userId="a75a5ebb-5283-4cc2-aca3-32ec3c90156a" providerId="ADAL" clId="{C6E0DB66-9BA1-4340-8D23-96672AADA652}" dt="2021-10-20T11:02:32.828" v="577" actId="20577"/>
        <pc:sldMkLst>
          <pc:docMk/>
          <pc:sldMk cId="817647740" sldId="261"/>
        </pc:sldMkLst>
        <pc:spChg chg="mod">
          <ac:chgData name="Roger Barros Da Cruz" userId="a75a5ebb-5283-4cc2-aca3-32ec3c90156a" providerId="ADAL" clId="{C6E0DB66-9BA1-4340-8D23-96672AADA652}" dt="2021-10-20T11:00:31.656" v="392" actId="20577"/>
          <ac:spMkLst>
            <pc:docMk/>
            <pc:sldMk cId="817647740" sldId="261"/>
            <ac:spMk id="2" creationId="{74645BA0-784B-4EAF-AEFD-31992DAF6913}"/>
          </ac:spMkLst>
        </pc:spChg>
        <pc:spChg chg="mod">
          <ac:chgData name="Roger Barros Da Cruz" userId="a75a5ebb-5283-4cc2-aca3-32ec3c90156a" providerId="ADAL" clId="{C6E0DB66-9BA1-4340-8D23-96672AADA652}" dt="2021-10-20T11:02:32.828" v="577" actId="20577"/>
          <ac:spMkLst>
            <pc:docMk/>
            <pc:sldMk cId="817647740" sldId="261"/>
            <ac:spMk id="3" creationId="{366B59D2-D61F-4096-BF86-52CB93F54C54}"/>
          </ac:spMkLst>
        </pc:spChg>
      </pc:sldChg>
      <pc:sldChg chg="addSp delSp modSp new mod">
        <pc:chgData name="Roger Barros Da Cruz" userId="a75a5ebb-5283-4cc2-aca3-32ec3c90156a" providerId="ADAL" clId="{C6E0DB66-9BA1-4340-8D23-96672AADA652}" dt="2021-12-06T11:33:07.731" v="662" actId="1076"/>
        <pc:sldMkLst>
          <pc:docMk/>
          <pc:sldMk cId="698367471" sldId="262"/>
        </pc:sldMkLst>
        <pc:spChg chg="del">
          <ac:chgData name="Roger Barros Da Cruz" userId="a75a5ebb-5283-4cc2-aca3-32ec3c90156a" providerId="ADAL" clId="{C6E0DB66-9BA1-4340-8D23-96672AADA652}" dt="2021-12-06T11:18:08.283" v="591"/>
          <ac:spMkLst>
            <pc:docMk/>
            <pc:sldMk cId="698367471" sldId="262"/>
            <ac:spMk id="3" creationId="{B2AD8616-DE56-42EC-B086-674930FF4A62}"/>
          </ac:spMkLst>
        </pc:spChg>
        <pc:spChg chg="add del">
          <ac:chgData name="Roger Barros Da Cruz" userId="a75a5ebb-5283-4cc2-aca3-32ec3c90156a" providerId="ADAL" clId="{C6E0DB66-9BA1-4340-8D23-96672AADA652}" dt="2021-12-06T11:19:41.689" v="595" actId="478"/>
          <ac:spMkLst>
            <pc:docMk/>
            <pc:sldMk cId="698367471" sldId="262"/>
            <ac:spMk id="4" creationId="{AAE2500A-E6B4-4DE9-9B8E-5A185657263D}"/>
          </ac:spMkLst>
        </pc:spChg>
        <pc:spChg chg="add mod">
          <ac:chgData name="Roger Barros Da Cruz" userId="a75a5ebb-5283-4cc2-aca3-32ec3c90156a" providerId="ADAL" clId="{C6E0DB66-9BA1-4340-8D23-96672AADA652}" dt="2021-12-06T11:33:07.731" v="662" actId="1076"/>
          <ac:spMkLst>
            <pc:docMk/>
            <pc:sldMk cId="698367471" sldId="262"/>
            <ac:spMk id="5" creationId="{CAAAD4E6-D260-4C6A-B155-9E33ADB37EF4}"/>
          </ac:spMkLst>
        </pc:spChg>
        <pc:spChg chg="add mod">
          <ac:chgData name="Roger Barros Da Cruz" userId="a75a5ebb-5283-4cc2-aca3-32ec3c90156a" providerId="ADAL" clId="{C6E0DB66-9BA1-4340-8D23-96672AADA652}" dt="2021-12-06T11:32:55.995" v="660" actId="20577"/>
          <ac:spMkLst>
            <pc:docMk/>
            <pc:sldMk cId="698367471" sldId="262"/>
            <ac:spMk id="6" creationId="{24AE5C67-C592-4A3B-8ACF-48323998B3D3}"/>
          </ac:spMkLst>
        </pc:spChg>
        <pc:spChg chg="add mod">
          <ac:chgData name="Roger Barros Da Cruz" userId="a75a5ebb-5283-4cc2-aca3-32ec3c90156a" providerId="ADAL" clId="{C6E0DB66-9BA1-4340-8D23-96672AADA652}" dt="2021-12-06T11:33:03.099" v="661" actId="1076"/>
          <ac:spMkLst>
            <pc:docMk/>
            <pc:sldMk cId="698367471" sldId="262"/>
            <ac:spMk id="7" creationId="{4E31C04F-1069-4543-9C62-B431F5EC9AF4}"/>
          </ac:spMkLst>
        </pc:spChg>
        <pc:spChg chg="add del mod">
          <ac:chgData name="Roger Barros Da Cruz" userId="a75a5ebb-5283-4cc2-aca3-32ec3c90156a" providerId="ADAL" clId="{C6E0DB66-9BA1-4340-8D23-96672AADA652}" dt="2021-12-06T11:25:59.661" v="612" actId="21"/>
          <ac:spMkLst>
            <pc:docMk/>
            <pc:sldMk cId="698367471" sldId="262"/>
            <ac:spMk id="8" creationId="{03BEE9FE-EFCE-49BE-B432-8FFEAFDDB359}"/>
          </ac:spMkLst>
        </pc:spChg>
        <pc:picChg chg="add mod">
          <ac:chgData name="Roger Barros Da Cruz" userId="a75a5ebb-5283-4cc2-aca3-32ec3c90156a" providerId="ADAL" clId="{C6E0DB66-9BA1-4340-8D23-96672AADA652}" dt="2021-12-06T11:32:29.433" v="652" actId="1076"/>
          <ac:picMkLst>
            <pc:docMk/>
            <pc:sldMk cId="698367471" sldId="262"/>
            <ac:picMk id="1026" creationId="{F453BAA1-1D4D-4CA3-AEB9-3DA2795E7D2A}"/>
          </ac:picMkLst>
        </pc:picChg>
      </pc:sldChg>
      <pc:sldChg chg="addSp delSp modSp new mod">
        <pc:chgData name="Roger Barros Da Cruz" userId="a75a5ebb-5283-4cc2-aca3-32ec3c90156a" providerId="ADAL" clId="{C6E0DB66-9BA1-4340-8D23-96672AADA652}" dt="2021-12-06T11:44:40.672" v="692" actId="478"/>
        <pc:sldMkLst>
          <pc:docMk/>
          <pc:sldMk cId="3520981582" sldId="263"/>
        </pc:sldMkLst>
        <pc:spChg chg="add mod">
          <ac:chgData name="Roger Barros Da Cruz" userId="a75a5ebb-5283-4cc2-aca3-32ec3c90156a" providerId="ADAL" clId="{C6E0DB66-9BA1-4340-8D23-96672AADA652}" dt="2021-12-06T11:43:21.668" v="691" actId="20577"/>
          <ac:spMkLst>
            <pc:docMk/>
            <pc:sldMk cId="3520981582" sldId="263"/>
            <ac:spMk id="4" creationId="{CF6C8506-F404-46FE-8EB3-1CD0F0041948}"/>
          </ac:spMkLst>
        </pc:spChg>
        <pc:spChg chg="add del mod">
          <ac:chgData name="Roger Barros Da Cruz" userId="a75a5ebb-5283-4cc2-aca3-32ec3c90156a" providerId="ADAL" clId="{C6E0DB66-9BA1-4340-8D23-96672AADA652}" dt="2021-12-06T11:44:40.672" v="692" actId="478"/>
          <ac:spMkLst>
            <pc:docMk/>
            <pc:sldMk cId="3520981582" sldId="263"/>
            <ac:spMk id="5" creationId="{6A623882-29D1-4AA5-9C37-7A0478F38E0C}"/>
          </ac:spMkLst>
        </pc:spChg>
        <pc:picChg chg="add mod">
          <ac:chgData name="Roger Barros Da Cruz" userId="a75a5ebb-5283-4cc2-aca3-32ec3c90156a" providerId="ADAL" clId="{C6E0DB66-9BA1-4340-8D23-96672AADA652}" dt="2021-12-06T11:38:03.194" v="674" actId="1076"/>
          <ac:picMkLst>
            <pc:docMk/>
            <pc:sldMk cId="3520981582" sldId="263"/>
            <ac:picMk id="2050" creationId="{7FD4EEF1-EB61-4533-B036-E486D5D0ED0C}"/>
          </ac:picMkLst>
        </pc:picChg>
      </pc:sldChg>
      <pc:sldChg chg="addSp modSp new">
        <pc:chgData name="Roger Barros Da Cruz" userId="a75a5ebb-5283-4cc2-aca3-32ec3c90156a" providerId="ADAL" clId="{C6E0DB66-9BA1-4340-8D23-96672AADA652}" dt="2021-12-06T11:34:57.498" v="672" actId="1076"/>
        <pc:sldMkLst>
          <pc:docMk/>
          <pc:sldMk cId="3309475463" sldId="264"/>
        </pc:sldMkLst>
        <pc:picChg chg="add mod">
          <ac:chgData name="Roger Barros Da Cruz" userId="a75a5ebb-5283-4cc2-aca3-32ec3c90156a" providerId="ADAL" clId="{C6E0DB66-9BA1-4340-8D23-96672AADA652}" dt="2021-12-06T11:34:57.498" v="672" actId="1076"/>
          <ac:picMkLst>
            <pc:docMk/>
            <pc:sldMk cId="3309475463" sldId="264"/>
            <ac:picMk id="3074" creationId="{5C6E0B44-78E2-49DA-AB18-1270D5956B24}"/>
          </ac:picMkLst>
        </pc:picChg>
      </pc:sldChg>
    </pc:docChg>
  </pc:docChgLst>
  <pc:docChgLst>
    <pc:chgData name="Roger Barros Da Cruz" userId="a75a5ebb-5283-4cc2-aca3-32ec3c90156a" providerId="ADAL" clId="{376E1D43-2660-437C-AAE0-4D957DFEF0BF}"/>
    <pc:docChg chg="custSel modSld">
      <pc:chgData name="Roger Barros Da Cruz" userId="a75a5ebb-5283-4cc2-aca3-32ec3c90156a" providerId="ADAL" clId="{376E1D43-2660-437C-AAE0-4D957DFEF0BF}" dt="2022-03-16T01:23:57.575" v="384" actId="20577"/>
      <pc:docMkLst>
        <pc:docMk/>
      </pc:docMkLst>
      <pc:sldChg chg="modSp mod">
        <pc:chgData name="Roger Barros Da Cruz" userId="a75a5ebb-5283-4cc2-aca3-32ec3c90156a" providerId="ADAL" clId="{376E1D43-2660-437C-AAE0-4D957DFEF0BF}" dt="2022-03-16T01:22:11.704" v="283" actId="20577"/>
        <pc:sldMkLst>
          <pc:docMk/>
          <pc:sldMk cId="3145270167" sldId="259"/>
        </pc:sldMkLst>
        <pc:spChg chg="mod">
          <ac:chgData name="Roger Barros Da Cruz" userId="a75a5ebb-5283-4cc2-aca3-32ec3c90156a" providerId="ADAL" clId="{376E1D43-2660-437C-AAE0-4D957DFEF0BF}" dt="2022-03-15T12:29:02.197" v="6" actId="122"/>
          <ac:spMkLst>
            <pc:docMk/>
            <pc:sldMk cId="3145270167" sldId="259"/>
            <ac:spMk id="2" creationId="{6604D20D-90D0-4A2A-9177-4B460A168223}"/>
          </ac:spMkLst>
        </pc:spChg>
        <pc:spChg chg="mod">
          <ac:chgData name="Roger Barros Da Cruz" userId="a75a5ebb-5283-4cc2-aca3-32ec3c90156a" providerId="ADAL" clId="{376E1D43-2660-437C-AAE0-4D957DFEF0BF}" dt="2022-03-16T01:22:11.704" v="283" actId="20577"/>
          <ac:spMkLst>
            <pc:docMk/>
            <pc:sldMk cId="3145270167" sldId="259"/>
            <ac:spMk id="3" creationId="{98B3EF9C-88C2-4A3F-A7B8-C72E76B096E4}"/>
          </ac:spMkLst>
        </pc:spChg>
      </pc:sldChg>
      <pc:sldChg chg="modSp mod">
        <pc:chgData name="Roger Barros Da Cruz" userId="a75a5ebb-5283-4cc2-aca3-32ec3c90156a" providerId="ADAL" clId="{376E1D43-2660-437C-AAE0-4D957DFEF0BF}" dt="2022-03-16T01:23:57.575" v="384" actId="20577"/>
        <pc:sldMkLst>
          <pc:docMk/>
          <pc:sldMk cId="2759247638" sldId="260"/>
        </pc:sldMkLst>
        <pc:spChg chg="mod">
          <ac:chgData name="Roger Barros Da Cruz" userId="a75a5ebb-5283-4cc2-aca3-32ec3c90156a" providerId="ADAL" clId="{376E1D43-2660-437C-AAE0-4D957DFEF0BF}" dt="2022-03-16T01:23:57.575" v="384" actId="20577"/>
          <ac:spMkLst>
            <pc:docMk/>
            <pc:sldMk cId="2759247638" sldId="260"/>
            <ac:spMk id="2" creationId="{F94E0D26-DF8B-4040-B09F-20A58EFA2913}"/>
          </ac:spMkLst>
        </pc:spChg>
        <pc:spChg chg="mod">
          <ac:chgData name="Roger Barros Da Cruz" userId="a75a5ebb-5283-4cc2-aca3-32ec3c90156a" providerId="ADAL" clId="{376E1D43-2660-437C-AAE0-4D957DFEF0BF}" dt="2022-03-16T01:23:52.980" v="380" actId="207"/>
          <ac:spMkLst>
            <pc:docMk/>
            <pc:sldMk cId="2759247638" sldId="260"/>
            <ac:spMk id="3" creationId="{A310D25B-4E79-4CCC-BBBD-3E7582668A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17AE8-9F86-45AA-97A2-FE7B6777A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3FBE9D-D334-4F21-A9C5-CCC02B6A4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869BC7-0352-4A6B-973D-9EED6908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00A0-2892-4864-80D1-EB09E200B3B1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6188DF-2C5F-44FD-84A8-09E9C5D1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371FDC-3BD0-4F71-9D43-008F86C7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DB76-E5E3-47B0-B9BA-F474C3CC1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76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20AAB-9706-46D6-8AD7-B8D7C43A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5A3D9E-D6FA-4292-BD47-AD329AD27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BF165D-9C4B-48AF-9B53-64F91F85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00A0-2892-4864-80D1-EB09E200B3B1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6595B2-68F8-40CC-8928-D672F652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60AF90-4D5B-44A5-82CC-6F846071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DB76-E5E3-47B0-B9BA-F474C3CC1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11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E98DC5-E890-4B28-8462-EA0252EAD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AF8F86-6B22-4B56-B486-860E47706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F24219-05C4-4730-B492-3955A182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00A0-2892-4864-80D1-EB09E200B3B1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4EFC45-A588-4E42-A401-F74D9887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4C8FB7-7DED-46B7-95F7-951437D6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DB76-E5E3-47B0-B9BA-F474C3CC1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00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BA54E-29E6-47A8-A542-5D4BB607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EAB1BA-14FE-44A6-BED5-22B5517F6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25DC16-ECEB-4692-8D05-643B3EA2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00A0-2892-4864-80D1-EB09E200B3B1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5DB34E-DF72-4358-90A0-BF3CE113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4DD9EC-3BDD-4B3E-A493-2CE38267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DB76-E5E3-47B0-B9BA-F474C3CC1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84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5547E-85A7-4394-BA5E-49D9671D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ACE78C-D991-4F47-83DC-11ABE1DC7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37FE39-47CC-4AB9-9C0B-913C5181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00A0-2892-4864-80D1-EB09E200B3B1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D920F9-FE6C-4562-9FC5-392BAB63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4B6A40-22D1-4E1B-93BC-F52BB032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DB76-E5E3-47B0-B9BA-F474C3CC1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62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A0831-9B29-4FA5-816C-588D8D4D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C574B-630A-4822-9871-C1BA7588B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EFF28A-A573-42D3-9597-F6E5AA2B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E91FD0-1ABE-4162-9CBC-9822083A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00A0-2892-4864-80D1-EB09E200B3B1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8FEE39-491A-48AC-BD32-B030FFE0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02F9C9-012D-4881-A389-70227C77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DB76-E5E3-47B0-B9BA-F474C3CC1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67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3DB7-1149-4EAD-AAE6-28835864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3BF3B9-AC18-4F21-80EA-115B95AF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878009-4EAF-48EE-B84A-8A90A0B9D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EAB6ADD-45A9-4C63-AA48-6F904AF83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DF8E63-67A3-479C-BC11-7E4D2EFB0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793A0B1-B8D4-42E9-B174-20C0B534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00A0-2892-4864-80D1-EB09E200B3B1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1CD78C-A308-42DA-8327-4E5EB7E0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B0D6182-0C99-4228-9F3B-1B9C506B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DB76-E5E3-47B0-B9BA-F474C3CC1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99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FCB72-253E-404F-9A7C-55C569DB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CD2B1C0-E447-4414-8DD1-BE019B4F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00A0-2892-4864-80D1-EB09E200B3B1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33FAEC-F1E7-4703-AF0C-DA786369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166C1C-813E-45E5-B3BE-0AF7B087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DB76-E5E3-47B0-B9BA-F474C3CC1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05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5D59B8-A0A1-41E3-9163-DA75475B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00A0-2892-4864-80D1-EB09E200B3B1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32EADB-42CB-4CD2-996E-7CBB2F16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4FEEB0-63A7-450B-9EBF-AF69D094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DB76-E5E3-47B0-B9BA-F474C3CC1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86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77A65-778A-4A9E-B71F-3FEDDEC4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82AD3-1011-4FE7-B047-737BEDA65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421C4A-37DD-466C-8A2D-371389785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354099-6462-4DFF-9940-40510975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00A0-2892-4864-80D1-EB09E200B3B1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59CD90-DC22-4512-98F2-0EEFCD46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985770-DF2D-4D4A-9F81-722BA38C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DB76-E5E3-47B0-B9BA-F474C3CC1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23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4E1BF-41F2-47BA-ADA3-11DDAA99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387384-36BE-4F85-8DAD-21D32BF57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DD925C-8378-4940-9057-A23FA331E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84810A-A861-4ADC-A614-F8A9C0B8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00A0-2892-4864-80D1-EB09E200B3B1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40FD35-E70E-46F9-91B5-05106363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DBC52A-3833-469F-8E40-AF399CEF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DB76-E5E3-47B0-B9BA-F474C3CC1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2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501C57-5B30-4324-97A3-2288C5E1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2C6E01-60FB-43F8-8E7D-3E93D82BF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6E5D1B-A4DB-4ED0-B69D-C86D68552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F00A0-2892-4864-80D1-EB09E200B3B1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F405CA-CDC5-4DB5-A8A0-B9B1C2E5E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5ABEF8-DBCE-4362-9A08-D2B185B63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3DB76-E5E3-47B0-B9BA-F474C3CC1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56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BB9B5E-AEBC-4A10-A7D4-9FF716085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pt-BR" sz="5000"/>
              <a:t>INSTRUMENTAÇÃO</a:t>
            </a:r>
            <a:br>
              <a:rPr lang="pt-BR" sz="5000"/>
            </a:br>
            <a:r>
              <a:rPr lang="pt-BR" sz="5000"/>
              <a:t>E CONTROLE DE </a:t>
            </a:r>
            <a:br>
              <a:rPr lang="pt-BR" sz="5000"/>
            </a:br>
            <a:r>
              <a:rPr lang="pt-BR" sz="5000"/>
              <a:t>PROCESSOS</a:t>
            </a:r>
            <a:br>
              <a:rPr lang="pt-BR" sz="5000"/>
            </a:br>
            <a:r>
              <a:rPr lang="pt-BR" sz="5000"/>
              <a:t>INDUSTRIAIS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67E64F-AA63-492B-812B-8F94A573F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pt-BR"/>
              <a:t>Prof. Roger cruz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Universidade Federal do Pará - UFPA - Home | Facebook">
            <a:extLst>
              <a:ext uri="{FF2B5EF4-FFF2-40B4-BE49-F238E27FC236}">
                <a16:creationId xmlns:a16="http://schemas.microsoft.com/office/drawing/2014/main" id="{99148308-3947-4DAC-831F-2D1563B5D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38" y="75105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6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9EF74-6E2F-4D02-A022-FB7DE792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pt-BR" dirty="0"/>
              <a:t>EMENTA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76AD2D-0869-4C44-8002-C5BD8AACE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lnSpcReduction="10000"/>
          </a:bodyPr>
          <a:lstStyle/>
          <a:p>
            <a:endParaRPr lang="pt-BR" sz="14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endParaRPr lang="pt-B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Descrições Básicas e Propriedades dos Sinais.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Sistemas Físicos Lineares.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Aquisição e Processamento de Dados.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Protocolos de Transmissão de Dados.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Análise Digital de Dados.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Técnicas Modernas de Aquisição de Dados.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Sensores e transdutores de sinais típicos.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PLC.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Inversores de frequência. 	</a:t>
            </a:r>
          </a:p>
          <a:p>
            <a:endParaRPr lang="pt-BR" sz="1400" dirty="0"/>
          </a:p>
        </p:txBody>
      </p:sp>
      <p:pic>
        <p:nvPicPr>
          <p:cNvPr id="5" name="Picture 4" descr="Placa de ensaio eletrônica">
            <a:extLst>
              <a:ext uri="{FF2B5EF4-FFF2-40B4-BE49-F238E27FC236}">
                <a16:creationId xmlns:a16="http://schemas.microsoft.com/office/drawing/2014/main" id="{35A09B87-12E5-4D4A-A282-3B5FF6AFCB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38" r="4444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8E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8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918ED1B-C47A-40E4-B204-AB8D0A6D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BIBLIOGRAFIA</a:t>
            </a:r>
          </a:p>
        </p:txBody>
      </p:sp>
      <p:pic>
        <p:nvPicPr>
          <p:cNvPr id="7" name="Graphic 6" descr="Livros">
            <a:extLst>
              <a:ext uri="{FF2B5EF4-FFF2-40B4-BE49-F238E27FC236}">
                <a16:creationId xmlns:a16="http://schemas.microsoft.com/office/drawing/2014/main" id="{E58644FD-4DE6-49B1-B608-053C346B1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902" y="2669172"/>
            <a:ext cx="3209779" cy="3209779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302F9-7D0D-4636-A223-D124DF2D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0" y="2494450"/>
            <a:ext cx="6772275" cy="4220675"/>
          </a:xfrm>
        </p:spPr>
        <p:txBody>
          <a:bodyPr>
            <a:normAutofit fontScale="77500" lnSpcReduction="20000"/>
          </a:bodyPr>
          <a:lstStyle/>
          <a:p>
            <a:endParaRPr lang="pt-BR" sz="14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endParaRPr lang="pt-B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Básica </a:t>
            </a:r>
            <a:endParaRPr lang="pt-B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1. BEGA, Egídio Alberto, (Org.); INSTITUTO BRASILEIRO DE PETRÓLEO E GÁS. Instrumentação industrial. 3. ed. Rio de Janeiro: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Interciência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IBP, 2011.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2. OGATA,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Katsuhiko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Engenharia de controle moderno. Rio de Janeiro: Pearson: Prentice Hall, 2010.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3. PINTO, João R. Caldas. Técnicas de automação. 3. ed. Lisboa: Edições Técnicas e Profissionais, 2016. </a:t>
            </a:r>
          </a:p>
          <a:p>
            <a:endParaRPr lang="pt-B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Complementar </a:t>
            </a:r>
            <a:endParaRPr lang="pt-B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4. FIALHO,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Arivelto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Bustamante. Automação hidráulica: projetos, dimensionamento e análise de circuitos. 6. ed., rev. e atual. São Paulo: Érica, 2011.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5. MORAES, Cícero Couto de; CASTRUCCI, Plínio. Engenharia de automação industrial. 2. ed. Rio de Janeiro: Livros Técnicos e Científicos, 2007.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6. TOOLEY, M. PC-based Instrumentation and control. 2. ed. [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S. 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.] Butterworth-Heinemann, 1995.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pt-BR" sz="1400" b="0" i="0" u="none" strike="noStrike" baseline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0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04D20D-90D0-4A2A-9177-4B460A168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pPr algn="ctr"/>
            <a:r>
              <a:rPr lang="pt-BR" sz="5400" dirty="0"/>
              <a:t>CRONOGRAMA 2022</a:t>
            </a:r>
            <a:br>
              <a:rPr lang="pt-BR" sz="5400" dirty="0"/>
            </a:br>
            <a:r>
              <a:rPr lang="pt-BR" sz="5400" dirty="0"/>
              <a:t>AV1</a:t>
            </a:r>
          </a:p>
        </p:txBody>
      </p:sp>
      <p:pic>
        <p:nvPicPr>
          <p:cNvPr id="5" name="Picture 4" descr="Calendario">
            <a:extLst>
              <a:ext uri="{FF2B5EF4-FFF2-40B4-BE49-F238E27FC236}">
                <a16:creationId xmlns:a16="http://schemas.microsoft.com/office/drawing/2014/main" id="{3109CC81-DB27-47ED-8B67-E557BDF5D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49" r="28306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B3EF9C-88C2-4A3F-A7B8-C72E76B09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909" y="2706624"/>
            <a:ext cx="7253963" cy="4133088"/>
          </a:xfrm>
        </p:spPr>
        <p:txBody>
          <a:bodyPr>
            <a:normAutofit/>
          </a:bodyPr>
          <a:lstStyle/>
          <a:p>
            <a:r>
              <a:rPr lang="pt-BR" sz="1800" dirty="0"/>
              <a:t>SEMANA 01 (15-17/03) </a:t>
            </a:r>
            <a:r>
              <a:rPr lang="pt-BR" sz="1800" dirty="0">
                <a:sym typeface="Wingdings" panose="05000000000000000000" pitchFamily="2" charset="2"/>
              </a:rPr>
              <a:t> APRESENTAÇÃO DA DISCIPLINA E CONCEITOS BÁSICOS</a:t>
            </a:r>
            <a:endParaRPr lang="pt-BR" sz="1800" dirty="0"/>
          </a:p>
          <a:p>
            <a:r>
              <a:rPr lang="pt-BR" sz="1800" dirty="0"/>
              <a:t>SEMANA 02 (22-24/03) </a:t>
            </a:r>
            <a:r>
              <a:rPr lang="pt-BR" sz="1800" dirty="0">
                <a:sym typeface="Wingdings" panose="05000000000000000000" pitchFamily="2" charset="2"/>
              </a:rPr>
              <a:t> Introdução e conceitos básicos</a:t>
            </a:r>
            <a:endParaRPr lang="pt-BR" sz="1800" dirty="0"/>
          </a:p>
          <a:p>
            <a:r>
              <a:rPr lang="pt-BR" sz="1800" dirty="0"/>
              <a:t>SEMANA 03 (29/03</a:t>
            </a:r>
            <a:r>
              <a:rPr lang="pt-BR" sz="1800" dirty="0">
                <a:solidFill>
                  <a:srgbClr val="FF0000"/>
                </a:solidFill>
              </a:rPr>
              <a:t>-</a:t>
            </a:r>
            <a:r>
              <a:rPr lang="pt-BR" sz="1800" dirty="0"/>
              <a:t>31/03) </a:t>
            </a:r>
            <a:r>
              <a:rPr lang="pt-BR" sz="1800" dirty="0">
                <a:sym typeface="Wingdings" panose="05000000000000000000" pitchFamily="2" charset="2"/>
              </a:rPr>
              <a:t> Sensores de instrumentação</a:t>
            </a:r>
          </a:p>
          <a:p>
            <a:r>
              <a:rPr lang="pt-BR" sz="1800" dirty="0"/>
              <a:t>SEMANA 04 (05-07/04) </a:t>
            </a:r>
            <a:r>
              <a:rPr lang="pt-BR" sz="1800" dirty="0">
                <a:sym typeface="Wingdings" panose="05000000000000000000" pitchFamily="2" charset="2"/>
              </a:rPr>
              <a:t> Automação pneumática</a:t>
            </a:r>
          </a:p>
          <a:p>
            <a:r>
              <a:rPr lang="pt-BR" sz="1800" dirty="0"/>
              <a:t>SEMANA 05 (12-</a:t>
            </a:r>
            <a:r>
              <a:rPr lang="pt-BR" sz="1800" dirty="0">
                <a:solidFill>
                  <a:srgbClr val="FF0000"/>
                </a:solidFill>
              </a:rPr>
              <a:t>14</a:t>
            </a:r>
            <a:r>
              <a:rPr lang="pt-BR" sz="1800" dirty="0"/>
              <a:t>/04) </a:t>
            </a:r>
            <a:r>
              <a:rPr lang="pt-BR" sz="1800" dirty="0">
                <a:sym typeface="Wingdings" panose="05000000000000000000" pitchFamily="2" charset="2"/>
              </a:rPr>
              <a:t>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automação pneumática</a:t>
            </a:r>
            <a:endParaRPr lang="pt-BR" sz="1800" dirty="0">
              <a:sym typeface="Wingdings" panose="05000000000000000000" pitchFamily="2" charset="2"/>
            </a:endParaRPr>
          </a:p>
          <a:p>
            <a:r>
              <a:rPr lang="pt-BR" sz="1800" dirty="0"/>
              <a:t>SEMANA 06 (19-</a:t>
            </a:r>
            <a:r>
              <a:rPr lang="pt-BR" sz="1800" dirty="0">
                <a:solidFill>
                  <a:srgbClr val="FF0000"/>
                </a:solidFill>
              </a:rPr>
              <a:t>21</a:t>
            </a:r>
            <a:r>
              <a:rPr lang="pt-BR" sz="1800" dirty="0"/>
              <a:t>/04) </a:t>
            </a:r>
            <a:r>
              <a:rPr lang="pt-BR" sz="1800" dirty="0">
                <a:sym typeface="Wingdings" panose="05000000000000000000" pitchFamily="2" charset="2"/>
              </a:rPr>
              <a:t>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Comandos elétricos</a:t>
            </a:r>
            <a:endParaRPr lang="pt-BR" sz="1800" dirty="0">
              <a:sym typeface="Wingdings" panose="05000000000000000000" pitchFamily="2" charset="2"/>
            </a:endParaRPr>
          </a:p>
          <a:p>
            <a:r>
              <a:rPr lang="pt-BR" sz="1800" dirty="0"/>
              <a:t>SEMANA 07 (26-28/04) </a:t>
            </a:r>
            <a:r>
              <a:rPr lang="pt-BR" sz="1800" dirty="0">
                <a:sym typeface="Wingdings" panose="05000000000000000000" pitchFamily="2" charset="2"/>
              </a:rPr>
              <a:t></a:t>
            </a:r>
            <a:r>
              <a:rPr lang="pt-BR" sz="20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Técnicas Modernas de Aquisição de Dados.</a:t>
            </a:r>
            <a:endParaRPr lang="pt-BR" sz="20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pt-BR" sz="1800" dirty="0"/>
              <a:t>SEMANA 08 (03-05/05) </a:t>
            </a:r>
            <a:r>
              <a:rPr lang="pt-BR" sz="1800" dirty="0">
                <a:sym typeface="Wingdings" panose="05000000000000000000" pitchFamily="2" charset="2"/>
              </a:rPr>
              <a:t> Atividades e revisão</a:t>
            </a:r>
            <a:endParaRPr lang="pt-BR" sz="1800" dirty="0"/>
          </a:p>
          <a:p>
            <a:r>
              <a:rPr lang="pt-BR" sz="1800" dirty="0"/>
              <a:t>SEMANA 09 (10-12/05) </a:t>
            </a:r>
            <a:r>
              <a:rPr lang="pt-BR" sz="1800" dirty="0">
                <a:sym typeface="Wingdings" panose="05000000000000000000" pitchFamily="2" charset="2"/>
              </a:rPr>
              <a:t> Primeira Avaliação/</a:t>
            </a:r>
            <a:r>
              <a:rPr lang="pt-BR" sz="1800" b="1" dirty="0">
                <a:sym typeface="Wingdings" panose="05000000000000000000" pitchFamily="2" charset="2"/>
              </a:rPr>
              <a:t>prova presencial em 10/05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314527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4E0D26-DF8B-4040-B09F-20A58EFA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pt-BR" sz="5400"/>
              <a:t>CRONOGRAMA 2022</a:t>
            </a:r>
            <a:br>
              <a:rPr lang="pt-BR" sz="5400"/>
            </a:br>
            <a:r>
              <a:rPr lang="pt-BR" sz="5400"/>
              <a:t>AV2</a:t>
            </a:r>
            <a:endParaRPr lang="pt-BR" sz="5400" dirty="0"/>
          </a:p>
        </p:txBody>
      </p:sp>
      <p:pic>
        <p:nvPicPr>
          <p:cNvPr id="5" name="Picture 4" descr="Calendario">
            <a:extLst>
              <a:ext uri="{FF2B5EF4-FFF2-40B4-BE49-F238E27FC236}">
                <a16:creationId xmlns:a16="http://schemas.microsoft.com/office/drawing/2014/main" id="{1E2573F6-0125-4BF0-9D01-9A658A8D3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48" r="28307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10D25B-4E79-4CCC-BBBD-3E7582668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pt-BR" sz="2200" dirty="0"/>
              <a:t>SEMANA 10 (17 – 19/05) </a:t>
            </a:r>
            <a:r>
              <a:rPr lang="pt-BR" sz="2200" dirty="0">
                <a:sym typeface="Wingdings" panose="05000000000000000000" pitchFamily="2" charset="2"/>
              </a:rPr>
              <a:t> Sistemas de controle</a:t>
            </a:r>
          </a:p>
          <a:p>
            <a:r>
              <a:rPr lang="pt-BR" sz="2200" dirty="0"/>
              <a:t>SEMANA 11 (24 – 26/05) </a:t>
            </a:r>
            <a:r>
              <a:rPr lang="pt-BR" sz="2200" dirty="0">
                <a:sym typeface="Wingdings" panose="05000000000000000000" pitchFamily="2" charset="2"/>
              </a:rPr>
              <a:t> PLC/Inversores de </a:t>
            </a:r>
            <a:r>
              <a:rPr lang="pt-BR" sz="2200" dirty="0" err="1">
                <a:sym typeface="Wingdings" panose="05000000000000000000" pitchFamily="2" charset="2"/>
              </a:rPr>
              <a:t>Frequencia</a:t>
            </a:r>
            <a:endParaRPr lang="pt-BR" sz="2200" b="0" i="0" u="none" strike="noStrike" baseline="0" dirty="0"/>
          </a:p>
          <a:p>
            <a:r>
              <a:rPr lang="pt-BR" sz="2200" dirty="0"/>
              <a:t>SEMANA 12 (31/05 – 02/06) </a:t>
            </a:r>
            <a:r>
              <a:rPr lang="pt-BR" sz="2200" dirty="0">
                <a:sym typeface="Wingdings" panose="05000000000000000000" pitchFamily="2" charset="2"/>
              </a:rPr>
              <a:t> PLC/Inversores de </a:t>
            </a:r>
            <a:r>
              <a:rPr lang="pt-BR" sz="2200" dirty="0" err="1">
                <a:sym typeface="Wingdings" panose="05000000000000000000" pitchFamily="2" charset="2"/>
              </a:rPr>
              <a:t>Frequencia</a:t>
            </a:r>
            <a:endParaRPr lang="pt-BR" sz="2200" b="0" i="0" u="none" strike="noStrike" baseline="0" dirty="0"/>
          </a:p>
          <a:p>
            <a:r>
              <a:rPr lang="pt-BR" sz="2200" dirty="0"/>
              <a:t>SEMANA 13 (07 – 09/06) </a:t>
            </a:r>
            <a:r>
              <a:rPr lang="pt-BR" sz="2200" dirty="0">
                <a:sym typeface="Wingdings" panose="05000000000000000000" pitchFamily="2" charset="2"/>
              </a:rPr>
              <a:t> Revisão e Prova 2</a:t>
            </a:r>
            <a:endParaRPr lang="pt-BR" sz="2200" dirty="0"/>
          </a:p>
          <a:p>
            <a:r>
              <a:rPr lang="pt-BR" sz="2200" dirty="0"/>
              <a:t>SEMANA 14 (14 – </a:t>
            </a:r>
            <a:r>
              <a:rPr lang="pt-BR" sz="2200" dirty="0">
                <a:solidFill>
                  <a:srgbClr val="FF0000"/>
                </a:solidFill>
              </a:rPr>
              <a:t>16</a:t>
            </a:r>
            <a:r>
              <a:rPr lang="pt-BR" sz="2200" dirty="0"/>
              <a:t>/06)  </a:t>
            </a:r>
            <a:r>
              <a:rPr lang="pt-BR" sz="2200" dirty="0">
                <a:sym typeface="Wingdings" panose="05000000000000000000" pitchFamily="2" charset="2"/>
              </a:rPr>
              <a:t> Fechamento de semestre</a:t>
            </a:r>
            <a:endParaRPr lang="pt-BR" sz="2200" dirty="0"/>
          </a:p>
          <a:p>
            <a:endParaRPr lang="pt-BR" sz="2200" dirty="0"/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75924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45BA0-784B-4EAF-AEFD-31992DAF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DE 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6B59D2-D61F-4096-BF86-52CB93F54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PROVA (5,0 PONTOS) + ATIVIDADE ESTRUTURADA (5,0 PONTOS)</a:t>
            </a:r>
          </a:p>
          <a:p>
            <a:endParaRPr lang="pt-BR" dirty="0"/>
          </a:p>
          <a:p>
            <a:r>
              <a:rPr lang="pt-BR" dirty="0"/>
              <a:t>ATIVIDADE ESTRUTURADA= RELATÓRIOS, ESTUDOS DE CASO,PROJETO PRELIMINAR;</a:t>
            </a:r>
          </a:p>
        </p:txBody>
      </p:sp>
    </p:spTree>
    <p:extLst>
      <p:ext uri="{BB962C8B-B14F-4D97-AF65-F5344CB8AC3E}">
        <p14:creationId xmlns:p14="http://schemas.microsoft.com/office/powerpoint/2010/main" val="81764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91696-4465-4B36-B38B-B54F7B9C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Q505655 - Questões de Concursos | Qconcursos.com">
            <a:extLst>
              <a:ext uri="{FF2B5EF4-FFF2-40B4-BE49-F238E27FC236}">
                <a16:creationId xmlns:a16="http://schemas.microsoft.com/office/drawing/2014/main" id="{F453BAA1-1D4D-4CA3-AEB9-3DA2795E7D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89" y="701674"/>
            <a:ext cx="10430450" cy="605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CAAAD4E6-D260-4C6A-B155-9E33ADB37EF4}"/>
              </a:ext>
            </a:extLst>
          </p:cNvPr>
          <p:cNvSpPr/>
          <p:nvPr/>
        </p:nvSpPr>
        <p:spPr>
          <a:xfrm>
            <a:off x="7451615" y="4815594"/>
            <a:ext cx="720436" cy="5541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E31C04F-1069-4543-9C62-B431F5EC9AF4}"/>
              </a:ext>
            </a:extLst>
          </p:cNvPr>
          <p:cNvSpPr/>
          <p:nvPr/>
        </p:nvSpPr>
        <p:spPr>
          <a:xfrm>
            <a:off x="1353961" y="553892"/>
            <a:ext cx="734292" cy="6524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AE5C67-C592-4A3B-8ACF-48323998B3D3}"/>
              </a:ext>
            </a:extLst>
          </p:cNvPr>
          <p:cNvSpPr txBox="1"/>
          <p:nvPr/>
        </p:nvSpPr>
        <p:spPr>
          <a:xfrm>
            <a:off x="4516582" y="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A+ B+ C+ | C- D+ | D- B- A-</a:t>
            </a:r>
          </a:p>
        </p:txBody>
      </p:sp>
    </p:spTree>
    <p:extLst>
      <p:ext uri="{BB962C8B-B14F-4D97-AF65-F5344CB8AC3E}">
        <p14:creationId xmlns:p14="http://schemas.microsoft.com/office/powerpoint/2010/main" val="69836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B6A4E-D283-430C-91EE-DDC2571B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CE4CF1-AAFC-4482-A79A-1A38F050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Circuitos pneumáticos">
            <a:extLst>
              <a:ext uri="{FF2B5EF4-FFF2-40B4-BE49-F238E27FC236}">
                <a16:creationId xmlns:a16="http://schemas.microsoft.com/office/drawing/2014/main" id="{7FD4EEF1-EB61-4533-B036-E486D5D0ED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83"/>
          <a:stretch/>
        </p:blipFill>
        <p:spPr bwMode="auto">
          <a:xfrm>
            <a:off x="1262784" y="43728"/>
            <a:ext cx="8167543" cy="674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6C8506-F404-46FE-8EB3-1CD0F0041948}"/>
              </a:ext>
            </a:extLst>
          </p:cNvPr>
          <p:cNvSpPr txBox="1"/>
          <p:nvPr/>
        </p:nvSpPr>
        <p:spPr>
          <a:xfrm>
            <a:off x="1496291" y="365125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B+ A+| (B- A-)</a:t>
            </a:r>
          </a:p>
        </p:txBody>
      </p:sp>
    </p:spTree>
    <p:extLst>
      <p:ext uri="{BB962C8B-B14F-4D97-AF65-F5344CB8AC3E}">
        <p14:creationId xmlns:p14="http://schemas.microsoft.com/office/powerpoint/2010/main" val="352098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00B3E-524E-4E14-B830-9460A214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5F171-3B72-451D-B700-3C8ECE5FD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Circuitos pneumáticos">
            <a:extLst>
              <a:ext uri="{FF2B5EF4-FFF2-40B4-BE49-F238E27FC236}">
                <a16:creationId xmlns:a16="http://schemas.microsoft.com/office/drawing/2014/main" id="{5C6E0B44-78E2-49DA-AB18-1270D5956B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51"/>
          <a:stretch/>
        </p:blipFill>
        <p:spPr bwMode="auto">
          <a:xfrm>
            <a:off x="838200" y="226291"/>
            <a:ext cx="10891547" cy="640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4754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452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do Office</vt:lpstr>
      <vt:lpstr>INSTRUMENTAÇÃO E CONTROLE DE  PROCESSOS INDUSTRIAIS</vt:lpstr>
      <vt:lpstr>EMENTA</vt:lpstr>
      <vt:lpstr>BIBLIOGRAFIA</vt:lpstr>
      <vt:lpstr>CRONOGRAMA 2022 AV1</vt:lpstr>
      <vt:lpstr>CRONOGRAMA 2022 AV2</vt:lpstr>
      <vt:lpstr>PROCEDIMENTOS DE AVALIAÇÃO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ELETROTÉCNICA</dc:title>
  <dc:creator>Roger Barros Da Cruz</dc:creator>
  <cp:lastModifiedBy>Roger Barros Da Cruz</cp:lastModifiedBy>
  <cp:revision>2</cp:revision>
  <dcterms:created xsi:type="dcterms:W3CDTF">2021-10-19T12:01:01Z</dcterms:created>
  <dcterms:modified xsi:type="dcterms:W3CDTF">2022-03-16T01:23:57Z</dcterms:modified>
</cp:coreProperties>
</file>