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9"/>
  </p:notesMasterIdLst>
  <p:handoutMasterIdLst>
    <p:handoutMasterId r:id="rId30"/>
  </p:handoutMasterIdLst>
  <p:sldIdLst>
    <p:sldId id="256" r:id="rId5"/>
    <p:sldId id="363" r:id="rId6"/>
    <p:sldId id="364" r:id="rId7"/>
    <p:sldId id="365" r:id="rId8"/>
    <p:sldId id="366" r:id="rId9"/>
    <p:sldId id="367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4" r:id="rId23"/>
    <p:sldId id="269" r:id="rId24"/>
    <p:sldId id="270" r:id="rId25"/>
    <p:sldId id="271" r:id="rId26"/>
    <p:sldId id="272" r:id="rId27"/>
    <p:sldId id="273" r:id="rId28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8C5AD-4532-429B-9333-389195A3A320}" v="2" dt="2022-03-24T12:20:4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83" d="100"/>
          <a:sy n="83" d="100"/>
        </p:scale>
        <p:origin x="1478" y="82"/>
      </p:cViewPr>
      <p:guideLst>
        <p:guide orient="horz" pos="4128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arros Da Cruz" userId="a75a5ebb-5283-4cc2-aca3-32ec3c90156a" providerId="ADAL" clId="{7128C5AD-4532-429B-9333-389195A3A320}"/>
    <pc:docChg chg="custSel addSld modSld modMainMaster modNotesMaster">
      <pc:chgData name="Roger Barros Da Cruz" userId="a75a5ebb-5283-4cc2-aca3-32ec3c90156a" providerId="ADAL" clId="{7128C5AD-4532-429B-9333-389195A3A320}" dt="2022-03-24T12:21:33.886" v="9" actId="478"/>
      <pc:docMkLst>
        <pc:docMk/>
      </pc:docMkLst>
      <pc:sldChg chg="modSp mod modNotes">
        <pc:chgData name="Roger Barros Da Cruz" userId="a75a5ebb-5283-4cc2-aca3-32ec3c90156a" providerId="ADAL" clId="{7128C5AD-4532-429B-9333-389195A3A320}" dt="2022-03-24T12:21:22.119" v="4" actId="1076"/>
        <pc:sldMkLst>
          <pc:docMk/>
          <pc:sldMk cId="4209711902" sldId="256"/>
        </pc:sldMkLst>
        <pc:spChg chg="mod">
          <ac:chgData name="Roger Barros Da Cruz" userId="a75a5ebb-5283-4cc2-aca3-32ec3c90156a" providerId="ADAL" clId="{7128C5AD-4532-429B-9333-389195A3A320}" dt="2022-03-24T12:21:19.943" v="3" actId="1076"/>
          <ac:spMkLst>
            <pc:docMk/>
            <pc:sldMk cId="4209711902" sldId="256"/>
            <ac:spMk id="2" creationId="{F3AA242D-B507-4381-A8CB-EFA346570379}"/>
          </ac:spMkLst>
        </pc:spChg>
        <pc:spChg chg="mod">
          <ac:chgData name="Roger Barros Da Cruz" userId="a75a5ebb-5283-4cc2-aca3-32ec3c90156a" providerId="ADAL" clId="{7128C5AD-4532-429B-9333-389195A3A320}" dt="2022-03-24T12:21:22.119" v="4" actId="1076"/>
          <ac:spMkLst>
            <pc:docMk/>
            <pc:sldMk cId="4209711902" sldId="256"/>
            <ac:spMk id="3" creationId="{A4F4068D-37AE-4B7D-BC75-216B123A6C44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4209711902" sldId="256"/>
            <ac:spMk id="27" creationId="{2F50931F-A6B1-48E1-8D16-4A0C2E3F63C3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4209711902" sldId="256"/>
            <ac:picMk id="4" creationId="{424717DA-0300-4297-B453-65314C5BEA09}"/>
          </ac:picMkLst>
        </pc:picChg>
      </pc:sldChg>
      <pc:sldChg chg="modSp mod">
        <pc:chgData name="Roger Barros Da Cruz" userId="a75a5ebb-5283-4cc2-aca3-32ec3c90156a" providerId="ADAL" clId="{7128C5AD-4532-429B-9333-389195A3A320}" dt="2022-03-24T12:20:54.877" v="2" actId="1076"/>
        <pc:sldMkLst>
          <pc:docMk/>
          <pc:sldMk cId="2368686414" sldId="258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368686414" sldId="258"/>
            <ac:spMk id="5" creationId="{8FEE6CDB-6600-49A6-AD74-63D130642A1B}"/>
          </ac:spMkLst>
        </pc:spChg>
        <pc:spChg chg="mod">
          <ac:chgData name="Roger Barros Da Cruz" userId="a75a5ebb-5283-4cc2-aca3-32ec3c90156a" providerId="ADAL" clId="{7128C5AD-4532-429B-9333-389195A3A320}" dt="2022-03-24T12:20:54.877" v="2" actId="1076"/>
          <ac:spMkLst>
            <pc:docMk/>
            <pc:sldMk cId="2368686414" sldId="258"/>
            <ac:spMk id="6" creationId="{69DC8C70-7A4D-45B1-87FD-265650B3A7A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368686414" sldId="258"/>
            <ac:spMk id="10" creationId="{E5E347E6-B5B3-4095-B46A-4D5885A4886E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368686414" sldId="258"/>
            <ac:spMk id="15" creationId="{C1C5B906-8264-4063-8F3D-043ED7F35CDB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368686414" sldId="258"/>
            <ac:spMk id="17" creationId="{4C516222-AAF3-4AD5-A757-A4C8616E3FAB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368686414" sldId="258"/>
            <ac:spMk id="19" creationId="{0BEBC12C-045A-4621-9443-B787974B5F0C}"/>
          </ac:spMkLst>
        </pc:sp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3078250048" sldId="259"/>
        </pc:sldMkLst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3078250048" sldId="259"/>
            <ac:picMk id="10" creationId="{875743DF-EF1B-4E0E-8B06-890E4A862F17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551444370" sldId="260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551444370" sldId="260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551444370" sldId="260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551444370" sldId="260"/>
            <ac:spMk id="16" creationId="{A61BB635-AD04-4B9B-A005-88E1D9FFAF2F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551444370" sldId="260"/>
            <ac:picMk id="11" creationId="{83999638-7202-4BE2-9A0D-1F775014C520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111936704" sldId="261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11936704" sldId="261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11936704" sldId="261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11936704" sldId="261"/>
            <ac:spMk id="21" creationId="{C044A603-3AF2-4A9D-A24A-789A211F1758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11936704" sldId="261"/>
            <ac:picMk id="5" creationId="{DB6C2D8D-218C-4F72-AE1E-68CAC8929032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685017377" sldId="262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685017377" sldId="262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685017377" sldId="262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685017377" sldId="262"/>
            <ac:spMk id="26" creationId="{25966E1B-40BB-4CAB-A80F-8F8E263343CC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685017377" sldId="262"/>
            <ac:picMk id="6" creationId="{D69E393F-2A61-48EC-84C0-2158783009E1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1219547510" sldId="263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219547510" sldId="263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219547510" sldId="263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219547510" sldId="263"/>
            <ac:spMk id="31" creationId="{6D1984C6-325D-4243-AADA-E6291061D7FD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219547510" sldId="263"/>
            <ac:picMk id="5" creationId="{1CC2F44C-394E-4EAF-8722-4A0107E0FDF3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1379112718" sldId="264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379112718" sldId="264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379112718" sldId="264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1379112718" sldId="264"/>
            <ac:spMk id="36" creationId="{AC87A8F3-C671-4532-BDE3-10B4FE009FAD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379112718" sldId="264"/>
            <ac:picMk id="6" creationId="{BFB6FB4F-5AAA-48BC-B7CE-2B43E4275CFD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7711422" sldId="265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7711422" sldId="265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7711422" sldId="265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7711422" sldId="265"/>
            <ac:spMk id="41" creationId="{3963E9CA-1CCF-4D26-9B23-5A5CA1C313A0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7711422" sldId="265"/>
            <ac:picMk id="5" creationId="{9B9C4E1E-B44D-472B-8FA4-4496940CFA61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517239236" sldId="266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517239236" sldId="266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517239236" sldId="266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517239236" sldId="266"/>
            <ac:spMk id="46" creationId="{3EB9B9C4-BF12-4673-9B2D-A3560B2D14E2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517239236" sldId="266"/>
            <ac:picMk id="6" creationId="{3CAA9851-E317-4DBD-848B-6DCD462B0C16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710385454" sldId="267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710385454" sldId="267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710385454" sldId="267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710385454" sldId="267"/>
            <ac:spMk id="51" creationId="{2D83181B-369C-4E6E-AFB3-B032B4C4EE22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710385454" sldId="267"/>
            <ac:picMk id="5" creationId="{5BE4892A-8382-4B55-A2F0-96C11DE2DD49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4220925882" sldId="268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4220925882" sldId="268"/>
            <ac:spMk id="2" creationId="{33C04F62-4F27-4EB3-A3E6-557AEEB607C7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4220925882" sldId="268"/>
            <ac:spMk id="9" creationId="{8FE63AEF-AEDC-40CB-952C-6B3FA1AF6AFD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4220925882" sldId="268"/>
            <ac:spMk id="56" creationId="{E3EA9919-69DF-4E0C-8907-7A105FF5B752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4220925882" sldId="268"/>
            <ac:picMk id="6" creationId="{AD8B417F-7709-469A-AC62-D5F426B2ACC1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3773138110" sldId="270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3773138110" sldId="270"/>
            <ac:spMk id="2" creationId="{2E0F8985-B7E5-409E-86D3-5C1AFAFF7E81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3773138110" sldId="270"/>
            <ac:spMk id="3" creationId="{3C16F77F-81B2-427F-A4B9-5E35172425F5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3773138110" sldId="270"/>
            <ac:spMk id="4" creationId="{8969ADFF-CA78-4E0E-BCB6-73FE23AF779F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3773138110" sldId="270"/>
            <ac:spMk id="6" creationId="{0BB57084-24E5-41C2-B1CA-534D14EDD9B0}"/>
          </ac:spMkLst>
        </pc:spChg>
        <pc:graphicFrameChg chg="mod">
          <ac:chgData name="Roger Barros Da Cruz" userId="a75a5ebb-5283-4cc2-aca3-32ec3c90156a" providerId="ADAL" clId="{7128C5AD-4532-429B-9333-389195A3A320}" dt="2022-03-24T12:20:48.762" v="1"/>
          <ac:graphicFrameMkLst>
            <pc:docMk/>
            <pc:sldMk cId="3773138110" sldId="270"/>
            <ac:graphicFrameMk id="8" creationId="{06EDBC55-2511-47C5-A204-34D44B7A5CCD}"/>
          </ac:graphicFrameMkLst>
        </pc:graphicFrame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1479986889" sldId="271"/>
        </pc:sldMkLst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479986889" sldId="271"/>
            <ac:picMk id="5" creationId="{D9357E4C-AD90-4DE8-9252-12979132FDC0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1105211256" sldId="272"/>
        </pc:sldMkLst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105211256" sldId="272"/>
            <ac:picMk id="8" creationId="{0B621FC1-1870-4EF9-8BD9-4221070DBB2F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20976108" sldId="273"/>
        </pc:sld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0976108" sldId="273"/>
            <ac:spMk id="2" creationId="{7E04C5CF-335A-4A75-B141-E7C1FAB05341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0976108" sldId="273"/>
            <ac:spMk id="19" creationId="{76354F5A-1CEF-4B6F-A1F3-4197FF98789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0976108" sldId="273"/>
            <ac:spMk id="20" creationId="{51239592-6C91-4E09-BD64-F6382A6EC841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k cId="20976108" sldId="273"/>
            <ac:spMk id="24" creationId="{C1B5A4BA-CE5A-4545-8E0C-3C27F6D03ECD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20976108" sldId="273"/>
            <ac:picMk id="18" creationId="{BAB01670-F399-4212-9F32-CD24C9E63674}"/>
          </ac:picMkLst>
        </pc:picChg>
      </pc:sldChg>
      <pc:sldChg chg="modSp">
        <pc:chgData name="Roger Barros Da Cruz" userId="a75a5ebb-5283-4cc2-aca3-32ec3c90156a" providerId="ADAL" clId="{7128C5AD-4532-429B-9333-389195A3A320}" dt="2022-03-24T12:20:48.762" v="1"/>
        <pc:sldMkLst>
          <pc:docMk/>
          <pc:sldMk cId="2583725661" sldId="274"/>
        </pc:sldMkLst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2583725661" sldId="274"/>
            <ac:picMk id="12" creationId="{36E72369-65AD-4BA0-9FAC-3324B82ABDEF}"/>
          </ac:picMkLst>
        </pc:pic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2583725661" sldId="274"/>
            <ac:picMk id="13" creationId="{D9D67F1A-17F0-4564-BD92-57455D9F9313}"/>
          </ac:picMkLst>
        </pc:picChg>
        <pc:cxnChg chg="mod">
          <ac:chgData name="Roger Barros Da Cruz" userId="a75a5ebb-5283-4cc2-aca3-32ec3c90156a" providerId="ADAL" clId="{7128C5AD-4532-429B-9333-389195A3A320}" dt="2022-03-24T12:20:48.762" v="1"/>
          <ac:cxnSpMkLst>
            <pc:docMk/>
            <pc:sldMk cId="2583725661" sldId="274"/>
            <ac:cxnSpMk id="15" creationId="{39DCB3A4-E558-4111-8EFB-069E41612331}"/>
          </ac:cxnSpMkLst>
        </pc:cxnChg>
      </pc:sldChg>
      <pc:sldChg chg="delSp modSp add mod">
        <pc:chgData name="Roger Barros Da Cruz" userId="a75a5ebb-5283-4cc2-aca3-32ec3c90156a" providerId="ADAL" clId="{7128C5AD-4532-429B-9333-389195A3A320}" dt="2022-03-24T12:21:28.218" v="5" actId="478"/>
        <pc:sldMkLst>
          <pc:docMk/>
          <pc:sldMk cId="4275085607" sldId="363"/>
        </pc:sldMkLst>
        <pc:spChg chg="del">
          <ac:chgData name="Roger Barros Da Cruz" userId="a75a5ebb-5283-4cc2-aca3-32ec3c90156a" providerId="ADAL" clId="{7128C5AD-4532-429B-9333-389195A3A320}" dt="2022-03-24T12:21:28.218" v="5" actId="478"/>
          <ac:spMkLst>
            <pc:docMk/>
            <pc:sldMk cId="4275085607" sldId="363"/>
            <ac:spMk id="3" creationId="{930359EC-127E-444A-81BB-EC04899E09E9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4275085607" sldId="363"/>
            <ac:picMk id="8" creationId="{43CB734C-FB8B-4622-978B-404C75DBDB39}"/>
          </ac:picMkLst>
        </pc:picChg>
      </pc:sldChg>
      <pc:sldChg chg="delSp modSp add mod">
        <pc:chgData name="Roger Barros Da Cruz" userId="a75a5ebb-5283-4cc2-aca3-32ec3c90156a" providerId="ADAL" clId="{7128C5AD-4532-429B-9333-389195A3A320}" dt="2022-03-24T12:21:30.193" v="6" actId="478"/>
        <pc:sldMkLst>
          <pc:docMk/>
          <pc:sldMk cId="1799094128" sldId="364"/>
        </pc:sldMkLst>
        <pc:spChg chg="del">
          <ac:chgData name="Roger Barros Da Cruz" userId="a75a5ebb-5283-4cc2-aca3-32ec3c90156a" providerId="ADAL" clId="{7128C5AD-4532-429B-9333-389195A3A320}" dt="2022-03-24T12:21:30.193" v="6" actId="478"/>
          <ac:spMkLst>
            <pc:docMk/>
            <pc:sldMk cId="1799094128" sldId="364"/>
            <ac:spMk id="3" creationId="{A4EA5879-DD61-48F1-8C2A-38AF88B8491B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799094128" sldId="364"/>
            <ac:picMk id="8" creationId="{477497D2-0F22-483E-BD56-13B1888FEAF0}"/>
          </ac:picMkLst>
        </pc:picChg>
      </pc:sldChg>
      <pc:sldChg chg="delSp modSp add mod">
        <pc:chgData name="Roger Barros Da Cruz" userId="a75a5ebb-5283-4cc2-aca3-32ec3c90156a" providerId="ADAL" clId="{7128C5AD-4532-429B-9333-389195A3A320}" dt="2022-03-24T12:21:31.443" v="7" actId="478"/>
        <pc:sldMkLst>
          <pc:docMk/>
          <pc:sldMk cId="3051699103" sldId="365"/>
        </pc:sldMkLst>
        <pc:spChg chg="del">
          <ac:chgData name="Roger Barros Da Cruz" userId="a75a5ebb-5283-4cc2-aca3-32ec3c90156a" providerId="ADAL" clId="{7128C5AD-4532-429B-9333-389195A3A320}" dt="2022-03-24T12:21:31.443" v="7" actId="478"/>
          <ac:spMkLst>
            <pc:docMk/>
            <pc:sldMk cId="3051699103" sldId="365"/>
            <ac:spMk id="3" creationId="{616FC3B7-22D2-4C2B-84E5-DFC2B7A6D936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3051699103" sldId="365"/>
            <ac:picMk id="8" creationId="{2EED6C9B-F803-4C0D-B3BA-32F02125F7E1}"/>
          </ac:picMkLst>
        </pc:picChg>
      </pc:sldChg>
      <pc:sldChg chg="delSp modSp add mod">
        <pc:chgData name="Roger Barros Da Cruz" userId="a75a5ebb-5283-4cc2-aca3-32ec3c90156a" providerId="ADAL" clId="{7128C5AD-4532-429B-9333-389195A3A320}" dt="2022-03-24T12:21:32.771" v="8" actId="478"/>
        <pc:sldMkLst>
          <pc:docMk/>
          <pc:sldMk cId="3056314467" sldId="366"/>
        </pc:sldMkLst>
        <pc:spChg chg="del">
          <ac:chgData name="Roger Barros Da Cruz" userId="a75a5ebb-5283-4cc2-aca3-32ec3c90156a" providerId="ADAL" clId="{7128C5AD-4532-429B-9333-389195A3A320}" dt="2022-03-24T12:21:32.771" v="8" actId="478"/>
          <ac:spMkLst>
            <pc:docMk/>
            <pc:sldMk cId="3056314467" sldId="366"/>
            <ac:spMk id="3" creationId="{AAEB7537-3E3E-4DC9-88D2-FD69BD20A7BB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3056314467" sldId="366"/>
            <ac:picMk id="8" creationId="{8FBDF64A-6B25-4A59-830D-549C302D0430}"/>
          </ac:picMkLst>
        </pc:picChg>
      </pc:sldChg>
      <pc:sldChg chg="delSp modSp add mod">
        <pc:chgData name="Roger Barros Da Cruz" userId="a75a5ebb-5283-4cc2-aca3-32ec3c90156a" providerId="ADAL" clId="{7128C5AD-4532-429B-9333-389195A3A320}" dt="2022-03-24T12:21:33.886" v="9" actId="478"/>
        <pc:sldMkLst>
          <pc:docMk/>
          <pc:sldMk cId="1618180118" sldId="367"/>
        </pc:sldMkLst>
        <pc:spChg chg="del">
          <ac:chgData name="Roger Barros Da Cruz" userId="a75a5ebb-5283-4cc2-aca3-32ec3c90156a" providerId="ADAL" clId="{7128C5AD-4532-429B-9333-389195A3A320}" dt="2022-03-24T12:21:33.886" v="9" actId="478"/>
          <ac:spMkLst>
            <pc:docMk/>
            <pc:sldMk cId="1618180118" sldId="367"/>
            <ac:spMk id="3" creationId="{BED62FC8-8EFD-48C6-83E4-345D428CF061}"/>
          </ac:spMkLst>
        </pc:spChg>
        <pc:picChg chg="mod">
          <ac:chgData name="Roger Barros Da Cruz" userId="a75a5ebb-5283-4cc2-aca3-32ec3c90156a" providerId="ADAL" clId="{7128C5AD-4532-429B-9333-389195A3A320}" dt="2022-03-24T12:20:48.762" v="1"/>
          <ac:picMkLst>
            <pc:docMk/>
            <pc:sldMk cId="1618180118" sldId="367"/>
            <ac:picMk id="8" creationId="{E43BAD6F-AB3F-47D1-83F0-A4C768D5A5C2}"/>
          </ac:picMkLst>
        </pc:picChg>
      </pc:sldChg>
      <pc:sldMasterChg chg="modSp modSldLayout">
        <pc:chgData name="Roger Barros Da Cruz" userId="a75a5ebb-5283-4cc2-aca3-32ec3c90156a" providerId="ADAL" clId="{7128C5AD-4532-429B-9333-389195A3A320}" dt="2022-03-24T12:20:48.762" v="1"/>
        <pc:sldMasterMkLst>
          <pc:docMk/>
          <pc:sldMasterMk cId="2093872371" sldId="2147483725"/>
        </pc:sldMasterMkLst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2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3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4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5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6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9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10" creationId="{00000000-0000-0000-0000-000000000000}"/>
          </ac:spMkLst>
        </pc:spChg>
        <pc:spChg chg="mod">
          <ac:chgData name="Roger Barros Da Cruz" userId="a75a5ebb-5283-4cc2-aca3-32ec3c90156a" providerId="ADAL" clId="{7128C5AD-4532-429B-9333-389195A3A320}" dt="2022-03-24T12:20:48.762" v="1"/>
          <ac:spMkLst>
            <pc:docMk/>
            <pc:sldMasterMk cId="2093872371" sldId="2147483725"/>
            <ac:spMk id="11" creationId="{00000000-0000-0000-0000-000000000000}"/>
          </ac:spMkLst>
        </pc:sp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3800925013" sldId="2147483714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800925013" sldId="2147483714"/>
              <ac:spMk id="2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800925013" sldId="2147483714"/>
              <ac:spMk id="3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800925013" sldId="2147483714"/>
              <ac:spMk id="7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800925013" sldId="2147483714"/>
              <ac:spMk id="8" creationId="{7FA0ACE7-29A8-47D3-A7D9-257B711D8023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800925013" sldId="2147483714"/>
              <ac:spMk id="10" creationId="{5898A89F-CA25-400F-B05A-AECBF2517E4F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800925013" sldId="2147483714"/>
              <ac:spMk id="11" creationId="{3FB45199-F13E-4CB5-AF62-71432CD4898C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1193920" sldId="2147483734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7" creationId="{950CE4CA-34EA-472D-A23C-1DE165FCAA2F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9" creationId="{52AC1173-613F-48B1-B860-00397875FEEA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0" creationId="{94036C93-814B-4155-A748-7731CA60AC88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1" creationId="{DA4EE69F-D906-40FA-8109-46DF1B1A16FA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2" creationId="{7DC41C5E-3615-4EA8-B8E6-E2B196256B1C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3" creationId="{9555D9C2-1EA2-4557-9496-E7AEA7A128B8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4" creationId="{A464C6A4-3497-4DA5-945D-7A771E383ACF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5" creationId="{91C3F39A-C070-4EEB-9285-4EFBEE5FB54A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193920" sldId="2147483734"/>
              <ac:spMk id="16" creationId="{07E4AC67-32FA-4B42-9340-5E57C82F7437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2300412490" sldId="2147483735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300412490" sldId="2147483735"/>
              <ac:spMk id="3" creationId="{75F22525-79A2-451F-9944-47D4183A4515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300412490" sldId="2147483735"/>
              <ac:spMk id="5" creationId="{8B9B8C25-AF44-4D9D-A667-69D9A92B1C59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300412490" sldId="2147483735"/>
              <ac:spMk id="6" creationId="{EFF54790-C8AC-4CF8-8E89-80C5C90F3A17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300412490" sldId="2147483735"/>
              <ac:spMk id="7" creationId="{0020220C-6241-4A3B-9017-445FC82876DD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300412490" sldId="2147483735"/>
              <ac:spMk id="8" creationId="{12206A44-565D-4C18-8891-86387B90115A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2902114022" sldId="2147483736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902114022" sldId="2147483736"/>
              <ac:spMk id="2" creationId="{1BA4B42F-2C80-4037-BF8E-C209D59D93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902114022" sldId="2147483736"/>
              <ac:spMk id="4" creationId="{78E56474-3A38-4097-8649-FAF662D8CFF7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902114022" sldId="2147483736"/>
              <ac:spMk id="5" creationId="{FF907DD0-6A5F-4994-AB77-82E297226896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1402279134" sldId="2147483737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5" creationId="{B11BF3AA-AA64-40B2-94AA-20312968771D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7" creationId="{E1444EA1-5452-4A23-B72D-9B65C311F2FC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8" creationId="{3A5BB48A-749C-4DBB-8723-91ACE9CEA73E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9" creationId="{24F70AE1-0373-4B8E-9C6F-A87681145315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10" creationId="{A4CFD6FA-0DEF-4E30-82DA-0BAB26B41E5B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11" creationId="{C01EE411-05BB-43B4-BF85-4222430030F4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02279134" sldId="2147483737"/>
              <ac:spMk id="12" creationId="{7C2A48C1-57D3-4A3D-B843-6ACC41EEE8E6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3008106120" sldId="2147483738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008106120" sldId="2147483738"/>
              <ac:spMk id="5" creationId="{506B7143-9C17-4A62-9B23-F2717C500886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008106120" sldId="2147483738"/>
              <ac:spMk id="7" creationId="{7DD0075C-AB97-4D80-BF0E-6D96D0A8F963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008106120" sldId="2147483738"/>
              <ac:spMk id="8" creationId="{D740D193-BF72-46A1-AFE9-DA960BABE465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008106120" sldId="2147483738"/>
              <ac:spMk id="9" creationId="{F47352EA-4890-4FE1-97BD-8CCB09F58794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008106120" sldId="2147483738"/>
              <ac:spMk id="10" creationId="{EEBAE269-6AC1-4BFB-8694-696AFD04DC84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008106120" sldId="2147483738"/>
              <ac:spMk id="11" creationId="{F67E35A4-831E-477F-9962-C62C2A6492CD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161790365" sldId="2147483739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61790365" sldId="2147483739"/>
              <ac:spMk id="2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61790365" sldId="2147483739"/>
              <ac:spMk id="3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61790365" sldId="2147483739"/>
              <ac:spMk id="4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61790365" sldId="2147483739"/>
              <ac:spMk id="5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61790365" sldId="2147483739"/>
              <ac:spMk id="6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61790365" sldId="2147483739"/>
              <ac:spMk id="7" creationId="{00000000-0000-0000-0000-000000000000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2686224864" sldId="2147483740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2" creationId="{1791EB1F-E7C6-4FF7-BE74-BEF6056BACE4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3" creationId="{79842E67-35F4-4EC2-B5B4-6D02111EDAD7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4" creationId="{9AC935A1-3DFF-457D-8C70-E337C3D84F5A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5" creationId="{506B7143-9C17-4A62-9B23-F2717C500886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7" creationId="{7DD0075C-AB97-4D80-BF0E-6D96D0A8F963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10" creationId="{6553049D-F1F2-4E3C-B0A3-D2BCB35B18A8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686224864" sldId="2147483740"/>
              <ac:spMk id="11" creationId="{A620A17C-5577-4021-9044-146DC609ECC5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1445521011" sldId="2147483741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2" creationId="{1791EB1F-E7C6-4FF7-BE74-BEF6056BACE4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3" creationId="{79842E67-35F4-4EC2-B5B4-6D02111EDAD7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5" creationId="{506B7143-9C17-4A62-9B23-F2717C500886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7" creationId="{7DD0075C-AB97-4D80-BF0E-6D96D0A8F963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10" creationId="{6553049D-F1F2-4E3C-B0A3-D2BCB35B18A8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11" creationId="{8C645043-BE6A-4D32-ACA9-AB593DA6BC9F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1445521011" sldId="2147483741"/>
              <ac:spMk id="12" creationId="{3D444C08-6A3A-4BFB-9494-43F3DE33E919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917956750" sldId="2147483742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2" creationId="{1791EB1F-E7C6-4FF7-BE74-BEF6056BACE4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3" creationId="{79842E67-35F4-4EC2-B5B4-6D02111EDAD7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5" creationId="{506B7143-9C17-4A62-9B23-F2717C500886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7" creationId="{7DD0075C-AB97-4D80-BF0E-6D96D0A8F963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9" creationId="{FE695AAC-8311-4518-A219-DE58BF92AEA9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10" creationId="{6553049D-F1F2-4E3C-B0A3-D2BCB35B18A8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917956750" sldId="2147483742"/>
              <ac:spMk id="11" creationId="{8C645043-BE6A-4D32-ACA9-AB593DA6BC9F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3707033156" sldId="2147483743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707033156" sldId="2147483743"/>
              <ac:spMk id="2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707033156" sldId="2147483743"/>
              <ac:spMk id="3" creationId="{00000000-0000-0000-0000-000000000000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3707033156" sldId="2147483743"/>
              <ac:spMk id="8" creationId="{00000000-0000-0000-0000-000000000000}"/>
            </ac:spMkLst>
          </pc:spChg>
        </pc:sldLayoutChg>
        <pc:sldLayoutChg chg="modSp">
          <pc:chgData name="Roger Barros Da Cruz" userId="a75a5ebb-5283-4cc2-aca3-32ec3c90156a" providerId="ADAL" clId="{7128C5AD-4532-429B-9333-389195A3A320}" dt="2022-03-24T12:20:48.762" v="1"/>
          <pc:sldLayoutMkLst>
            <pc:docMk/>
            <pc:sldMasterMk cId="2093872371" sldId="2147483725"/>
            <pc:sldLayoutMk cId="2130529950" sldId="2147483744"/>
          </pc:sldLayoutMkLst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3" creationId="{75F22525-79A2-451F-9944-47D4183A4515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4" creationId="{5B084B74-38B3-42C8-B8E4-A0D13B059E92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5" creationId="{8B9B8C25-AF44-4D9D-A667-69D9A92B1C59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6" creationId="{EFF54790-C8AC-4CF8-8E89-80C5C90F3A17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7" creationId="{85EB5327-3B98-4D40-987B-863866194FFC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8" creationId="{12206A44-565D-4C18-8891-86387B90115A}"/>
            </ac:spMkLst>
          </pc:spChg>
          <pc:spChg chg="mod">
            <ac:chgData name="Roger Barros Da Cruz" userId="a75a5ebb-5283-4cc2-aca3-32ec3c90156a" providerId="ADAL" clId="{7128C5AD-4532-429B-9333-389195A3A320}" dt="2022-03-24T12:20:48.762" v="1"/>
            <ac:spMkLst>
              <pc:docMk/>
              <pc:sldMasterMk cId="2093872371" sldId="2147483725"/>
              <pc:sldLayoutMk cId="2130529950" sldId="2147483744"/>
              <ac:spMk id="9" creationId="{C81F13A5-61B9-419A-9B13-8BD37BE2841E}"/>
            </ac:spMkLst>
          </pc:spChg>
        </pc:sldLayoutChg>
      </pc:sldMasterChg>
    </pc:docChg>
  </pc:docChgLst>
  <pc:docChgLst>
    <pc:chgData name="Roger Barros Da Cruz" userId="a75a5ebb-5283-4cc2-aca3-32ec3c90156a" providerId="ADAL" clId="{2B441C6E-F158-4483-8239-278B64A508DA}"/>
    <pc:docChg chg="undo redo custSel addSld delSld modSld">
      <pc:chgData name="Roger Barros Da Cruz" userId="a75a5ebb-5283-4cc2-aca3-32ec3c90156a" providerId="ADAL" clId="{2B441C6E-F158-4483-8239-278B64A508DA}" dt="2021-11-03T20:25:30.937" v="596" actId="20577"/>
      <pc:docMkLst>
        <pc:docMk/>
      </pc:docMkLst>
      <pc:sldChg chg="addSp delSp modSp mod setBg modClrScheme delDesignElem chgLayout">
        <pc:chgData name="Roger Barros Da Cruz" userId="a75a5ebb-5283-4cc2-aca3-32ec3c90156a" providerId="ADAL" clId="{2B441C6E-F158-4483-8239-278B64A508DA}" dt="2021-11-02T21:58:30.892" v="66" actId="478"/>
        <pc:sldMkLst>
          <pc:docMk/>
          <pc:sldMk cId="4209711902" sldId="256"/>
        </pc:sldMkLst>
        <pc:spChg chg="mod ord">
          <ac:chgData name="Roger Barros Da Cruz" userId="a75a5ebb-5283-4cc2-aca3-32ec3c90156a" providerId="ADAL" clId="{2B441C6E-F158-4483-8239-278B64A508DA}" dt="2021-11-02T21:58:24.092" v="65" actId="26606"/>
          <ac:spMkLst>
            <pc:docMk/>
            <pc:sldMk cId="4209711902" sldId="256"/>
            <ac:spMk id="2" creationId="{F3AA242D-B507-4381-A8CB-EFA346570379}"/>
          </ac:spMkLst>
        </pc:spChg>
        <pc:spChg chg="mod ord">
          <ac:chgData name="Roger Barros Da Cruz" userId="a75a5ebb-5283-4cc2-aca3-32ec3c90156a" providerId="ADAL" clId="{2B441C6E-F158-4483-8239-278B64A508DA}" dt="2021-11-02T21:58:24.092" v="65" actId="26606"/>
          <ac:spMkLst>
            <pc:docMk/>
            <pc:sldMk cId="4209711902" sldId="256"/>
            <ac:spMk id="3" creationId="{A4F4068D-37AE-4B7D-BC75-216B123A6C44}"/>
          </ac:spMkLst>
        </pc:spChg>
        <pc:spChg chg="add del">
          <ac:chgData name="Roger Barros Da Cruz" userId="a75a5ebb-5283-4cc2-aca3-32ec3c90156a" providerId="ADAL" clId="{2B441C6E-F158-4483-8239-278B64A508DA}" dt="2021-11-02T21:58:24.092" v="65" actId="26606"/>
          <ac:spMkLst>
            <pc:docMk/>
            <pc:sldMk cId="4209711902" sldId="256"/>
            <ac:spMk id="18" creationId="{42D4960A-896E-4F6B-BF65-B4662AC9DEB6}"/>
          </ac:spMkLst>
        </pc:spChg>
        <pc:spChg chg="add del">
          <ac:chgData name="Roger Barros Da Cruz" userId="a75a5ebb-5283-4cc2-aca3-32ec3c90156a" providerId="ADAL" clId="{2B441C6E-F158-4483-8239-278B64A508DA}" dt="2021-11-02T21:58:24.092" v="65" actId="26606"/>
          <ac:spMkLst>
            <pc:docMk/>
            <pc:sldMk cId="4209711902" sldId="256"/>
            <ac:spMk id="20" creationId="{5684944A-8803-462C-84C5-4576C56A7758}"/>
          </ac:spMkLst>
        </pc:spChg>
        <pc:spChg chg="add del">
          <ac:chgData name="Roger Barros Da Cruz" userId="a75a5ebb-5283-4cc2-aca3-32ec3c90156a" providerId="ADAL" clId="{2B441C6E-F158-4483-8239-278B64A508DA}" dt="2021-11-02T21:58:24.092" v="65" actId="26606"/>
          <ac:spMkLst>
            <pc:docMk/>
            <pc:sldMk cId="4209711902" sldId="256"/>
            <ac:spMk id="22" creationId="{E07F3B49-8C20-42F5-831D-59306D05F667}"/>
          </ac:spMkLst>
        </pc:spChg>
        <pc:spChg chg="add mod">
          <ac:chgData name="Roger Barros Da Cruz" userId="a75a5ebb-5283-4cc2-aca3-32ec3c90156a" providerId="ADAL" clId="{2B441C6E-F158-4483-8239-278B64A508DA}" dt="2021-11-02T21:58:24.092" v="65" actId="26606"/>
          <ac:spMkLst>
            <pc:docMk/>
            <pc:sldMk cId="4209711902" sldId="256"/>
            <ac:spMk id="27" creationId="{2F50931F-A6B1-48E1-8D16-4A0C2E3F63C3}"/>
          </ac:spMkLst>
        </pc:spChg>
        <pc:spChg chg="add del mod">
          <ac:chgData name="Roger Barros Da Cruz" userId="a75a5ebb-5283-4cc2-aca3-32ec3c90156a" providerId="ADAL" clId="{2B441C6E-F158-4483-8239-278B64A508DA}" dt="2021-11-02T21:58:30.892" v="66" actId="478"/>
          <ac:spMkLst>
            <pc:docMk/>
            <pc:sldMk cId="4209711902" sldId="256"/>
            <ac:spMk id="29" creationId="{274B259F-DBD1-40DD-8CB5-22ACCA162451}"/>
          </ac:spMkLst>
        </pc:spChg>
        <pc:picChg chg="mod ord">
          <ac:chgData name="Roger Barros Da Cruz" userId="a75a5ebb-5283-4cc2-aca3-32ec3c90156a" providerId="ADAL" clId="{2B441C6E-F158-4483-8239-278B64A508DA}" dt="2021-11-02T21:58:24.092" v="65" actId="26606"/>
          <ac:picMkLst>
            <pc:docMk/>
            <pc:sldMk cId="4209711902" sldId="256"/>
            <ac:picMk id="4" creationId="{424717DA-0300-4297-B453-65314C5BEA09}"/>
          </ac:picMkLst>
        </pc:picChg>
      </pc:sldChg>
      <pc:sldChg chg="delSp modSp new mod modTransition">
        <pc:chgData name="Roger Barros Da Cruz" userId="a75a5ebb-5283-4cc2-aca3-32ec3c90156a" providerId="ADAL" clId="{2B441C6E-F158-4483-8239-278B64A508DA}" dt="2021-11-03T10:36:56.489" v="458" actId="20577"/>
        <pc:sldMkLst>
          <pc:docMk/>
          <pc:sldMk cId="1149791739" sldId="257"/>
        </pc:sldMkLst>
        <pc:spChg chg="mod">
          <ac:chgData name="Roger Barros Da Cruz" userId="a75a5ebb-5283-4cc2-aca3-32ec3c90156a" providerId="ADAL" clId="{2B441C6E-F158-4483-8239-278B64A508DA}" dt="2021-11-02T22:00:23.709" v="72" actId="21"/>
          <ac:spMkLst>
            <pc:docMk/>
            <pc:sldMk cId="1149791739" sldId="257"/>
            <ac:spMk id="2" creationId="{D13D5E50-19C5-47A6-B05D-6120DCDCAAD9}"/>
          </ac:spMkLst>
        </pc:spChg>
        <pc:spChg chg="mod">
          <ac:chgData name="Roger Barros Da Cruz" userId="a75a5ebb-5283-4cc2-aca3-32ec3c90156a" providerId="ADAL" clId="{2B441C6E-F158-4483-8239-278B64A508DA}" dt="2021-11-03T10:36:56.489" v="458" actId="20577"/>
          <ac:spMkLst>
            <pc:docMk/>
            <pc:sldMk cId="1149791739" sldId="257"/>
            <ac:spMk id="3" creationId="{BCB8951F-DDC9-4115-9E55-F22C894C1E23}"/>
          </ac:spMkLst>
        </pc:spChg>
        <pc:spChg chg="del">
          <ac:chgData name="Roger Barros Da Cruz" userId="a75a5ebb-5283-4cc2-aca3-32ec3c90156a" providerId="ADAL" clId="{2B441C6E-F158-4483-8239-278B64A508DA}" dt="2021-11-02T22:23:44.729" v="442" actId="478"/>
          <ac:spMkLst>
            <pc:docMk/>
            <pc:sldMk cId="1149791739" sldId="257"/>
            <ac:spMk id="4" creationId="{99D63508-4C4C-4A81-9937-DE0F07451B30}"/>
          </ac:spMkLst>
        </pc:spChg>
      </pc:sldChg>
      <pc:sldChg chg="addSp delSp modSp new mod modTransition modClrScheme chgLayout">
        <pc:chgData name="Roger Barros Da Cruz" userId="a75a5ebb-5283-4cc2-aca3-32ec3c90156a" providerId="ADAL" clId="{2B441C6E-F158-4483-8239-278B64A508DA}" dt="2021-11-03T10:33:44.476" v="457"/>
        <pc:sldMkLst>
          <pc:docMk/>
          <pc:sldMk cId="2368686414" sldId="258"/>
        </pc:sldMkLst>
        <pc:spChg chg="del mod ord">
          <ac:chgData name="Roger Barros Da Cruz" userId="a75a5ebb-5283-4cc2-aca3-32ec3c90156a" providerId="ADAL" clId="{2B441C6E-F158-4483-8239-278B64A508DA}" dt="2021-11-02T22:01:00.972" v="75" actId="700"/>
          <ac:spMkLst>
            <pc:docMk/>
            <pc:sldMk cId="2368686414" sldId="258"/>
            <ac:spMk id="2" creationId="{368A3F6F-AA2E-475B-918D-9CF11A5D910A}"/>
          </ac:spMkLst>
        </pc:spChg>
        <pc:spChg chg="del">
          <ac:chgData name="Roger Barros Da Cruz" userId="a75a5ebb-5283-4cc2-aca3-32ec3c90156a" providerId="ADAL" clId="{2B441C6E-F158-4483-8239-278B64A508DA}" dt="2021-11-02T22:01:00.972" v="75" actId="700"/>
          <ac:spMkLst>
            <pc:docMk/>
            <pc:sldMk cId="2368686414" sldId="258"/>
            <ac:spMk id="3" creationId="{E214768A-8E64-4D80-B99C-42FC1BB0B995}"/>
          </ac:spMkLst>
        </pc:spChg>
        <pc:spChg chg="del mod ord">
          <ac:chgData name="Roger Barros Da Cruz" userId="a75a5ebb-5283-4cc2-aca3-32ec3c90156a" providerId="ADAL" clId="{2B441C6E-F158-4483-8239-278B64A508DA}" dt="2021-11-02T22:02:07.015" v="108" actId="478"/>
          <ac:spMkLst>
            <pc:docMk/>
            <pc:sldMk cId="2368686414" sldId="258"/>
            <ac:spMk id="4" creationId="{898219F6-F7F5-4FF7-AB79-DEC311615E6B}"/>
          </ac:spMkLst>
        </pc:spChg>
        <pc:spChg chg="mod ord">
          <ac:chgData name="Roger Barros Da Cruz" userId="a75a5ebb-5283-4cc2-aca3-32ec3c90156a" providerId="ADAL" clId="{2B441C6E-F158-4483-8239-278B64A508DA}" dt="2021-11-02T22:01:36.391" v="94" actId="26606"/>
          <ac:spMkLst>
            <pc:docMk/>
            <pc:sldMk cId="2368686414" sldId="258"/>
            <ac:spMk id="5" creationId="{8FEE6CDB-6600-49A6-AD74-63D130642A1B}"/>
          </ac:spMkLst>
        </pc:spChg>
        <pc:spChg chg="add mod ord">
          <ac:chgData name="Roger Barros Da Cruz" userId="a75a5ebb-5283-4cc2-aca3-32ec3c90156a" providerId="ADAL" clId="{2B441C6E-F158-4483-8239-278B64A508DA}" dt="2021-11-02T22:02:31.403" v="116" actId="20577"/>
          <ac:spMkLst>
            <pc:docMk/>
            <pc:sldMk cId="2368686414" sldId="258"/>
            <ac:spMk id="6" creationId="{69DC8C70-7A4D-45B1-87FD-265650B3A7AD}"/>
          </ac:spMkLst>
        </pc:spChg>
        <pc:spChg chg="add del">
          <ac:chgData name="Roger Barros Da Cruz" userId="a75a5ebb-5283-4cc2-aca3-32ec3c90156a" providerId="ADAL" clId="{2B441C6E-F158-4483-8239-278B64A508DA}" dt="2021-11-02T22:01:05.400" v="77" actId="22"/>
          <ac:spMkLst>
            <pc:docMk/>
            <pc:sldMk cId="2368686414" sldId="258"/>
            <ac:spMk id="8" creationId="{4F93D58D-1B17-42F9-AC83-E6A63E2E05D6}"/>
          </ac:spMkLst>
        </pc:spChg>
        <pc:spChg chg="add mod">
          <ac:chgData name="Roger Barros Da Cruz" userId="a75a5ebb-5283-4cc2-aca3-32ec3c90156a" providerId="ADAL" clId="{2B441C6E-F158-4483-8239-278B64A508DA}" dt="2021-11-02T22:01:36.391" v="94" actId="26606"/>
          <ac:spMkLst>
            <pc:docMk/>
            <pc:sldMk cId="2368686414" sldId="258"/>
            <ac:spMk id="10" creationId="{E5E347E6-B5B3-4095-B46A-4D5885A4886E}"/>
          </ac:spMkLst>
        </pc:spChg>
        <pc:spChg chg="add mod">
          <ac:chgData name="Roger Barros Da Cruz" userId="a75a5ebb-5283-4cc2-aca3-32ec3c90156a" providerId="ADAL" clId="{2B441C6E-F158-4483-8239-278B64A508DA}" dt="2021-11-02T22:01:36.391" v="94" actId="26606"/>
          <ac:spMkLst>
            <pc:docMk/>
            <pc:sldMk cId="2368686414" sldId="258"/>
            <ac:spMk id="15" creationId="{C1C5B906-8264-4063-8F3D-043ED7F35CDB}"/>
          </ac:spMkLst>
        </pc:spChg>
        <pc:spChg chg="add mod">
          <ac:chgData name="Roger Barros Da Cruz" userId="a75a5ebb-5283-4cc2-aca3-32ec3c90156a" providerId="ADAL" clId="{2B441C6E-F158-4483-8239-278B64A508DA}" dt="2021-11-02T22:01:36.391" v="94" actId="26606"/>
          <ac:spMkLst>
            <pc:docMk/>
            <pc:sldMk cId="2368686414" sldId="258"/>
            <ac:spMk id="17" creationId="{4C516222-AAF3-4AD5-A757-A4C8616E3FAB}"/>
          </ac:spMkLst>
        </pc:spChg>
        <pc:spChg chg="add mod">
          <ac:chgData name="Roger Barros Da Cruz" userId="a75a5ebb-5283-4cc2-aca3-32ec3c90156a" providerId="ADAL" clId="{2B441C6E-F158-4483-8239-278B64A508DA}" dt="2021-11-02T22:02:04.145" v="107" actId="20577"/>
          <ac:spMkLst>
            <pc:docMk/>
            <pc:sldMk cId="2368686414" sldId="258"/>
            <ac:spMk id="19" creationId="{0BEBC12C-045A-4621-9443-B787974B5F0C}"/>
          </ac:spMkLst>
        </pc:spChg>
      </pc:sldChg>
      <pc:sldChg chg="addSp delSp modSp new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3078250048" sldId="259"/>
        </pc:sldMkLst>
        <pc:spChg chg="mod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2" creationId="{363EEC14-13BD-4CFB-813C-0CF2D5347126}"/>
          </ac:spMkLst>
        </pc:spChg>
        <pc:spChg chg="del mod">
          <ac:chgData name="Roger Barros Da Cruz" userId="a75a5ebb-5283-4cc2-aca3-32ec3c90156a" providerId="ADAL" clId="{2B441C6E-F158-4483-8239-278B64A508DA}" dt="2021-11-02T22:23:47.421" v="443" actId="478"/>
          <ac:spMkLst>
            <pc:docMk/>
            <pc:sldMk cId="3078250048" sldId="259"/>
            <ac:spMk id="3" creationId="{E44C88E0-FB2D-43C3-8539-C236AAC625E8}"/>
          </ac:spMkLst>
        </pc:spChg>
        <pc:spChg chg="mod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4" creationId="{A0AD680E-3961-4760-B8E1-7D7D64789033}"/>
          </ac:spMkLst>
        </pc:spChg>
        <pc:spChg chg="add del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5" creationId="{746105BE-C8D1-4E17-A1F4-DF2390DE8439}"/>
          </ac:spMkLst>
        </pc:spChg>
        <pc:spChg chg="mod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6" creationId="{8A7644EA-0ECF-46BD-A0B4-4453E63E6202}"/>
          </ac:spMkLst>
        </pc:spChg>
        <pc:spChg chg="add del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7" creationId="{71BB5BE4-85D2-42B2-9300-328F05A9EC88}"/>
          </ac:spMkLst>
        </pc:spChg>
        <pc:spChg chg="del">
          <ac:chgData name="Roger Barros Da Cruz" userId="a75a5ebb-5283-4cc2-aca3-32ec3c90156a" providerId="ADAL" clId="{2B441C6E-F158-4483-8239-278B64A508DA}" dt="2021-11-02T22:02:56.713" v="118" actId="22"/>
          <ac:spMkLst>
            <pc:docMk/>
            <pc:sldMk cId="3078250048" sldId="259"/>
            <ac:spMk id="8" creationId="{CEA6183B-D1B7-4E9A-9A0B-CCCBD14C1456}"/>
          </ac:spMkLst>
        </pc:spChg>
        <pc:spChg chg="add del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15" creationId="{D13AD222-7EDC-4277-92B6-EC5D519B8409}"/>
          </ac:spMkLst>
        </pc:spChg>
        <pc:spChg chg="add del">
          <ac:chgData name="Roger Barros Da Cruz" userId="a75a5ebb-5283-4cc2-aca3-32ec3c90156a" providerId="ADAL" clId="{2B441C6E-F158-4483-8239-278B64A508DA}" dt="2021-11-02T22:03:11.865" v="121" actId="26606"/>
          <ac:spMkLst>
            <pc:docMk/>
            <pc:sldMk cId="3078250048" sldId="259"/>
            <ac:spMk id="17" creationId="{C1D1D466-2E0F-4C23-8F55-AE1DA1A148DA}"/>
          </ac:spMkLst>
        </pc:spChg>
        <pc:picChg chg="add mod ord">
          <ac:chgData name="Roger Barros Da Cruz" userId="a75a5ebb-5283-4cc2-aca3-32ec3c90156a" providerId="ADAL" clId="{2B441C6E-F158-4483-8239-278B64A508DA}" dt="2021-11-02T22:03:11.865" v="121" actId="26606"/>
          <ac:picMkLst>
            <pc:docMk/>
            <pc:sldMk cId="3078250048" sldId="259"/>
            <ac:picMk id="10" creationId="{875743DF-EF1B-4E0E-8B06-890E4A862F17}"/>
          </ac:picMkLst>
        </pc:picChg>
      </pc:sldChg>
      <pc:sldChg chg="addSp delSp modSp new mod modTransition modClrScheme chgLayout">
        <pc:chgData name="Roger Barros Da Cruz" userId="a75a5ebb-5283-4cc2-aca3-32ec3c90156a" providerId="ADAL" clId="{2B441C6E-F158-4483-8239-278B64A508DA}" dt="2021-11-03T10:33:44.476" v="457"/>
        <pc:sldMkLst>
          <pc:docMk/>
          <pc:sldMk cId="551444370" sldId="260"/>
        </pc:sldMkLst>
        <pc:spChg chg="mod ord">
          <ac:chgData name="Roger Barros Da Cruz" userId="a75a5ebb-5283-4cc2-aca3-32ec3c90156a" providerId="ADAL" clId="{2B441C6E-F158-4483-8239-278B64A508DA}" dt="2021-11-02T22:03:41.019" v="126" actId="26606"/>
          <ac:spMkLst>
            <pc:docMk/>
            <pc:sldMk cId="551444370" sldId="260"/>
            <ac:spMk id="2" creationId="{33C04F62-4F27-4EB3-A3E6-557AEEB607C7}"/>
          </ac:spMkLst>
        </pc:spChg>
        <pc:spChg chg="del mod ord">
          <ac:chgData name="Roger Barros Da Cruz" userId="a75a5ebb-5283-4cc2-aca3-32ec3c90156a" providerId="ADAL" clId="{2B441C6E-F158-4483-8239-278B64A508DA}" dt="2021-11-02T22:23:49.263" v="444" actId="478"/>
          <ac:spMkLst>
            <pc:docMk/>
            <pc:sldMk cId="551444370" sldId="260"/>
            <ac:spMk id="3" creationId="{31105584-8445-46F3-9075-E876F6E4EBC0}"/>
          </ac:spMkLst>
        </pc:spChg>
        <pc:spChg chg="del mod ord">
          <ac:chgData name="Roger Barros Da Cruz" userId="a75a5ebb-5283-4cc2-aca3-32ec3c90156a" providerId="ADAL" clId="{2B441C6E-F158-4483-8239-278B64A508DA}" dt="2021-11-02T22:03:25.856" v="123" actId="700"/>
          <ac:spMkLst>
            <pc:docMk/>
            <pc:sldMk cId="551444370" sldId="260"/>
            <ac:spMk id="4" creationId="{6BED5C0C-0E91-4694-B24F-0CAC8E5885B8}"/>
          </ac:spMkLst>
        </pc:spChg>
        <pc:spChg chg="del">
          <ac:chgData name="Roger Barros Da Cruz" userId="a75a5ebb-5283-4cc2-aca3-32ec3c90156a" providerId="ADAL" clId="{2B441C6E-F158-4483-8239-278B64A508DA}" dt="2021-11-02T22:03:25.856" v="123" actId="700"/>
          <ac:spMkLst>
            <pc:docMk/>
            <pc:sldMk cId="551444370" sldId="260"/>
            <ac:spMk id="5" creationId="{9B575E57-4075-4FF5-9169-C3E7DCE4CF9D}"/>
          </ac:spMkLst>
        </pc:spChg>
        <pc:spChg chg="del">
          <ac:chgData name="Roger Barros Da Cruz" userId="a75a5ebb-5283-4cc2-aca3-32ec3c90156a" providerId="ADAL" clId="{2B441C6E-F158-4483-8239-278B64A508DA}" dt="2021-11-02T22:03:25.856" v="123" actId="700"/>
          <ac:spMkLst>
            <pc:docMk/>
            <pc:sldMk cId="551444370" sldId="260"/>
            <ac:spMk id="6" creationId="{0E2C2333-4744-4B16-AAD4-9171A831A6EF}"/>
          </ac:spMkLst>
        </pc:spChg>
        <pc:spChg chg="del">
          <ac:chgData name="Roger Barros Da Cruz" userId="a75a5ebb-5283-4cc2-aca3-32ec3c90156a" providerId="ADAL" clId="{2B441C6E-F158-4483-8239-278B64A508DA}" dt="2021-11-02T22:03:25.856" v="123" actId="700"/>
          <ac:spMkLst>
            <pc:docMk/>
            <pc:sldMk cId="551444370" sldId="260"/>
            <ac:spMk id="7" creationId="{A6E96D63-6809-4F46-80E4-A36EB33BBC8E}"/>
          </ac:spMkLst>
        </pc:spChg>
        <pc:spChg chg="del">
          <ac:chgData name="Roger Barros Da Cruz" userId="a75a5ebb-5283-4cc2-aca3-32ec3c90156a" providerId="ADAL" clId="{2B441C6E-F158-4483-8239-278B64A508DA}" dt="2021-11-02T22:03:25.856" v="123" actId="700"/>
          <ac:spMkLst>
            <pc:docMk/>
            <pc:sldMk cId="551444370" sldId="260"/>
            <ac:spMk id="8" creationId="{AC6E4826-B08B-4A8E-BCF1-9B62FC9E8844}"/>
          </ac:spMkLst>
        </pc:spChg>
        <pc:spChg chg="add mod ord">
          <ac:chgData name="Roger Barros Da Cruz" userId="a75a5ebb-5283-4cc2-aca3-32ec3c90156a" providerId="ADAL" clId="{2B441C6E-F158-4483-8239-278B64A508DA}" dt="2021-11-02T22:03:41.019" v="126" actId="26606"/>
          <ac:spMkLst>
            <pc:docMk/>
            <pc:sldMk cId="551444370" sldId="260"/>
            <ac:spMk id="9" creationId="{8FE63AEF-AEDC-40CB-952C-6B3FA1AF6AFD}"/>
          </ac:spMkLst>
        </pc:spChg>
        <pc:spChg chg="add mod">
          <ac:chgData name="Roger Barros Da Cruz" userId="a75a5ebb-5283-4cc2-aca3-32ec3c90156a" providerId="ADAL" clId="{2B441C6E-F158-4483-8239-278B64A508DA}" dt="2021-11-02T22:03:41.019" v="126" actId="26606"/>
          <ac:spMkLst>
            <pc:docMk/>
            <pc:sldMk cId="551444370" sldId="260"/>
            <ac:spMk id="16" creationId="{A61BB635-AD04-4B9B-A005-88E1D9FFAF2F}"/>
          </ac:spMkLst>
        </pc:spChg>
        <pc:picChg chg="add mod">
          <ac:chgData name="Roger Barros Da Cruz" userId="a75a5ebb-5283-4cc2-aca3-32ec3c90156a" providerId="ADAL" clId="{2B441C6E-F158-4483-8239-278B64A508DA}" dt="2021-11-02T22:03:41.019" v="126" actId="26606"/>
          <ac:picMkLst>
            <pc:docMk/>
            <pc:sldMk cId="551444370" sldId="260"/>
            <ac:picMk id="11" creationId="{83999638-7202-4BE2-9A0D-1F775014C520}"/>
          </ac:picMkLst>
        </pc:picChg>
      </pc:sldChg>
      <pc:sldChg chg="addSp delSp modSp add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111936704" sldId="261"/>
        </pc:sldMkLst>
        <pc:spChg chg="del">
          <ac:chgData name="Roger Barros Da Cruz" userId="a75a5ebb-5283-4cc2-aca3-32ec3c90156a" providerId="ADAL" clId="{2B441C6E-F158-4483-8239-278B64A508DA}" dt="2021-11-02T22:23:50.325" v="445" actId="478"/>
          <ac:spMkLst>
            <pc:docMk/>
            <pc:sldMk cId="111936704" sldId="261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4:00.249" v="130" actId="26606"/>
          <ac:spMkLst>
            <pc:docMk/>
            <pc:sldMk cId="111936704" sldId="261"/>
            <ac:spMk id="16" creationId="{A61BB635-AD04-4B9B-A005-88E1D9FFAF2F}"/>
          </ac:spMkLst>
        </pc:spChg>
        <pc:spChg chg="add">
          <ac:chgData name="Roger Barros Da Cruz" userId="a75a5ebb-5283-4cc2-aca3-32ec3c90156a" providerId="ADAL" clId="{2B441C6E-F158-4483-8239-278B64A508DA}" dt="2021-11-02T22:04:00.249" v="130" actId="26606"/>
          <ac:spMkLst>
            <pc:docMk/>
            <pc:sldMk cId="111936704" sldId="261"/>
            <ac:spMk id="21" creationId="{C044A603-3AF2-4A9D-A24A-789A211F1758}"/>
          </ac:spMkLst>
        </pc:spChg>
        <pc:picChg chg="add mod ord">
          <ac:chgData name="Roger Barros Da Cruz" userId="a75a5ebb-5283-4cc2-aca3-32ec3c90156a" providerId="ADAL" clId="{2B441C6E-F158-4483-8239-278B64A508DA}" dt="2021-11-02T22:04:00.249" v="130" actId="26606"/>
          <ac:picMkLst>
            <pc:docMk/>
            <pc:sldMk cId="111936704" sldId="261"/>
            <ac:picMk id="5" creationId="{DB6C2D8D-218C-4F72-AE1E-68CAC8929032}"/>
          </ac:picMkLst>
        </pc:picChg>
        <pc:picChg chg="del">
          <ac:chgData name="Roger Barros Da Cruz" userId="a75a5ebb-5283-4cc2-aca3-32ec3c90156a" providerId="ADAL" clId="{2B441C6E-F158-4483-8239-278B64A508DA}" dt="2021-11-02T22:03:55.423" v="128" actId="478"/>
          <ac:picMkLst>
            <pc:docMk/>
            <pc:sldMk cId="111936704" sldId="261"/>
            <ac:picMk id="11" creationId="{83999638-7202-4BE2-9A0D-1F775014C520}"/>
          </ac:picMkLst>
        </pc:picChg>
      </pc:sldChg>
      <pc:sldChg chg="addSp delSp modSp add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685017377" sldId="262"/>
        </pc:sldMkLst>
        <pc:spChg chg="del">
          <ac:chgData name="Roger Barros Da Cruz" userId="a75a5ebb-5283-4cc2-aca3-32ec3c90156a" providerId="ADAL" clId="{2B441C6E-F158-4483-8239-278B64A508DA}" dt="2021-11-02T22:23:52.072" v="446" actId="478"/>
          <ac:spMkLst>
            <pc:docMk/>
            <pc:sldMk cId="685017377" sldId="262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4:27.993" v="134" actId="26606"/>
          <ac:spMkLst>
            <pc:docMk/>
            <pc:sldMk cId="685017377" sldId="262"/>
            <ac:spMk id="21" creationId="{C044A603-3AF2-4A9D-A24A-789A211F1758}"/>
          </ac:spMkLst>
        </pc:spChg>
        <pc:spChg chg="add">
          <ac:chgData name="Roger Barros Da Cruz" userId="a75a5ebb-5283-4cc2-aca3-32ec3c90156a" providerId="ADAL" clId="{2B441C6E-F158-4483-8239-278B64A508DA}" dt="2021-11-02T22:04:27.993" v="134" actId="26606"/>
          <ac:spMkLst>
            <pc:docMk/>
            <pc:sldMk cId="685017377" sldId="262"/>
            <ac:spMk id="26" creationId="{25966E1B-40BB-4CAB-A80F-8F8E263343CC}"/>
          </ac:spMkLst>
        </pc:spChg>
        <pc:picChg chg="del">
          <ac:chgData name="Roger Barros Da Cruz" userId="a75a5ebb-5283-4cc2-aca3-32ec3c90156a" providerId="ADAL" clId="{2B441C6E-F158-4483-8239-278B64A508DA}" dt="2021-11-02T22:04:24.444" v="132" actId="478"/>
          <ac:picMkLst>
            <pc:docMk/>
            <pc:sldMk cId="685017377" sldId="262"/>
            <ac:picMk id="5" creationId="{DB6C2D8D-218C-4F72-AE1E-68CAC8929032}"/>
          </ac:picMkLst>
        </pc:picChg>
        <pc:picChg chg="add mod ord">
          <ac:chgData name="Roger Barros Da Cruz" userId="a75a5ebb-5283-4cc2-aca3-32ec3c90156a" providerId="ADAL" clId="{2B441C6E-F158-4483-8239-278B64A508DA}" dt="2021-11-02T22:04:27.993" v="134" actId="26606"/>
          <ac:picMkLst>
            <pc:docMk/>
            <pc:sldMk cId="685017377" sldId="262"/>
            <ac:picMk id="6" creationId="{D69E393F-2A61-48EC-84C0-2158783009E1}"/>
          </ac:picMkLst>
        </pc:picChg>
      </pc:sldChg>
      <pc:sldChg chg="addSp delSp modSp add mod modTransition">
        <pc:chgData name="Roger Barros Da Cruz" userId="a75a5ebb-5283-4cc2-aca3-32ec3c90156a" providerId="ADAL" clId="{2B441C6E-F158-4483-8239-278B64A508DA}" dt="2021-11-03T20:10:26.697" v="469" actId="20577"/>
        <pc:sldMkLst>
          <pc:docMk/>
          <pc:sldMk cId="1219547510" sldId="263"/>
        </pc:sldMkLst>
        <pc:spChg chg="del">
          <ac:chgData name="Roger Barros Da Cruz" userId="a75a5ebb-5283-4cc2-aca3-32ec3c90156a" providerId="ADAL" clId="{2B441C6E-F158-4483-8239-278B64A508DA}" dt="2021-11-02T22:23:54.008" v="447" actId="478"/>
          <ac:spMkLst>
            <pc:docMk/>
            <pc:sldMk cId="1219547510" sldId="263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4:46.353" v="138" actId="26606"/>
          <ac:spMkLst>
            <pc:docMk/>
            <pc:sldMk cId="1219547510" sldId="263"/>
            <ac:spMk id="26" creationId="{25966E1B-40BB-4CAB-A80F-8F8E263343CC}"/>
          </ac:spMkLst>
        </pc:spChg>
        <pc:spChg chg="add mod">
          <ac:chgData name="Roger Barros Da Cruz" userId="a75a5ebb-5283-4cc2-aca3-32ec3c90156a" providerId="ADAL" clId="{2B441C6E-F158-4483-8239-278B64A508DA}" dt="2021-11-03T20:10:26.697" v="469" actId="20577"/>
          <ac:spMkLst>
            <pc:docMk/>
            <pc:sldMk cId="1219547510" sldId="263"/>
            <ac:spMk id="31" creationId="{6D1984C6-325D-4243-AADA-E6291061D7FD}"/>
          </ac:spMkLst>
        </pc:spChg>
        <pc:picChg chg="add mod ord">
          <ac:chgData name="Roger Barros Da Cruz" userId="a75a5ebb-5283-4cc2-aca3-32ec3c90156a" providerId="ADAL" clId="{2B441C6E-F158-4483-8239-278B64A508DA}" dt="2021-11-02T22:04:46.353" v="138" actId="26606"/>
          <ac:picMkLst>
            <pc:docMk/>
            <pc:sldMk cId="1219547510" sldId="263"/>
            <ac:picMk id="5" creationId="{1CC2F44C-394E-4EAF-8722-4A0107E0FDF3}"/>
          </ac:picMkLst>
        </pc:picChg>
        <pc:picChg chg="del">
          <ac:chgData name="Roger Barros Da Cruz" userId="a75a5ebb-5283-4cc2-aca3-32ec3c90156a" providerId="ADAL" clId="{2B441C6E-F158-4483-8239-278B64A508DA}" dt="2021-11-02T22:04:40.735" v="136" actId="478"/>
          <ac:picMkLst>
            <pc:docMk/>
            <pc:sldMk cId="1219547510" sldId="263"/>
            <ac:picMk id="6" creationId="{D69E393F-2A61-48EC-84C0-2158783009E1}"/>
          </ac:picMkLst>
        </pc:picChg>
      </pc:sldChg>
      <pc:sldChg chg="addSp delSp modSp add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1379112718" sldId="264"/>
        </pc:sldMkLst>
        <pc:spChg chg="del">
          <ac:chgData name="Roger Barros Da Cruz" userId="a75a5ebb-5283-4cc2-aca3-32ec3c90156a" providerId="ADAL" clId="{2B441C6E-F158-4483-8239-278B64A508DA}" dt="2021-11-02T22:23:55.831" v="448" actId="478"/>
          <ac:spMkLst>
            <pc:docMk/>
            <pc:sldMk cId="1379112718" sldId="264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5:07.735" v="142" actId="26606"/>
          <ac:spMkLst>
            <pc:docMk/>
            <pc:sldMk cId="1379112718" sldId="264"/>
            <ac:spMk id="31" creationId="{6D1984C6-325D-4243-AADA-E6291061D7FD}"/>
          </ac:spMkLst>
        </pc:spChg>
        <pc:spChg chg="add">
          <ac:chgData name="Roger Barros Da Cruz" userId="a75a5ebb-5283-4cc2-aca3-32ec3c90156a" providerId="ADAL" clId="{2B441C6E-F158-4483-8239-278B64A508DA}" dt="2021-11-02T22:05:07.735" v="142" actId="26606"/>
          <ac:spMkLst>
            <pc:docMk/>
            <pc:sldMk cId="1379112718" sldId="264"/>
            <ac:spMk id="36" creationId="{AC87A8F3-C671-4532-BDE3-10B4FE009FAD}"/>
          </ac:spMkLst>
        </pc:spChg>
        <pc:picChg chg="del">
          <ac:chgData name="Roger Barros Da Cruz" userId="a75a5ebb-5283-4cc2-aca3-32ec3c90156a" providerId="ADAL" clId="{2B441C6E-F158-4483-8239-278B64A508DA}" dt="2021-11-02T22:05:04.804" v="140" actId="478"/>
          <ac:picMkLst>
            <pc:docMk/>
            <pc:sldMk cId="1379112718" sldId="264"/>
            <ac:picMk id="5" creationId="{1CC2F44C-394E-4EAF-8722-4A0107E0FDF3}"/>
          </ac:picMkLst>
        </pc:picChg>
        <pc:picChg chg="add mod ord">
          <ac:chgData name="Roger Barros Da Cruz" userId="a75a5ebb-5283-4cc2-aca3-32ec3c90156a" providerId="ADAL" clId="{2B441C6E-F158-4483-8239-278B64A508DA}" dt="2021-11-02T22:05:07.735" v="142" actId="26606"/>
          <ac:picMkLst>
            <pc:docMk/>
            <pc:sldMk cId="1379112718" sldId="264"/>
            <ac:picMk id="6" creationId="{BFB6FB4F-5AAA-48BC-B7CE-2B43E4275CFD}"/>
          </ac:picMkLst>
        </pc:picChg>
      </pc:sldChg>
      <pc:sldChg chg="addSp delSp modSp add del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7711422" sldId="265"/>
        </pc:sldMkLst>
        <pc:spChg chg="del">
          <ac:chgData name="Roger Barros Da Cruz" userId="a75a5ebb-5283-4cc2-aca3-32ec3c90156a" providerId="ADAL" clId="{2B441C6E-F158-4483-8239-278B64A508DA}" dt="2021-11-02T22:23:57.265" v="449" actId="478"/>
          <ac:spMkLst>
            <pc:docMk/>
            <pc:sldMk cId="7711422" sldId="265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5:25.721" v="146" actId="26606"/>
          <ac:spMkLst>
            <pc:docMk/>
            <pc:sldMk cId="7711422" sldId="265"/>
            <ac:spMk id="36" creationId="{AC87A8F3-C671-4532-BDE3-10B4FE009FAD}"/>
          </ac:spMkLst>
        </pc:spChg>
        <pc:spChg chg="add">
          <ac:chgData name="Roger Barros Da Cruz" userId="a75a5ebb-5283-4cc2-aca3-32ec3c90156a" providerId="ADAL" clId="{2B441C6E-F158-4483-8239-278B64A508DA}" dt="2021-11-02T22:05:25.721" v="146" actId="26606"/>
          <ac:spMkLst>
            <pc:docMk/>
            <pc:sldMk cId="7711422" sldId="265"/>
            <ac:spMk id="41" creationId="{3963E9CA-1CCF-4D26-9B23-5A5CA1C313A0}"/>
          </ac:spMkLst>
        </pc:spChg>
        <pc:picChg chg="add mod ord">
          <ac:chgData name="Roger Barros Da Cruz" userId="a75a5ebb-5283-4cc2-aca3-32ec3c90156a" providerId="ADAL" clId="{2B441C6E-F158-4483-8239-278B64A508DA}" dt="2021-11-02T22:05:25.721" v="146" actId="26606"/>
          <ac:picMkLst>
            <pc:docMk/>
            <pc:sldMk cId="7711422" sldId="265"/>
            <ac:picMk id="5" creationId="{9B9C4E1E-B44D-472B-8FA4-4496940CFA61}"/>
          </ac:picMkLst>
        </pc:picChg>
        <pc:picChg chg="del">
          <ac:chgData name="Roger Barros Da Cruz" userId="a75a5ebb-5283-4cc2-aca3-32ec3c90156a" providerId="ADAL" clId="{2B441C6E-F158-4483-8239-278B64A508DA}" dt="2021-11-02T22:05:23.259" v="144" actId="478"/>
          <ac:picMkLst>
            <pc:docMk/>
            <pc:sldMk cId="7711422" sldId="265"/>
            <ac:picMk id="6" creationId="{BFB6FB4F-5AAA-48BC-B7CE-2B43E4275CFD}"/>
          </ac:picMkLst>
        </pc:picChg>
      </pc:sldChg>
      <pc:sldChg chg="addSp delSp modSp add del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517239236" sldId="266"/>
        </pc:sldMkLst>
        <pc:spChg chg="del">
          <ac:chgData name="Roger Barros Da Cruz" userId="a75a5ebb-5283-4cc2-aca3-32ec3c90156a" providerId="ADAL" clId="{2B441C6E-F158-4483-8239-278B64A508DA}" dt="2021-11-02T22:23:59.195" v="450" actId="478"/>
          <ac:spMkLst>
            <pc:docMk/>
            <pc:sldMk cId="517239236" sldId="266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6:05.258" v="150" actId="26606"/>
          <ac:spMkLst>
            <pc:docMk/>
            <pc:sldMk cId="517239236" sldId="266"/>
            <ac:spMk id="41" creationId="{3963E9CA-1CCF-4D26-9B23-5A5CA1C313A0}"/>
          </ac:spMkLst>
        </pc:spChg>
        <pc:spChg chg="add">
          <ac:chgData name="Roger Barros Da Cruz" userId="a75a5ebb-5283-4cc2-aca3-32ec3c90156a" providerId="ADAL" clId="{2B441C6E-F158-4483-8239-278B64A508DA}" dt="2021-11-02T22:06:05.258" v="150" actId="26606"/>
          <ac:spMkLst>
            <pc:docMk/>
            <pc:sldMk cId="517239236" sldId="266"/>
            <ac:spMk id="46" creationId="{3EB9B9C4-BF12-4673-9B2D-A3560B2D14E2}"/>
          </ac:spMkLst>
        </pc:spChg>
        <pc:picChg chg="del">
          <ac:chgData name="Roger Barros Da Cruz" userId="a75a5ebb-5283-4cc2-aca3-32ec3c90156a" providerId="ADAL" clId="{2B441C6E-F158-4483-8239-278B64A508DA}" dt="2021-11-02T22:06:02.864" v="148" actId="478"/>
          <ac:picMkLst>
            <pc:docMk/>
            <pc:sldMk cId="517239236" sldId="266"/>
            <ac:picMk id="5" creationId="{9B9C4E1E-B44D-472B-8FA4-4496940CFA61}"/>
          </ac:picMkLst>
        </pc:picChg>
        <pc:picChg chg="add mod ord">
          <ac:chgData name="Roger Barros Da Cruz" userId="a75a5ebb-5283-4cc2-aca3-32ec3c90156a" providerId="ADAL" clId="{2B441C6E-F158-4483-8239-278B64A508DA}" dt="2021-11-02T22:06:05.258" v="150" actId="26606"/>
          <ac:picMkLst>
            <pc:docMk/>
            <pc:sldMk cId="517239236" sldId="266"/>
            <ac:picMk id="6" creationId="{3CAA9851-E317-4DBD-848B-6DCD462B0C16}"/>
          </ac:picMkLst>
        </pc:picChg>
      </pc:sldChg>
      <pc:sldChg chg="addSp delSp modSp add del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710385454" sldId="267"/>
        </pc:sldMkLst>
        <pc:spChg chg="del">
          <ac:chgData name="Roger Barros Da Cruz" userId="a75a5ebb-5283-4cc2-aca3-32ec3c90156a" providerId="ADAL" clId="{2B441C6E-F158-4483-8239-278B64A508DA}" dt="2021-11-02T22:24:00.538" v="451" actId="478"/>
          <ac:spMkLst>
            <pc:docMk/>
            <pc:sldMk cId="710385454" sldId="267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6:28.390" v="154" actId="26606"/>
          <ac:spMkLst>
            <pc:docMk/>
            <pc:sldMk cId="710385454" sldId="267"/>
            <ac:spMk id="46" creationId="{3EB9B9C4-BF12-4673-9B2D-A3560B2D14E2}"/>
          </ac:spMkLst>
        </pc:spChg>
        <pc:spChg chg="add">
          <ac:chgData name="Roger Barros Da Cruz" userId="a75a5ebb-5283-4cc2-aca3-32ec3c90156a" providerId="ADAL" clId="{2B441C6E-F158-4483-8239-278B64A508DA}" dt="2021-11-02T22:06:28.390" v="154" actId="26606"/>
          <ac:spMkLst>
            <pc:docMk/>
            <pc:sldMk cId="710385454" sldId="267"/>
            <ac:spMk id="51" creationId="{2D83181B-369C-4E6E-AFB3-B032B4C4EE22}"/>
          </ac:spMkLst>
        </pc:spChg>
        <pc:picChg chg="add mod ord">
          <ac:chgData name="Roger Barros Da Cruz" userId="a75a5ebb-5283-4cc2-aca3-32ec3c90156a" providerId="ADAL" clId="{2B441C6E-F158-4483-8239-278B64A508DA}" dt="2021-11-02T22:06:28.390" v="154" actId="26606"/>
          <ac:picMkLst>
            <pc:docMk/>
            <pc:sldMk cId="710385454" sldId="267"/>
            <ac:picMk id="5" creationId="{5BE4892A-8382-4B55-A2F0-96C11DE2DD49}"/>
          </ac:picMkLst>
        </pc:picChg>
        <pc:picChg chg="del">
          <ac:chgData name="Roger Barros Da Cruz" userId="a75a5ebb-5283-4cc2-aca3-32ec3c90156a" providerId="ADAL" clId="{2B441C6E-F158-4483-8239-278B64A508DA}" dt="2021-11-02T22:06:25.322" v="152" actId="478"/>
          <ac:picMkLst>
            <pc:docMk/>
            <pc:sldMk cId="710385454" sldId="267"/>
            <ac:picMk id="6" creationId="{3CAA9851-E317-4DBD-848B-6DCD462B0C16}"/>
          </ac:picMkLst>
        </pc:picChg>
      </pc:sldChg>
      <pc:sldChg chg="addSp delSp modSp add del mod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4220925882" sldId="268"/>
        </pc:sldMkLst>
        <pc:spChg chg="del">
          <ac:chgData name="Roger Barros Da Cruz" userId="a75a5ebb-5283-4cc2-aca3-32ec3c90156a" providerId="ADAL" clId="{2B441C6E-F158-4483-8239-278B64A508DA}" dt="2021-11-02T22:24:01.964" v="452" actId="478"/>
          <ac:spMkLst>
            <pc:docMk/>
            <pc:sldMk cId="4220925882" sldId="268"/>
            <ac:spMk id="3" creationId="{31105584-8445-46F3-9075-E876F6E4EBC0}"/>
          </ac:spMkLst>
        </pc:spChg>
        <pc:spChg chg="del">
          <ac:chgData name="Roger Barros Da Cruz" userId="a75a5ebb-5283-4cc2-aca3-32ec3c90156a" providerId="ADAL" clId="{2B441C6E-F158-4483-8239-278B64A508DA}" dt="2021-11-02T22:06:45.362" v="158" actId="26606"/>
          <ac:spMkLst>
            <pc:docMk/>
            <pc:sldMk cId="4220925882" sldId="268"/>
            <ac:spMk id="51" creationId="{2D83181B-369C-4E6E-AFB3-B032B4C4EE22}"/>
          </ac:spMkLst>
        </pc:spChg>
        <pc:spChg chg="add">
          <ac:chgData name="Roger Barros Da Cruz" userId="a75a5ebb-5283-4cc2-aca3-32ec3c90156a" providerId="ADAL" clId="{2B441C6E-F158-4483-8239-278B64A508DA}" dt="2021-11-02T22:06:45.362" v="158" actId="26606"/>
          <ac:spMkLst>
            <pc:docMk/>
            <pc:sldMk cId="4220925882" sldId="268"/>
            <ac:spMk id="56" creationId="{E3EA9919-69DF-4E0C-8907-7A105FF5B752}"/>
          </ac:spMkLst>
        </pc:spChg>
        <pc:picChg chg="del">
          <ac:chgData name="Roger Barros Da Cruz" userId="a75a5ebb-5283-4cc2-aca3-32ec3c90156a" providerId="ADAL" clId="{2B441C6E-F158-4483-8239-278B64A508DA}" dt="2021-11-02T22:06:43.050" v="156" actId="478"/>
          <ac:picMkLst>
            <pc:docMk/>
            <pc:sldMk cId="4220925882" sldId="268"/>
            <ac:picMk id="5" creationId="{5BE4892A-8382-4B55-A2F0-96C11DE2DD49}"/>
          </ac:picMkLst>
        </pc:picChg>
        <pc:picChg chg="add mod ord">
          <ac:chgData name="Roger Barros Da Cruz" userId="a75a5ebb-5283-4cc2-aca3-32ec3c90156a" providerId="ADAL" clId="{2B441C6E-F158-4483-8239-278B64A508DA}" dt="2021-11-02T22:06:45.362" v="158" actId="26606"/>
          <ac:picMkLst>
            <pc:docMk/>
            <pc:sldMk cId="4220925882" sldId="268"/>
            <ac:picMk id="6" creationId="{AD8B417F-7709-469A-AC62-D5F426B2ACC1}"/>
          </ac:picMkLst>
        </pc:picChg>
      </pc:sldChg>
      <pc:sldChg chg="del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3113464476" sldId="269"/>
        </pc:sldMkLst>
        <pc:spChg chg="del mod ord">
          <ac:chgData name="Roger Barros Da Cruz" userId="a75a5ebb-5283-4cc2-aca3-32ec3c90156a" providerId="ADAL" clId="{2B441C6E-F158-4483-8239-278B64A508DA}" dt="2021-11-02T22:07:01.716" v="160" actId="700"/>
          <ac:spMkLst>
            <pc:docMk/>
            <pc:sldMk cId="3113464476" sldId="269"/>
            <ac:spMk id="2" creationId="{E2D97715-F30D-4093-80AD-767413F25DA7}"/>
          </ac:spMkLst>
        </pc:spChg>
        <pc:spChg chg="del mod ord">
          <ac:chgData name="Roger Barros Da Cruz" userId="a75a5ebb-5283-4cc2-aca3-32ec3c90156a" providerId="ADAL" clId="{2B441C6E-F158-4483-8239-278B64A508DA}" dt="2021-11-02T22:07:01.716" v="160" actId="700"/>
          <ac:spMkLst>
            <pc:docMk/>
            <pc:sldMk cId="3113464476" sldId="269"/>
            <ac:spMk id="3" creationId="{35E9DF80-B8DB-400D-9C2E-27133606E36D}"/>
          </ac:spMkLst>
        </pc:spChg>
        <pc:spChg chg="del">
          <ac:chgData name="Roger Barros Da Cruz" userId="a75a5ebb-5283-4cc2-aca3-32ec3c90156a" providerId="ADAL" clId="{2B441C6E-F158-4483-8239-278B64A508DA}" dt="2021-11-02T22:07:01.716" v="160" actId="700"/>
          <ac:spMkLst>
            <pc:docMk/>
            <pc:sldMk cId="3113464476" sldId="269"/>
            <ac:spMk id="4" creationId="{89D761AB-E1CD-491E-80E5-D68C858346D8}"/>
          </ac:spMkLst>
        </pc:spChg>
        <pc:spChg chg="del mod ord">
          <ac:chgData name="Roger Barros Da Cruz" userId="a75a5ebb-5283-4cc2-aca3-32ec3c90156a" providerId="ADAL" clId="{2B441C6E-F158-4483-8239-278B64A508DA}" dt="2021-11-02T22:24:05.836" v="453" actId="478"/>
          <ac:spMkLst>
            <pc:docMk/>
            <pc:sldMk cId="3113464476" sldId="269"/>
            <ac:spMk id="5" creationId="{A6493494-149D-45C4-A678-DB2A8BAD2AC6}"/>
          </ac:spMkLst>
        </pc:spChg>
        <pc:spChg chg="mod ord">
          <ac:chgData name="Roger Barros Da Cruz" userId="a75a5ebb-5283-4cc2-aca3-32ec3c90156a" providerId="ADAL" clId="{2B441C6E-F158-4483-8239-278B64A508DA}" dt="2021-11-02T22:07:01.716" v="160" actId="700"/>
          <ac:spMkLst>
            <pc:docMk/>
            <pc:sldMk cId="3113464476" sldId="269"/>
            <ac:spMk id="6" creationId="{8B757B9B-92B1-4398-8CB6-083202FAEE7F}"/>
          </ac:spMkLst>
        </pc:spChg>
        <pc:spChg chg="add mod ord">
          <ac:chgData name="Roger Barros Da Cruz" userId="a75a5ebb-5283-4cc2-aca3-32ec3c90156a" providerId="ADAL" clId="{2B441C6E-F158-4483-8239-278B64A508DA}" dt="2021-11-02T22:07:19.064" v="162" actId="21"/>
          <ac:spMkLst>
            <pc:docMk/>
            <pc:sldMk cId="3113464476" sldId="269"/>
            <ac:spMk id="7" creationId="{A46CD759-C82F-44F9-8A5E-5A876C487AE8}"/>
          </ac:spMkLst>
        </pc:spChg>
        <pc:spChg chg="add mod ord">
          <ac:chgData name="Roger Barros Da Cruz" userId="a75a5ebb-5283-4cc2-aca3-32ec3c90156a" providerId="ADAL" clId="{2B441C6E-F158-4483-8239-278B64A508DA}" dt="2021-11-02T22:07:20.845" v="163"/>
          <ac:spMkLst>
            <pc:docMk/>
            <pc:sldMk cId="3113464476" sldId="269"/>
            <ac:spMk id="8" creationId="{B150EDF4-886A-4EF0-B133-85A49695A8CD}"/>
          </ac:spMkLst>
        </pc:spChg>
      </pc:sldChg>
      <pc:sldChg chg="addSp delSp modSp new mod modClrScheme chgLayout">
        <pc:chgData name="Roger Barros Da Cruz" userId="a75a5ebb-5283-4cc2-aca3-32ec3c90156a" providerId="ADAL" clId="{2B441C6E-F158-4483-8239-278B64A508DA}" dt="2021-11-03T20:25:30.937" v="596" actId="20577"/>
        <pc:sldMkLst>
          <pc:docMk/>
          <pc:sldMk cId="3773138110" sldId="270"/>
        </pc:sldMkLst>
        <pc:spChg chg="add mod">
          <ac:chgData name="Roger Barros Da Cruz" userId="a75a5ebb-5283-4cc2-aca3-32ec3c90156a" providerId="ADAL" clId="{2B441C6E-F158-4483-8239-278B64A508DA}" dt="2021-11-03T20:23:30.681" v="519" actId="1076"/>
          <ac:spMkLst>
            <pc:docMk/>
            <pc:sldMk cId="3773138110" sldId="270"/>
            <ac:spMk id="2" creationId="{2E0F8985-B7E5-409E-86D3-5C1AFAFF7E81}"/>
          </ac:spMkLst>
        </pc:spChg>
        <pc:spChg chg="del">
          <ac:chgData name="Roger Barros Da Cruz" userId="a75a5ebb-5283-4cc2-aca3-32ec3c90156a" providerId="ADAL" clId="{2B441C6E-F158-4483-8239-278B64A508DA}" dt="2021-11-02T22:07:40.617" v="165" actId="700"/>
          <ac:spMkLst>
            <pc:docMk/>
            <pc:sldMk cId="3773138110" sldId="270"/>
            <ac:spMk id="2" creationId="{A752351B-B31B-4142-ADF7-2C088394F3DA}"/>
          </ac:spMkLst>
        </pc:spChg>
        <pc:spChg chg="add mod">
          <ac:chgData name="Roger Barros Da Cruz" userId="a75a5ebb-5283-4cc2-aca3-32ec3c90156a" providerId="ADAL" clId="{2B441C6E-F158-4483-8239-278B64A508DA}" dt="2021-11-03T20:25:30.937" v="596" actId="20577"/>
          <ac:spMkLst>
            <pc:docMk/>
            <pc:sldMk cId="3773138110" sldId="270"/>
            <ac:spMk id="3" creationId="{3C16F77F-81B2-427F-A4B9-5E35172425F5}"/>
          </ac:spMkLst>
        </pc:spChg>
        <pc:spChg chg="del">
          <ac:chgData name="Roger Barros Da Cruz" userId="a75a5ebb-5283-4cc2-aca3-32ec3c90156a" providerId="ADAL" clId="{2B441C6E-F158-4483-8239-278B64A508DA}" dt="2021-11-02T22:07:40.617" v="165" actId="700"/>
          <ac:spMkLst>
            <pc:docMk/>
            <pc:sldMk cId="3773138110" sldId="270"/>
            <ac:spMk id="3" creationId="{F3C7F595-47F8-4065-965F-5391A921FBBC}"/>
          </ac:spMkLst>
        </pc:spChg>
        <pc:spChg chg="add mod">
          <ac:chgData name="Roger Barros Da Cruz" userId="a75a5ebb-5283-4cc2-aca3-32ec3c90156a" providerId="ADAL" clId="{2B441C6E-F158-4483-8239-278B64A508DA}" dt="2021-11-03T20:24:20.733" v="543" actId="20577"/>
          <ac:spMkLst>
            <pc:docMk/>
            <pc:sldMk cId="3773138110" sldId="270"/>
            <ac:spMk id="4" creationId="{8969ADFF-CA78-4E0E-BCB6-73FE23AF779F}"/>
          </ac:spMkLst>
        </pc:spChg>
        <pc:spChg chg="del mod ord">
          <ac:chgData name="Roger Barros Da Cruz" userId="a75a5ebb-5283-4cc2-aca3-32ec3c90156a" providerId="ADAL" clId="{2B441C6E-F158-4483-8239-278B64A508DA}" dt="2021-11-02T22:24:07.238" v="454" actId="478"/>
          <ac:spMkLst>
            <pc:docMk/>
            <pc:sldMk cId="3773138110" sldId="270"/>
            <ac:spMk id="4" creationId="{F98CD802-9F98-402F-94A5-C916F9663BCF}"/>
          </ac:spMkLst>
        </pc:spChg>
        <pc:spChg chg="mod ord">
          <ac:chgData name="Roger Barros Da Cruz" userId="a75a5ebb-5283-4cc2-aca3-32ec3c90156a" providerId="ADAL" clId="{2B441C6E-F158-4483-8239-278B64A508DA}" dt="2021-11-02T22:07:40.617" v="165" actId="700"/>
          <ac:spMkLst>
            <pc:docMk/>
            <pc:sldMk cId="3773138110" sldId="270"/>
            <ac:spMk id="5" creationId="{362A4A2B-488F-48C2-AAB5-64133071FF1E}"/>
          </ac:spMkLst>
        </pc:spChg>
        <pc:spChg chg="add mod">
          <ac:chgData name="Roger Barros Da Cruz" userId="a75a5ebb-5283-4cc2-aca3-32ec3c90156a" providerId="ADAL" clId="{2B441C6E-F158-4483-8239-278B64A508DA}" dt="2021-11-03T20:24:49.630" v="554" actId="20577"/>
          <ac:spMkLst>
            <pc:docMk/>
            <pc:sldMk cId="3773138110" sldId="270"/>
            <ac:spMk id="6" creationId="{0BB57084-24E5-41C2-B1CA-534D14EDD9B0}"/>
          </ac:spMkLst>
        </pc:spChg>
        <pc:spChg chg="add del mod">
          <ac:chgData name="Roger Barros Da Cruz" userId="a75a5ebb-5283-4cc2-aca3-32ec3c90156a" providerId="ADAL" clId="{2B441C6E-F158-4483-8239-278B64A508DA}" dt="2021-11-02T22:08:14.635" v="177" actId="12084"/>
          <ac:spMkLst>
            <pc:docMk/>
            <pc:sldMk cId="3773138110" sldId="270"/>
            <ac:spMk id="7" creationId="{DDD24D39-9B34-4FB0-B428-1B6401E22B59}"/>
          </ac:spMkLst>
        </pc:spChg>
        <pc:graphicFrameChg chg="add mod">
          <ac:chgData name="Roger Barros Da Cruz" userId="a75a5ebb-5283-4cc2-aca3-32ec3c90156a" providerId="ADAL" clId="{2B441C6E-F158-4483-8239-278B64A508DA}" dt="2021-11-02T22:08:49.751" v="183" actId="14100"/>
          <ac:graphicFrameMkLst>
            <pc:docMk/>
            <pc:sldMk cId="3773138110" sldId="270"/>
            <ac:graphicFrameMk id="8" creationId="{06EDBC55-2511-47C5-A204-34D44B7A5CCD}"/>
          </ac:graphicFrameMkLst>
        </pc:graphicFrameChg>
      </pc:sldChg>
      <pc:sldChg chg="addSp delSp modSp new mod modClrScheme chgLayout">
        <pc:chgData name="Roger Barros Da Cruz" userId="a75a5ebb-5283-4cc2-aca3-32ec3c90156a" providerId="ADAL" clId="{2B441C6E-F158-4483-8239-278B64A508DA}" dt="2021-11-02T22:24:08.568" v="455" actId="478"/>
        <pc:sldMkLst>
          <pc:docMk/>
          <pc:sldMk cId="1479986889" sldId="271"/>
        </pc:sldMkLst>
        <pc:spChg chg="mod modVis">
          <ac:chgData name="Roger Barros Da Cruz" userId="a75a5ebb-5283-4cc2-aca3-32ec3c90156a" providerId="ADAL" clId="{2B441C6E-F158-4483-8239-278B64A508DA}" dt="2021-11-02T22:09:13.677" v="186" actId="26606"/>
          <ac:spMkLst>
            <pc:docMk/>
            <pc:sldMk cId="1479986889" sldId="271"/>
            <ac:spMk id="2" creationId="{7AEB8775-50CA-4612-BA0E-5B5CCA5CD369}"/>
          </ac:spMkLst>
        </pc:spChg>
        <pc:spChg chg="del mod">
          <ac:chgData name="Roger Barros Da Cruz" userId="a75a5ebb-5283-4cc2-aca3-32ec3c90156a" providerId="ADAL" clId="{2B441C6E-F158-4483-8239-278B64A508DA}" dt="2021-11-02T22:24:08.568" v="455" actId="478"/>
          <ac:spMkLst>
            <pc:docMk/>
            <pc:sldMk cId="1479986889" sldId="271"/>
            <ac:spMk id="3" creationId="{EEF25175-3AA5-4180-9BF0-EC6A3E6D1064}"/>
          </ac:spMkLst>
        </pc:spChg>
        <pc:picChg chg="add mod ord">
          <ac:chgData name="Roger Barros Da Cruz" userId="a75a5ebb-5283-4cc2-aca3-32ec3c90156a" providerId="ADAL" clId="{2B441C6E-F158-4483-8239-278B64A508DA}" dt="2021-11-02T22:09:13.677" v="186" actId="26606"/>
          <ac:picMkLst>
            <pc:docMk/>
            <pc:sldMk cId="1479986889" sldId="271"/>
            <ac:picMk id="5" creationId="{D9357E4C-AD90-4DE8-9252-12979132FDC0}"/>
          </ac:picMkLst>
        </pc:picChg>
      </pc:sldChg>
      <pc:sldChg chg="addSp delSp modSp new mod">
        <pc:chgData name="Roger Barros Da Cruz" userId="a75a5ebb-5283-4cc2-aca3-32ec3c90156a" providerId="ADAL" clId="{2B441C6E-F158-4483-8239-278B64A508DA}" dt="2021-11-03T20:19:12.442" v="470" actId="1035"/>
        <pc:sldMkLst>
          <pc:docMk/>
          <pc:sldMk cId="1105211256" sldId="272"/>
        </pc:sldMkLst>
        <pc:spChg chg="mod modVis">
          <ac:chgData name="Roger Barros Da Cruz" userId="a75a5ebb-5283-4cc2-aca3-32ec3c90156a" providerId="ADAL" clId="{2B441C6E-F158-4483-8239-278B64A508DA}" dt="2021-11-02T22:09:28.824" v="189" actId="26606"/>
          <ac:spMkLst>
            <pc:docMk/>
            <pc:sldMk cId="1105211256" sldId="272"/>
            <ac:spMk id="2" creationId="{B0794EE2-2A89-44A4-BD3F-C3BEFF37DF59}"/>
          </ac:spMkLst>
        </pc:spChg>
        <pc:spChg chg="del mod">
          <ac:chgData name="Roger Barros Da Cruz" userId="a75a5ebb-5283-4cc2-aca3-32ec3c90156a" providerId="ADAL" clId="{2B441C6E-F158-4483-8239-278B64A508DA}" dt="2021-11-02T22:24:09.902" v="456" actId="478"/>
          <ac:spMkLst>
            <pc:docMk/>
            <pc:sldMk cId="1105211256" sldId="272"/>
            <ac:spMk id="3" creationId="{8E457186-B9F0-4FDD-80D9-41FDE4036A99}"/>
          </ac:spMkLst>
        </pc:spChg>
        <pc:spChg chg="del">
          <ac:chgData name="Roger Barros Da Cruz" userId="a75a5ebb-5283-4cc2-aca3-32ec3c90156a" providerId="ADAL" clId="{2B441C6E-F158-4483-8239-278B64A508DA}" dt="2021-11-02T22:09:28.824" v="189" actId="26606"/>
          <ac:spMkLst>
            <pc:docMk/>
            <pc:sldMk cId="1105211256" sldId="272"/>
            <ac:spMk id="4" creationId="{3C9AB799-30FF-4188-84CE-7D47AE48AD40}"/>
          </ac:spMkLst>
        </pc:spChg>
        <pc:spChg chg="del">
          <ac:chgData name="Roger Barros Da Cruz" userId="a75a5ebb-5283-4cc2-aca3-32ec3c90156a" providerId="ADAL" clId="{2B441C6E-F158-4483-8239-278B64A508DA}" dt="2021-11-02T22:09:28.824" v="189" actId="26606"/>
          <ac:spMkLst>
            <pc:docMk/>
            <pc:sldMk cId="1105211256" sldId="272"/>
            <ac:spMk id="5" creationId="{6EB4085D-00E9-4357-8189-DCEAC5CD09BB}"/>
          </ac:spMkLst>
        </pc:spChg>
        <pc:spChg chg="del">
          <ac:chgData name="Roger Barros Da Cruz" userId="a75a5ebb-5283-4cc2-aca3-32ec3c90156a" providerId="ADAL" clId="{2B441C6E-F158-4483-8239-278B64A508DA}" dt="2021-11-02T22:09:28.824" v="189" actId="26606"/>
          <ac:spMkLst>
            <pc:docMk/>
            <pc:sldMk cId="1105211256" sldId="272"/>
            <ac:spMk id="6" creationId="{1DCCAC30-25DD-4795-91DF-5518D1E974D1}"/>
          </ac:spMkLst>
        </pc:spChg>
        <pc:picChg chg="add mod ord">
          <ac:chgData name="Roger Barros Da Cruz" userId="a75a5ebb-5283-4cc2-aca3-32ec3c90156a" providerId="ADAL" clId="{2B441C6E-F158-4483-8239-278B64A508DA}" dt="2021-11-03T20:19:12.442" v="470" actId="1035"/>
          <ac:picMkLst>
            <pc:docMk/>
            <pc:sldMk cId="1105211256" sldId="272"/>
            <ac:picMk id="8" creationId="{0B621FC1-1870-4EF9-8BD9-4221070DBB2F}"/>
          </ac:picMkLst>
        </pc:picChg>
      </pc:sldChg>
      <pc:sldChg chg="addSp delSp modSp new mod modClrScheme chgLayout">
        <pc:chgData name="Roger Barros Da Cruz" userId="a75a5ebb-5283-4cc2-aca3-32ec3c90156a" providerId="ADAL" clId="{2B441C6E-F158-4483-8239-278B64A508DA}" dt="2021-11-02T22:13:07.138" v="300" actId="20577"/>
        <pc:sldMkLst>
          <pc:docMk/>
          <pc:sldMk cId="20976108" sldId="273"/>
        </pc:sldMkLst>
        <pc:spChg chg="mod ord">
          <ac:chgData name="Roger Barros Da Cruz" userId="a75a5ebb-5283-4cc2-aca3-32ec3c90156a" providerId="ADAL" clId="{2B441C6E-F158-4483-8239-278B64A508DA}" dt="2021-11-02T22:12:48.216" v="291" actId="26606"/>
          <ac:spMkLst>
            <pc:docMk/>
            <pc:sldMk cId="20976108" sldId="273"/>
            <ac:spMk id="2" creationId="{7E04C5CF-335A-4A75-B141-E7C1FAB05341}"/>
          </ac:spMkLst>
        </pc:spChg>
        <pc:spChg chg="del mod ord">
          <ac:chgData name="Roger Barros Da Cruz" userId="a75a5ebb-5283-4cc2-aca3-32ec3c90156a" providerId="ADAL" clId="{2B441C6E-F158-4483-8239-278B64A508DA}" dt="2021-11-02T22:12:41.536" v="290" actId="478"/>
          <ac:spMkLst>
            <pc:docMk/>
            <pc:sldMk cId="20976108" sldId="273"/>
            <ac:spMk id="3" creationId="{905B0F29-9DB0-45CF-B9AD-34A1F7F10A6D}"/>
          </ac:spMkLst>
        </pc:spChg>
        <pc:spChg chg="del mod ord">
          <ac:chgData name="Roger Barros Da Cruz" userId="a75a5ebb-5283-4cc2-aca3-32ec3c90156a" providerId="ADAL" clId="{2B441C6E-F158-4483-8239-278B64A508DA}" dt="2021-11-02T22:12:13.038" v="209" actId="700"/>
          <ac:spMkLst>
            <pc:docMk/>
            <pc:sldMk cId="20976108" sldId="273"/>
            <ac:spMk id="4" creationId="{528113B0-F402-4A56-A8EB-0C980D4492A5}"/>
          </ac:spMkLst>
        </pc:spChg>
        <pc:spChg chg="del">
          <ac:chgData name="Roger Barros Da Cruz" userId="a75a5ebb-5283-4cc2-aca3-32ec3c90156a" providerId="ADAL" clId="{2B441C6E-F158-4483-8239-278B64A508DA}" dt="2021-11-02T22:12:13.038" v="209" actId="700"/>
          <ac:spMkLst>
            <pc:docMk/>
            <pc:sldMk cId="20976108" sldId="273"/>
            <ac:spMk id="5" creationId="{B96EF0E1-CFEC-4858-BCE0-AF10A2AFCE98}"/>
          </ac:spMkLst>
        </pc:spChg>
        <pc:spChg chg="del">
          <ac:chgData name="Roger Barros Da Cruz" userId="a75a5ebb-5283-4cc2-aca3-32ec3c90156a" providerId="ADAL" clId="{2B441C6E-F158-4483-8239-278B64A508DA}" dt="2021-11-02T22:12:13.038" v="209" actId="700"/>
          <ac:spMkLst>
            <pc:docMk/>
            <pc:sldMk cId="20976108" sldId="273"/>
            <ac:spMk id="6" creationId="{2D224D82-2B23-4321-B767-2A3240676766}"/>
          </ac:spMkLst>
        </pc:spChg>
        <pc:spChg chg="add mod ord">
          <ac:chgData name="Roger Barros Da Cruz" userId="a75a5ebb-5283-4cc2-aca3-32ec3c90156a" providerId="ADAL" clId="{2B441C6E-F158-4483-8239-278B64A508DA}" dt="2021-11-02T22:13:07.138" v="300" actId="20577"/>
          <ac:spMkLst>
            <pc:docMk/>
            <pc:sldMk cId="20976108" sldId="273"/>
            <ac:spMk id="19" creationId="{76354F5A-1CEF-4B6F-A1F3-4197FF987890}"/>
          </ac:spMkLst>
        </pc:spChg>
        <pc:spChg chg="add mod">
          <ac:chgData name="Roger Barros Da Cruz" userId="a75a5ebb-5283-4cc2-aca3-32ec3c90156a" providerId="ADAL" clId="{2B441C6E-F158-4483-8239-278B64A508DA}" dt="2021-11-02T22:12:58.658" v="296" actId="208"/>
          <ac:spMkLst>
            <pc:docMk/>
            <pc:sldMk cId="20976108" sldId="273"/>
            <ac:spMk id="20" creationId="{51239592-6C91-4E09-BD64-F6382A6EC841}"/>
          </ac:spMkLst>
        </pc:spChg>
        <pc:spChg chg="add mod">
          <ac:chgData name="Roger Barros Da Cruz" userId="a75a5ebb-5283-4cc2-aca3-32ec3c90156a" providerId="ADAL" clId="{2B441C6E-F158-4483-8239-278B64A508DA}" dt="2021-11-02T22:12:48.216" v="291" actId="26606"/>
          <ac:spMkLst>
            <pc:docMk/>
            <pc:sldMk cId="20976108" sldId="273"/>
            <ac:spMk id="24" creationId="{C1B5A4BA-CE5A-4545-8E0C-3C27F6D03ECD}"/>
          </ac:spMkLst>
        </pc:spChg>
        <pc:spChg chg="add del mod">
          <ac:chgData name="Roger Barros Da Cruz" userId="a75a5ebb-5283-4cc2-aca3-32ec3c90156a" providerId="ADAL" clId="{2B441C6E-F158-4483-8239-278B64A508DA}" dt="2021-11-02T22:13:02.267" v="297" actId="478"/>
          <ac:spMkLst>
            <pc:docMk/>
            <pc:sldMk cId="20976108" sldId="273"/>
            <ac:spMk id="26" creationId="{022C208A-3B9F-4633-BEAC-8FBEB59BD4FC}"/>
          </ac:spMkLst>
        </pc:spChg>
        <pc:picChg chg="add del">
          <ac:chgData name="Roger Barros Da Cruz" userId="a75a5ebb-5283-4cc2-aca3-32ec3c90156a" providerId="ADAL" clId="{2B441C6E-F158-4483-8239-278B64A508DA}" dt="2021-11-02T22:10:51.386" v="192" actId="22"/>
          <ac:picMkLst>
            <pc:docMk/>
            <pc:sldMk cId="20976108" sldId="273"/>
            <ac:picMk id="8" creationId="{6B221E16-76FF-42BE-B541-6CEE6DEAB27C}"/>
          </ac:picMkLst>
        </pc:picChg>
        <pc:picChg chg="add del">
          <ac:chgData name="Roger Barros Da Cruz" userId="a75a5ebb-5283-4cc2-aca3-32ec3c90156a" providerId="ADAL" clId="{2B441C6E-F158-4483-8239-278B64A508DA}" dt="2021-11-02T22:10:56.708" v="194" actId="22"/>
          <ac:picMkLst>
            <pc:docMk/>
            <pc:sldMk cId="20976108" sldId="273"/>
            <ac:picMk id="10" creationId="{C0D08C06-412E-400B-A516-347AC3D030A1}"/>
          </ac:picMkLst>
        </pc:picChg>
        <pc:picChg chg="add del">
          <ac:chgData name="Roger Barros Da Cruz" userId="a75a5ebb-5283-4cc2-aca3-32ec3c90156a" providerId="ADAL" clId="{2B441C6E-F158-4483-8239-278B64A508DA}" dt="2021-11-02T22:11:04.698" v="196" actId="22"/>
          <ac:picMkLst>
            <pc:docMk/>
            <pc:sldMk cId="20976108" sldId="273"/>
            <ac:picMk id="12" creationId="{81E8933B-F914-4808-B95C-B53EF1CDD9E1}"/>
          </ac:picMkLst>
        </pc:picChg>
        <pc:picChg chg="add del mod">
          <ac:chgData name="Roger Barros Da Cruz" userId="a75a5ebb-5283-4cc2-aca3-32ec3c90156a" providerId="ADAL" clId="{2B441C6E-F158-4483-8239-278B64A508DA}" dt="2021-11-02T22:11:21.339" v="200" actId="22"/>
          <ac:picMkLst>
            <pc:docMk/>
            <pc:sldMk cId="20976108" sldId="273"/>
            <ac:picMk id="14" creationId="{D263A34C-438A-44C2-B5E3-8C39B26B9ADA}"/>
          </ac:picMkLst>
        </pc:picChg>
        <pc:picChg chg="add del">
          <ac:chgData name="Roger Barros Da Cruz" userId="a75a5ebb-5283-4cc2-aca3-32ec3c90156a" providerId="ADAL" clId="{2B441C6E-F158-4483-8239-278B64A508DA}" dt="2021-11-02T22:11:39.514" v="202" actId="478"/>
          <ac:picMkLst>
            <pc:docMk/>
            <pc:sldMk cId="20976108" sldId="273"/>
            <ac:picMk id="16" creationId="{167FF169-A299-406A-98EB-F6001862507C}"/>
          </ac:picMkLst>
        </pc:picChg>
        <pc:picChg chg="add mod modCrop">
          <ac:chgData name="Roger Barros Da Cruz" userId="a75a5ebb-5283-4cc2-aca3-32ec3c90156a" providerId="ADAL" clId="{2B441C6E-F158-4483-8239-278B64A508DA}" dt="2021-11-02T22:12:53.809" v="293" actId="27614"/>
          <ac:picMkLst>
            <pc:docMk/>
            <pc:sldMk cId="20976108" sldId="273"/>
            <ac:picMk id="18" creationId="{BAB01670-F399-4212-9F32-CD24C9E63674}"/>
          </ac:picMkLst>
        </pc:picChg>
      </pc:sldChg>
      <pc:sldChg chg="del modTransition">
        <pc:chgData name="Roger Barros Da Cruz" userId="a75a5ebb-5283-4cc2-aca3-32ec3c90156a" providerId="ADAL" clId="{2B441C6E-F158-4483-8239-278B64A508DA}" dt="2021-11-03T10:33:44.476" v="457"/>
        <pc:sldMkLst>
          <pc:docMk/>
          <pc:sldMk cId="2583725661" sldId="274"/>
        </pc:sldMkLst>
        <pc:spChg chg="del mod ord">
          <ac:chgData name="Roger Barros Da Cruz" userId="a75a5ebb-5283-4cc2-aca3-32ec3c90156a" providerId="ADAL" clId="{2B441C6E-F158-4483-8239-278B64A508DA}" dt="2021-11-02T22:21:56.637" v="302" actId="700"/>
          <ac:spMkLst>
            <pc:docMk/>
            <pc:sldMk cId="2583725661" sldId="274"/>
            <ac:spMk id="2" creationId="{555411AF-A9FF-4597-9F28-83294AD4A942}"/>
          </ac:spMkLst>
        </pc:spChg>
        <pc:spChg chg="del mod ord">
          <ac:chgData name="Roger Barros Da Cruz" userId="a75a5ebb-5283-4cc2-aca3-32ec3c90156a" providerId="ADAL" clId="{2B441C6E-F158-4483-8239-278B64A508DA}" dt="2021-11-02T22:21:56.637" v="302" actId="700"/>
          <ac:spMkLst>
            <pc:docMk/>
            <pc:sldMk cId="2583725661" sldId="274"/>
            <ac:spMk id="3" creationId="{4350711A-F3AE-49C1-93EB-321D1B553E67}"/>
          </ac:spMkLst>
        </pc:spChg>
        <pc:spChg chg="del mod ord">
          <ac:chgData name="Roger Barros Da Cruz" userId="a75a5ebb-5283-4cc2-aca3-32ec3c90156a" providerId="ADAL" clId="{2B441C6E-F158-4483-8239-278B64A508DA}" dt="2021-11-02T22:21:56.637" v="302" actId="700"/>
          <ac:spMkLst>
            <pc:docMk/>
            <pc:sldMk cId="2583725661" sldId="274"/>
            <ac:spMk id="4" creationId="{C55DE131-5117-4E81-9F19-7F934F0151F8}"/>
          </ac:spMkLst>
        </pc:spChg>
        <pc:spChg chg="del mod ord">
          <ac:chgData name="Roger Barros Da Cruz" userId="a75a5ebb-5283-4cc2-aca3-32ec3c90156a" providerId="ADAL" clId="{2B441C6E-F158-4483-8239-278B64A508DA}" dt="2021-11-02T22:23:38.886" v="441" actId="478"/>
          <ac:spMkLst>
            <pc:docMk/>
            <pc:sldMk cId="2583725661" sldId="274"/>
            <ac:spMk id="5" creationId="{01C9C7D8-9FB3-4656-A1FF-D3E0970C7C8B}"/>
          </ac:spMkLst>
        </pc:spChg>
        <pc:spChg chg="mod ord">
          <ac:chgData name="Roger Barros Da Cruz" userId="a75a5ebb-5283-4cc2-aca3-32ec3c90156a" providerId="ADAL" clId="{2B441C6E-F158-4483-8239-278B64A508DA}" dt="2021-11-02T22:21:56.637" v="302" actId="700"/>
          <ac:spMkLst>
            <pc:docMk/>
            <pc:sldMk cId="2583725661" sldId="274"/>
            <ac:spMk id="6" creationId="{8AC045DF-636C-4579-8110-155D54CA55C1}"/>
          </ac:spMkLst>
        </pc:spChg>
        <pc:spChg chg="add mod ord">
          <ac:chgData name="Roger Barros Da Cruz" userId="a75a5ebb-5283-4cc2-aca3-32ec3c90156a" providerId="ADAL" clId="{2B441C6E-F158-4483-8239-278B64A508DA}" dt="2021-11-02T22:23:30.397" v="440" actId="20577"/>
          <ac:spMkLst>
            <pc:docMk/>
            <pc:sldMk cId="2583725661" sldId="274"/>
            <ac:spMk id="7" creationId="{F66CDBC3-0B33-496B-9186-3C4C78E35504}"/>
          </ac:spMkLst>
        </pc:spChg>
        <pc:spChg chg="add mod ord">
          <ac:chgData name="Roger Barros Da Cruz" userId="a75a5ebb-5283-4cc2-aca3-32ec3c90156a" providerId="ADAL" clId="{2B441C6E-F158-4483-8239-278B64A508DA}" dt="2021-11-02T22:22:15.832" v="318" actId="20577"/>
          <ac:spMkLst>
            <pc:docMk/>
            <pc:sldMk cId="2583725661" sldId="274"/>
            <ac:spMk id="8" creationId="{DBEAB053-45BD-49FE-8975-362751AF0FD6}"/>
          </ac:spMkLst>
        </pc:spChg>
        <pc:spChg chg="add del mod ord">
          <ac:chgData name="Roger Barros Da Cruz" userId="a75a5ebb-5283-4cc2-aca3-32ec3c90156a" providerId="ADAL" clId="{2B441C6E-F158-4483-8239-278B64A508DA}" dt="2021-11-02T22:21:59.805" v="303"/>
          <ac:spMkLst>
            <pc:docMk/>
            <pc:sldMk cId="2583725661" sldId="274"/>
            <ac:spMk id="9" creationId="{B801F84B-98FA-41A1-BCEE-2205D314EEF7}"/>
          </ac:spMkLst>
        </pc:spChg>
        <pc:spChg chg="add mod ord">
          <ac:chgData name="Roger Barros Da Cruz" userId="a75a5ebb-5283-4cc2-aca3-32ec3c90156a" providerId="ADAL" clId="{2B441C6E-F158-4483-8239-278B64A508DA}" dt="2021-11-02T22:22:27.255" v="339" actId="20577"/>
          <ac:spMkLst>
            <pc:docMk/>
            <pc:sldMk cId="2583725661" sldId="274"/>
            <ac:spMk id="10" creationId="{EA3B105A-97CD-4E3D-B9C7-4C6CE2F0F9D1}"/>
          </ac:spMkLst>
        </pc:spChg>
        <pc:spChg chg="add del mod ord">
          <ac:chgData name="Roger Barros Da Cruz" userId="a75a5ebb-5283-4cc2-aca3-32ec3c90156a" providerId="ADAL" clId="{2B441C6E-F158-4483-8239-278B64A508DA}" dt="2021-11-02T22:22:21.291" v="319"/>
          <ac:spMkLst>
            <pc:docMk/>
            <pc:sldMk cId="2583725661" sldId="274"/>
            <ac:spMk id="11" creationId="{7660830A-7025-4F0E-9B65-6B833F7A53FB}"/>
          </ac:spMkLst>
        </pc:spChg>
        <pc:picChg chg="add mod modCrop">
          <ac:chgData name="Roger Barros Da Cruz" userId="a75a5ebb-5283-4cc2-aca3-32ec3c90156a" providerId="ADAL" clId="{2B441C6E-F158-4483-8239-278B64A508DA}" dt="2021-11-02T22:23:06.667" v="392" actId="14100"/>
          <ac:picMkLst>
            <pc:docMk/>
            <pc:sldMk cId="2583725661" sldId="274"/>
            <ac:picMk id="12" creationId="{36E72369-65AD-4BA0-9FAC-3324B82ABDEF}"/>
          </ac:picMkLst>
        </pc:picChg>
        <pc:picChg chg="add mod modCrop">
          <ac:chgData name="Roger Barros Da Cruz" userId="a75a5ebb-5283-4cc2-aca3-32ec3c90156a" providerId="ADAL" clId="{2B441C6E-F158-4483-8239-278B64A508DA}" dt="2021-11-02T22:23:08.911" v="393" actId="1076"/>
          <ac:picMkLst>
            <pc:docMk/>
            <pc:sldMk cId="2583725661" sldId="274"/>
            <ac:picMk id="13" creationId="{D9D67F1A-17F0-4564-BD92-57455D9F9313}"/>
          </ac:picMkLst>
        </pc:picChg>
        <pc:cxnChg chg="add">
          <ac:chgData name="Roger Barros Da Cruz" userId="a75a5ebb-5283-4cc2-aca3-32ec3c90156a" providerId="ADAL" clId="{2B441C6E-F158-4483-8239-278B64A508DA}" dt="2021-11-02T22:23:14.371" v="394" actId="11529"/>
          <ac:cxnSpMkLst>
            <pc:docMk/>
            <pc:sldMk cId="2583725661" sldId="274"/>
            <ac:cxnSpMk id="15" creationId="{39DCB3A4-E558-4111-8EFB-069E41612331}"/>
          </ac:cxnSpMkLst>
        </pc:cxnChg>
      </pc:sldChg>
      <pc:sldChg chg="del">
        <pc:chgData name="Roger Barros Da Cruz" userId="a75a5ebb-5283-4cc2-aca3-32ec3c90156a" providerId="ADAL" clId="{2B441C6E-F158-4483-8239-278B64A508DA}" dt="2021-11-02T21:57:44.202" v="25" actId="47"/>
        <pc:sldMkLst>
          <pc:docMk/>
          <pc:sldMk cId="0" sldId="275"/>
        </pc:sldMkLst>
      </pc:sldChg>
      <pc:sldChg chg="del">
        <pc:chgData name="Roger Barros Da Cruz" userId="a75a5ebb-5283-4cc2-aca3-32ec3c90156a" providerId="ADAL" clId="{2B441C6E-F158-4483-8239-278B64A508DA}" dt="2021-11-02T21:57:44.520" v="26" actId="47"/>
        <pc:sldMkLst>
          <pc:docMk/>
          <pc:sldMk cId="0" sldId="276"/>
        </pc:sldMkLst>
      </pc:sldChg>
      <pc:sldChg chg="del">
        <pc:chgData name="Roger Barros Da Cruz" userId="a75a5ebb-5283-4cc2-aca3-32ec3c90156a" providerId="ADAL" clId="{2B441C6E-F158-4483-8239-278B64A508DA}" dt="2021-11-02T21:57:44.746" v="27" actId="47"/>
        <pc:sldMkLst>
          <pc:docMk/>
          <pc:sldMk cId="0" sldId="277"/>
        </pc:sldMkLst>
      </pc:sldChg>
      <pc:sldChg chg="del">
        <pc:chgData name="Roger Barros Da Cruz" userId="a75a5ebb-5283-4cc2-aca3-32ec3c90156a" providerId="ADAL" clId="{2B441C6E-F158-4483-8239-278B64A508DA}" dt="2021-11-02T21:57:38.123" v="0" actId="47"/>
        <pc:sldMkLst>
          <pc:docMk/>
          <pc:sldMk cId="1789873386" sldId="301"/>
        </pc:sldMkLst>
      </pc:sldChg>
      <pc:sldChg chg="del">
        <pc:chgData name="Roger Barros Da Cruz" userId="a75a5ebb-5283-4cc2-aca3-32ec3c90156a" providerId="ADAL" clId="{2B441C6E-F158-4483-8239-278B64A508DA}" dt="2021-11-02T21:58:05.473" v="61" actId="47"/>
        <pc:sldMkLst>
          <pc:docMk/>
          <pc:sldMk cId="3798308848" sldId="318"/>
        </pc:sldMkLst>
      </pc:sldChg>
      <pc:sldChg chg="del">
        <pc:chgData name="Roger Barros Da Cruz" userId="a75a5ebb-5283-4cc2-aca3-32ec3c90156a" providerId="ADAL" clId="{2B441C6E-F158-4483-8239-278B64A508DA}" dt="2021-11-02T21:57:38.433" v="1" actId="47"/>
        <pc:sldMkLst>
          <pc:docMk/>
          <pc:sldMk cId="766139832" sldId="323"/>
        </pc:sldMkLst>
      </pc:sldChg>
      <pc:sldChg chg="del">
        <pc:chgData name="Roger Barros Da Cruz" userId="a75a5ebb-5283-4cc2-aca3-32ec3c90156a" providerId="ADAL" clId="{2B441C6E-F158-4483-8239-278B64A508DA}" dt="2021-11-02T21:57:38.702" v="2" actId="47"/>
        <pc:sldMkLst>
          <pc:docMk/>
          <pc:sldMk cId="130829196" sldId="324"/>
        </pc:sldMkLst>
      </pc:sldChg>
      <pc:sldChg chg="del">
        <pc:chgData name="Roger Barros Da Cruz" userId="a75a5ebb-5283-4cc2-aca3-32ec3c90156a" providerId="ADAL" clId="{2B441C6E-F158-4483-8239-278B64A508DA}" dt="2021-11-02T21:57:38.931" v="3" actId="47"/>
        <pc:sldMkLst>
          <pc:docMk/>
          <pc:sldMk cId="4179995381" sldId="325"/>
        </pc:sldMkLst>
      </pc:sldChg>
      <pc:sldChg chg="del">
        <pc:chgData name="Roger Barros Da Cruz" userId="a75a5ebb-5283-4cc2-aca3-32ec3c90156a" providerId="ADAL" clId="{2B441C6E-F158-4483-8239-278B64A508DA}" dt="2021-11-02T21:57:39.206" v="4" actId="47"/>
        <pc:sldMkLst>
          <pc:docMk/>
          <pc:sldMk cId="635236991" sldId="326"/>
        </pc:sldMkLst>
      </pc:sldChg>
      <pc:sldChg chg="del">
        <pc:chgData name="Roger Barros Da Cruz" userId="a75a5ebb-5283-4cc2-aca3-32ec3c90156a" providerId="ADAL" clId="{2B441C6E-F158-4483-8239-278B64A508DA}" dt="2021-11-02T21:57:39.434" v="5" actId="47"/>
        <pc:sldMkLst>
          <pc:docMk/>
          <pc:sldMk cId="1860273462" sldId="327"/>
        </pc:sldMkLst>
      </pc:sldChg>
      <pc:sldChg chg="del">
        <pc:chgData name="Roger Barros Da Cruz" userId="a75a5ebb-5283-4cc2-aca3-32ec3c90156a" providerId="ADAL" clId="{2B441C6E-F158-4483-8239-278B64A508DA}" dt="2021-11-02T21:57:39.655" v="6" actId="47"/>
        <pc:sldMkLst>
          <pc:docMk/>
          <pc:sldMk cId="2847673748" sldId="328"/>
        </pc:sldMkLst>
      </pc:sldChg>
      <pc:sldChg chg="del">
        <pc:chgData name="Roger Barros Da Cruz" userId="a75a5ebb-5283-4cc2-aca3-32ec3c90156a" providerId="ADAL" clId="{2B441C6E-F158-4483-8239-278B64A508DA}" dt="2021-11-02T21:57:39.871" v="7" actId="47"/>
        <pc:sldMkLst>
          <pc:docMk/>
          <pc:sldMk cId="2906630175" sldId="329"/>
        </pc:sldMkLst>
      </pc:sldChg>
      <pc:sldChg chg="del">
        <pc:chgData name="Roger Barros Da Cruz" userId="a75a5ebb-5283-4cc2-aca3-32ec3c90156a" providerId="ADAL" clId="{2B441C6E-F158-4483-8239-278B64A508DA}" dt="2021-11-02T21:57:40.055" v="8" actId="47"/>
        <pc:sldMkLst>
          <pc:docMk/>
          <pc:sldMk cId="2172026272" sldId="330"/>
        </pc:sldMkLst>
      </pc:sldChg>
      <pc:sldChg chg="del">
        <pc:chgData name="Roger Barros Da Cruz" userId="a75a5ebb-5283-4cc2-aca3-32ec3c90156a" providerId="ADAL" clId="{2B441C6E-F158-4483-8239-278B64A508DA}" dt="2021-11-02T21:57:40.231" v="9" actId="47"/>
        <pc:sldMkLst>
          <pc:docMk/>
          <pc:sldMk cId="2167004809" sldId="331"/>
        </pc:sldMkLst>
      </pc:sldChg>
      <pc:sldChg chg="del">
        <pc:chgData name="Roger Barros Da Cruz" userId="a75a5ebb-5283-4cc2-aca3-32ec3c90156a" providerId="ADAL" clId="{2B441C6E-F158-4483-8239-278B64A508DA}" dt="2021-11-02T21:57:40.389" v="10" actId="47"/>
        <pc:sldMkLst>
          <pc:docMk/>
          <pc:sldMk cId="1763673628" sldId="332"/>
        </pc:sldMkLst>
      </pc:sldChg>
      <pc:sldChg chg="del">
        <pc:chgData name="Roger Barros Da Cruz" userId="a75a5ebb-5283-4cc2-aca3-32ec3c90156a" providerId="ADAL" clId="{2B441C6E-F158-4483-8239-278B64A508DA}" dt="2021-11-02T21:57:40.579" v="11" actId="47"/>
        <pc:sldMkLst>
          <pc:docMk/>
          <pc:sldMk cId="2412061598" sldId="333"/>
        </pc:sldMkLst>
      </pc:sldChg>
      <pc:sldChg chg="del">
        <pc:chgData name="Roger Barros Da Cruz" userId="a75a5ebb-5283-4cc2-aca3-32ec3c90156a" providerId="ADAL" clId="{2B441C6E-F158-4483-8239-278B64A508DA}" dt="2021-11-02T21:57:40.766" v="12" actId="47"/>
        <pc:sldMkLst>
          <pc:docMk/>
          <pc:sldMk cId="1145218387" sldId="334"/>
        </pc:sldMkLst>
      </pc:sldChg>
      <pc:sldChg chg="del">
        <pc:chgData name="Roger Barros Da Cruz" userId="a75a5ebb-5283-4cc2-aca3-32ec3c90156a" providerId="ADAL" clId="{2B441C6E-F158-4483-8239-278B64A508DA}" dt="2021-11-02T21:57:40.932" v="13" actId="47"/>
        <pc:sldMkLst>
          <pc:docMk/>
          <pc:sldMk cId="2588598442" sldId="335"/>
        </pc:sldMkLst>
      </pc:sldChg>
      <pc:sldChg chg="del">
        <pc:chgData name="Roger Barros Da Cruz" userId="a75a5ebb-5283-4cc2-aca3-32ec3c90156a" providerId="ADAL" clId="{2B441C6E-F158-4483-8239-278B64A508DA}" dt="2021-11-02T21:57:41.182" v="14" actId="47"/>
        <pc:sldMkLst>
          <pc:docMk/>
          <pc:sldMk cId="3524666749" sldId="336"/>
        </pc:sldMkLst>
      </pc:sldChg>
      <pc:sldChg chg="del">
        <pc:chgData name="Roger Barros Da Cruz" userId="a75a5ebb-5283-4cc2-aca3-32ec3c90156a" providerId="ADAL" clId="{2B441C6E-F158-4483-8239-278B64A508DA}" dt="2021-11-02T21:57:45.040" v="28" actId="47"/>
        <pc:sldMkLst>
          <pc:docMk/>
          <pc:sldMk cId="744900107" sldId="337"/>
        </pc:sldMkLst>
      </pc:sldChg>
      <pc:sldChg chg="del">
        <pc:chgData name="Roger Barros Da Cruz" userId="a75a5ebb-5283-4cc2-aca3-32ec3c90156a" providerId="ADAL" clId="{2B441C6E-F158-4483-8239-278B64A508DA}" dt="2021-11-02T21:57:45.708" v="29" actId="47"/>
        <pc:sldMkLst>
          <pc:docMk/>
          <pc:sldMk cId="1663484775" sldId="338"/>
        </pc:sldMkLst>
      </pc:sldChg>
      <pc:sldChg chg="del">
        <pc:chgData name="Roger Barros Da Cruz" userId="a75a5ebb-5283-4cc2-aca3-32ec3c90156a" providerId="ADAL" clId="{2B441C6E-F158-4483-8239-278B64A508DA}" dt="2021-11-02T21:57:58.225" v="31" actId="47"/>
        <pc:sldMkLst>
          <pc:docMk/>
          <pc:sldMk cId="2744730402" sldId="339"/>
        </pc:sldMkLst>
      </pc:sldChg>
      <pc:sldChg chg="del">
        <pc:chgData name="Roger Barros Da Cruz" userId="a75a5ebb-5283-4cc2-aca3-32ec3c90156a" providerId="ADAL" clId="{2B441C6E-F158-4483-8239-278B64A508DA}" dt="2021-11-02T21:57:58.704" v="32" actId="47"/>
        <pc:sldMkLst>
          <pc:docMk/>
          <pc:sldMk cId="366484067" sldId="340"/>
        </pc:sldMkLst>
      </pc:sldChg>
      <pc:sldChg chg="del">
        <pc:chgData name="Roger Barros Da Cruz" userId="a75a5ebb-5283-4cc2-aca3-32ec3c90156a" providerId="ADAL" clId="{2B441C6E-F158-4483-8239-278B64A508DA}" dt="2021-11-02T21:57:58.731" v="33" actId="47"/>
        <pc:sldMkLst>
          <pc:docMk/>
          <pc:sldMk cId="1562409695" sldId="341"/>
        </pc:sldMkLst>
      </pc:sldChg>
      <pc:sldChg chg="del">
        <pc:chgData name="Roger Barros Da Cruz" userId="a75a5ebb-5283-4cc2-aca3-32ec3c90156a" providerId="ADAL" clId="{2B441C6E-F158-4483-8239-278B64A508DA}" dt="2021-11-02T21:57:58.839" v="34" actId="47"/>
        <pc:sldMkLst>
          <pc:docMk/>
          <pc:sldMk cId="4054097766" sldId="342"/>
        </pc:sldMkLst>
      </pc:sldChg>
      <pc:sldChg chg="del">
        <pc:chgData name="Roger Barros Da Cruz" userId="a75a5ebb-5283-4cc2-aca3-32ec3c90156a" providerId="ADAL" clId="{2B441C6E-F158-4483-8239-278B64A508DA}" dt="2021-11-02T21:57:58.866" v="35" actId="47"/>
        <pc:sldMkLst>
          <pc:docMk/>
          <pc:sldMk cId="1097770147" sldId="343"/>
        </pc:sldMkLst>
      </pc:sldChg>
      <pc:sldChg chg="del">
        <pc:chgData name="Roger Barros Da Cruz" userId="a75a5ebb-5283-4cc2-aca3-32ec3c90156a" providerId="ADAL" clId="{2B441C6E-F158-4483-8239-278B64A508DA}" dt="2021-11-02T21:57:58.953" v="37" actId="47"/>
        <pc:sldMkLst>
          <pc:docMk/>
          <pc:sldMk cId="220964627" sldId="344"/>
        </pc:sldMkLst>
      </pc:sldChg>
      <pc:sldChg chg="del">
        <pc:chgData name="Roger Barros Da Cruz" userId="a75a5ebb-5283-4cc2-aca3-32ec3c90156a" providerId="ADAL" clId="{2B441C6E-F158-4483-8239-278B64A508DA}" dt="2021-11-02T21:57:58.974" v="38" actId="47"/>
        <pc:sldMkLst>
          <pc:docMk/>
          <pc:sldMk cId="3328755385" sldId="345"/>
        </pc:sldMkLst>
      </pc:sldChg>
      <pc:sldChg chg="del">
        <pc:chgData name="Roger Barros Da Cruz" userId="a75a5ebb-5283-4cc2-aca3-32ec3c90156a" providerId="ADAL" clId="{2B441C6E-F158-4483-8239-278B64A508DA}" dt="2021-11-02T21:57:59.077" v="39" actId="47"/>
        <pc:sldMkLst>
          <pc:docMk/>
          <pc:sldMk cId="1289294193" sldId="346"/>
        </pc:sldMkLst>
      </pc:sldChg>
      <pc:sldChg chg="del">
        <pc:chgData name="Roger Barros Da Cruz" userId="a75a5ebb-5283-4cc2-aca3-32ec3c90156a" providerId="ADAL" clId="{2B441C6E-F158-4483-8239-278B64A508DA}" dt="2021-11-02T21:57:59.099" v="40" actId="47"/>
        <pc:sldMkLst>
          <pc:docMk/>
          <pc:sldMk cId="752668569" sldId="347"/>
        </pc:sldMkLst>
      </pc:sldChg>
      <pc:sldChg chg="del">
        <pc:chgData name="Roger Barros Da Cruz" userId="a75a5ebb-5283-4cc2-aca3-32ec3c90156a" providerId="ADAL" clId="{2B441C6E-F158-4483-8239-278B64A508DA}" dt="2021-11-02T21:57:59.121" v="41" actId="47"/>
        <pc:sldMkLst>
          <pc:docMk/>
          <pc:sldMk cId="2819109313" sldId="348"/>
        </pc:sldMkLst>
      </pc:sldChg>
      <pc:sldChg chg="del">
        <pc:chgData name="Roger Barros Da Cruz" userId="a75a5ebb-5283-4cc2-aca3-32ec3c90156a" providerId="ADAL" clId="{2B441C6E-F158-4483-8239-278B64A508DA}" dt="2021-11-02T21:57:59.242" v="42" actId="47"/>
        <pc:sldMkLst>
          <pc:docMk/>
          <pc:sldMk cId="2926999195" sldId="349"/>
        </pc:sldMkLst>
      </pc:sldChg>
      <pc:sldChg chg="del">
        <pc:chgData name="Roger Barros Da Cruz" userId="a75a5ebb-5283-4cc2-aca3-32ec3c90156a" providerId="ADAL" clId="{2B441C6E-F158-4483-8239-278B64A508DA}" dt="2021-11-02T21:57:59.271" v="43" actId="47"/>
        <pc:sldMkLst>
          <pc:docMk/>
          <pc:sldMk cId="1818650969" sldId="350"/>
        </pc:sldMkLst>
      </pc:sldChg>
      <pc:sldChg chg="del">
        <pc:chgData name="Roger Barros Da Cruz" userId="a75a5ebb-5283-4cc2-aca3-32ec3c90156a" providerId="ADAL" clId="{2B441C6E-F158-4483-8239-278B64A508DA}" dt="2021-11-02T21:57:59.966" v="44" actId="47"/>
        <pc:sldMkLst>
          <pc:docMk/>
          <pc:sldMk cId="51361041" sldId="351"/>
        </pc:sldMkLst>
      </pc:sldChg>
      <pc:sldChg chg="del">
        <pc:chgData name="Roger Barros Da Cruz" userId="a75a5ebb-5283-4cc2-aca3-32ec3c90156a" providerId="ADAL" clId="{2B441C6E-F158-4483-8239-278B64A508DA}" dt="2021-11-02T21:58:00.179" v="45" actId="47"/>
        <pc:sldMkLst>
          <pc:docMk/>
          <pc:sldMk cId="881527263" sldId="352"/>
        </pc:sldMkLst>
      </pc:sldChg>
      <pc:sldChg chg="del">
        <pc:chgData name="Roger Barros Da Cruz" userId="a75a5ebb-5283-4cc2-aca3-32ec3c90156a" providerId="ADAL" clId="{2B441C6E-F158-4483-8239-278B64A508DA}" dt="2021-11-02T21:58:00.355" v="46" actId="47"/>
        <pc:sldMkLst>
          <pc:docMk/>
          <pc:sldMk cId="4293162478" sldId="353"/>
        </pc:sldMkLst>
      </pc:sldChg>
      <pc:sldChg chg="del">
        <pc:chgData name="Roger Barros Da Cruz" userId="a75a5ebb-5283-4cc2-aca3-32ec3c90156a" providerId="ADAL" clId="{2B441C6E-F158-4483-8239-278B64A508DA}" dt="2021-11-02T21:58:00.554" v="47" actId="47"/>
        <pc:sldMkLst>
          <pc:docMk/>
          <pc:sldMk cId="1962675718" sldId="354"/>
        </pc:sldMkLst>
      </pc:sldChg>
      <pc:sldChg chg="del">
        <pc:chgData name="Roger Barros Da Cruz" userId="a75a5ebb-5283-4cc2-aca3-32ec3c90156a" providerId="ADAL" clId="{2B441C6E-F158-4483-8239-278B64A508DA}" dt="2021-11-02T21:58:00.688" v="48" actId="47"/>
        <pc:sldMkLst>
          <pc:docMk/>
          <pc:sldMk cId="1579966728" sldId="355"/>
        </pc:sldMkLst>
      </pc:sldChg>
      <pc:sldChg chg="del">
        <pc:chgData name="Roger Barros Da Cruz" userId="a75a5ebb-5283-4cc2-aca3-32ec3c90156a" providerId="ADAL" clId="{2B441C6E-F158-4483-8239-278B64A508DA}" dt="2021-11-02T21:58:00.849" v="49" actId="47"/>
        <pc:sldMkLst>
          <pc:docMk/>
          <pc:sldMk cId="2271060607" sldId="356"/>
        </pc:sldMkLst>
      </pc:sldChg>
      <pc:sldChg chg="del">
        <pc:chgData name="Roger Barros Da Cruz" userId="a75a5ebb-5283-4cc2-aca3-32ec3c90156a" providerId="ADAL" clId="{2B441C6E-F158-4483-8239-278B64A508DA}" dt="2021-11-02T21:58:01.006" v="50" actId="47"/>
        <pc:sldMkLst>
          <pc:docMk/>
          <pc:sldMk cId="3253298650" sldId="357"/>
        </pc:sldMkLst>
      </pc:sldChg>
      <pc:sldChg chg="del">
        <pc:chgData name="Roger Barros Da Cruz" userId="a75a5ebb-5283-4cc2-aca3-32ec3c90156a" providerId="ADAL" clId="{2B441C6E-F158-4483-8239-278B64A508DA}" dt="2021-11-02T21:58:01.172" v="51" actId="47"/>
        <pc:sldMkLst>
          <pc:docMk/>
          <pc:sldMk cId="117970975" sldId="358"/>
        </pc:sldMkLst>
      </pc:sldChg>
      <pc:sldChg chg="del">
        <pc:chgData name="Roger Barros Da Cruz" userId="a75a5ebb-5283-4cc2-aca3-32ec3c90156a" providerId="ADAL" clId="{2B441C6E-F158-4483-8239-278B64A508DA}" dt="2021-11-02T21:58:01.352" v="52" actId="47"/>
        <pc:sldMkLst>
          <pc:docMk/>
          <pc:sldMk cId="4006540978" sldId="359"/>
        </pc:sldMkLst>
      </pc:sldChg>
      <pc:sldChg chg="del">
        <pc:chgData name="Roger Barros Da Cruz" userId="a75a5ebb-5283-4cc2-aca3-32ec3c90156a" providerId="ADAL" clId="{2B441C6E-F158-4483-8239-278B64A508DA}" dt="2021-11-02T21:58:01.553" v="53" actId="47"/>
        <pc:sldMkLst>
          <pc:docMk/>
          <pc:sldMk cId="235277435" sldId="360"/>
        </pc:sldMkLst>
      </pc:sldChg>
      <pc:sldChg chg="del">
        <pc:chgData name="Roger Barros Da Cruz" userId="a75a5ebb-5283-4cc2-aca3-32ec3c90156a" providerId="ADAL" clId="{2B441C6E-F158-4483-8239-278B64A508DA}" dt="2021-11-02T21:58:01.831" v="54" actId="47"/>
        <pc:sldMkLst>
          <pc:docMk/>
          <pc:sldMk cId="765788331" sldId="361"/>
        </pc:sldMkLst>
      </pc:sldChg>
      <pc:sldChg chg="del">
        <pc:chgData name="Roger Barros Da Cruz" userId="a75a5ebb-5283-4cc2-aca3-32ec3c90156a" providerId="ADAL" clId="{2B441C6E-F158-4483-8239-278B64A508DA}" dt="2021-11-02T21:58:02.049" v="55" actId="47"/>
        <pc:sldMkLst>
          <pc:docMk/>
          <pc:sldMk cId="1986987460" sldId="362"/>
        </pc:sldMkLst>
      </pc:sldChg>
      <pc:sldChg chg="del">
        <pc:chgData name="Roger Barros Da Cruz" userId="a75a5ebb-5283-4cc2-aca3-32ec3c90156a" providerId="ADAL" clId="{2B441C6E-F158-4483-8239-278B64A508DA}" dt="2021-11-02T21:58:02.256" v="56" actId="47"/>
        <pc:sldMkLst>
          <pc:docMk/>
          <pc:sldMk cId="4275085607" sldId="363"/>
        </pc:sldMkLst>
      </pc:sldChg>
      <pc:sldChg chg="del">
        <pc:chgData name="Roger Barros Da Cruz" userId="a75a5ebb-5283-4cc2-aca3-32ec3c90156a" providerId="ADAL" clId="{2B441C6E-F158-4483-8239-278B64A508DA}" dt="2021-11-02T21:58:02.505" v="57" actId="47"/>
        <pc:sldMkLst>
          <pc:docMk/>
          <pc:sldMk cId="1799094128" sldId="364"/>
        </pc:sldMkLst>
      </pc:sldChg>
      <pc:sldChg chg="del">
        <pc:chgData name="Roger Barros Da Cruz" userId="a75a5ebb-5283-4cc2-aca3-32ec3c90156a" providerId="ADAL" clId="{2B441C6E-F158-4483-8239-278B64A508DA}" dt="2021-11-02T21:58:02.741" v="58" actId="47"/>
        <pc:sldMkLst>
          <pc:docMk/>
          <pc:sldMk cId="3051699103" sldId="365"/>
        </pc:sldMkLst>
      </pc:sldChg>
      <pc:sldChg chg="del">
        <pc:chgData name="Roger Barros Da Cruz" userId="a75a5ebb-5283-4cc2-aca3-32ec3c90156a" providerId="ADAL" clId="{2B441C6E-F158-4483-8239-278B64A508DA}" dt="2021-11-02T21:58:03.372" v="59" actId="47"/>
        <pc:sldMkLst>
          <pc:docMk/>
          <pc:sldMk cId="3056314467" sldId="366"/>
        </pc:sldMkLst>
      </pc:sldChg>
      <pc:sldChg chg="del">
        <pc:chgData name="Roger Barros Da Cruz" userId="a75a5ebb-5283-4cc2-aca3-32ec3c90156a" providerId="ADAL" clId="{2B441C6E-F158-4483-8239-278B64A508DA}" dt="2021-11-02T21:58:04.091" v="60" actId="47"/>
        <pc:sldMkLst>
          <pc:docMk/>
          <pc:sldMk cId="1618180118" sldId="367"/>
        </pc:sldMkLst>
      </pc:sldChg>
      <pc:sldChg chg="del">
        <pc:chgData name="Roger Barros Da Cruz" userId="a75a5ebb-5283-4cc2-aca3-32ec3c90156a" providerId="ADAL" clId="{2B441C6E-F158-4483-8239-278B64A508DA}" dt="2021-11-02T21:57:46.711" v="30" actId="47"/>
        <pc:sldMkLst>
          <pc:docMk/>
          <pc:sldMk cId="2328431006" sldId="368"/>
        </pc:sldMkLst>
      </pc:sldChg>
      <pc:sldChg chg="del">
        <pc:chgData name="Roger Barros Da Cruz" userId="a75a5ebb-5283-4cc2-aca3-32ec3c90156a" providerId="ADAL" clId="{2B441C6E-F158-4483-8239-278B64A508DA}" dt="2021-11-02T21:57:58.876" v="36" actId="47"/>
        <pc:sldMkLst>
          <pc:docMk/>
          <pc:sldMk cId="3300511385" sldId="369"/>
        </pc:sldMkLst>
      </pc:sldChg>
      <pc:sldMasterChg chg="delSldLayout">
        <pc:chgData name="Roger Barros Da Cruz" userId="a75a5ebb-5283-4cc2-aca3-32ec3c90156a" providerId="ADAL" clId="{2B441C6E-F158-4483-8239-278B64A508DA}" dt="2021-11-02T21:57:58.876" v="36" actId="47"/>
        <pc:sldMasterMkLst>
          <pc:docMk/>
          <pc:sldMasterMk cId="2093872371" sldId="2147483725"/>
        </pc:sldMasterMkLst>
        <pc:sldLayoutChg chg="del">
          <pc:chgData name="Roger Barros Da Cruz" userId="a75a5ebb-5283-4cc2-aca3-32ec3c90156a" providerId="ADAL" clId="{2B441C6E-F158-4483-8239-278B64A508DA}" dt="2021-11-02T21:57:45.040" v="28" actId="47"/>
          <pc:sldLayoutMkLst>
            <pc:docMk/>
            <pc:sldMasterMk cId="2093872371" sldId="2147483725"/>
            <pc:sldLayoutMk cId="3635230980" sldId="2147483726"/>
          </pc:sldLayoutMkLst>
        </pc:sldLayoutChg>
        <pc:sldLayoutChg chg="del">
          <pc:chgData name="Roger Barros Da Cruz" userId="a75a5ebb-5283-4cc2-aca3-32ec3c90156a" providerId="ADAL" clId="{2B441C6E-F158-4483-8239-278B64A508DA}" dt="2021-11-02T21:57:58.876" v="36" actId="47"/>
          <pc:sldLayoutMkLst>
            <pc:docMk/>
            <pc:sldMasterMk cId="2093872371" sldId="2147483725"/>
            <pc:sldLayoutMk cId="4118494078" sldId="214748372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30F58-8666-4CB0-958D-42AA7E05A8E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pt-BR"/>
        </a:p>
      </dgm:t>
    </dgm:pt>
    <dgm:pt modelId="{22045957-1283-410E-BD47-BD13EED1DEFC}">
      <dgm:prSet/>
      <dgm:spPr/>
      <dgm:t>
        <a:bodyPr/>
        <a:lstStyle/>
        <a:p>
          <a:r>
            <a:rPr lang="pt-BR"/>
            <a:t>1. Dividir a seqüência em grupos de movimentos.</a:t>
          </a:r>
        </a:p>
      </dgm:t>
    </dgm:pt>
    <dgm:pt modelId="{5048C9C2-8617-4735-8CB4-C2D78C1E318F}" type="parTrans" cxnId="{672A8750-BFF2-4C62-9055-65F8CC66DE17}">
      <dgm:prSet/>
      <dgm:spPr/>
      <dgm:t>
        <a:bodyPr/>
        <a:lstStyle/>
        <a:p>
          <a:endParaRPr lang="pt-BR"/>
        </a:p>
      </dgm:t>
    </dgm:pt>
    <dgm:pt modelId="{62F5DD76-8F8D-49B8-BCDE-0CEC22CDCC2D}" type="sibTrans" cxnId="{672A8750-BFF2-4C62-9055-65F8CC66DE17}">
      <dgm:prSet/>
      <dgm:spPr/>
      <dgm:t>
        <a:bodyPr/>
        <a:lstStyle/>
        <a:p>
          <a:endParaRPr lang="pt-BR"/>
        </a:p>
      </dgm:t>
    </dgm:pt>
    <dgm:pt modelId="{48929B5D-76E3-4BC0-8259-9AA3AC099663}">
      <dgm:prSet/>
      <dgm:spPr/>
      <dgm:t>
        <a:bodyPr/>
        <a:lstStyle/>
        <a:p>
          <a:r>
            <a:rPr lang="pt-BR"/>
            <a:t>2. Desenhar cilindros e suas válvulas de comando.</a:t>
          </a:r>
        </a:p>
      </dgm:t>
    </dgm:pt>
    <dgm:pt modelId="{5650C3AA-E7B9-466F-BFCB-824768D1ED46}" type="parTrans" cxnId="{D6194797-476A-4A7E-8FD9-58B925A99911}">
      <dgm:prSet/>
      <dgm:spPr/>
      <dgm:t>
        <a:bodyPr/>
        <a:lstStyle/>
        <a:p>
          <a:endParaRPr lang="pt-BR"/>
        </a:p>
      </dgm:t>
    </dgm:pt>
    <dgm:pt modelId="{17100E11-93F0-4A6E-8593-4BC0358A713D}" type="sibTrans" cxnId="{D6194797-476A-4A7E-8FD9-58B925A99911}">
      <dgm:prSet/>
      <dgm:spPr/>
      <dgm:t>
        <a:bodyPr/>
        <a:lstStyle/>
        <a:p>
          <a:endParaRPr lang="pt-BR"/>
        </a:p>
      </dgm:t>
    </dgm:pt>
    <dgm:pt modelId="{78AE38F4-4C4B-44BA-9E65-EAB16F1F4DE4}">
      <dgm:prSet/>
      <dgm:spPr/>
      <dgm:t>
        <a:bodyPr/>
        <a:lstStyle/>
        <a:p>
          <a:r>
            <a:rPr lang="pt-BR"/>
            <a:t>3. Desenhar as N linhas de pressão.</a:t>
          </a:r>
        </a:p>
      </dgm:t>
    </dgm:pt>
    <dgm:pt modelId="{EEB65FF5-0724-4125-851A-7DCE1BDE4406}" type="parTrans" cxnId="{12350D9F-A995-4080-A5C2-920E61A0F253}">
      <dgm:prSet/>
      <dgm:spPr/>
      <dgm:t>
        <a:bodyPr/>
        <a:lstStyle/>
        <a:p>
          <a:endParaRPr lang="pt-BR"/>
        </a:p>
      </dgm:t>
    </dgm:pt>
    <dgm:pt modelId="{068E62E1-FCA5-4E51-B4AB-27C98A2C0621}" type="sibTrans" cxnId="{12350D9F-A995-4080-A5C2-920E61A0F253}">
      <dgm:prSet/>
      <dgm:spPr/>
      <dgm:t>
        <a:bodyPr/>
        <a:lstStyle/>
        <a:p>
          <a:endParaRPr lang="pt-BR"/>
        </a:p>
      </dgm:t>
    </dgm:pt>
    <dgm:pt modelId="{2D637802-D099-446C-85C6-6DE9486E56C3}">
      <dgm:prSet/>
      <dgm:spPr/>
      <dgm:t>
        <a:bodyPr/>
        <a:lstStyle/>
        <a:p>
          <a:r>
            <a:rPr lang="pt-BR"/>
            <a:t>4. Desenhar N válvulas de comutação.</a:t>
          </a:r>
        </a:p>
      </dgm:t>
    </dgm:pt>
    <dgm:pt modelId="{0C51899A-D3F0-41D1-AAD4-40D0887C2597}" type="parTrans" cxnId="{037E7842-9846-4F51-AF50-F17E3EDFF33F}">
      <dgm:prSet/>
      <dgm:spPr/>
      <dgm:t>
        <a:bodyPr/>
        <a:lstStyle/>
        <a:p>
          <a:endParaRPr lang="pt-BR"/>
        </a:p>
      </dgm:t>
    </dgm:pt>
    <dgm:pt modelId="{DFA0467C-D361-457F-B933-5938F0AFB3E3}" type="sibTrans" cxnId="{037E7842-9846-4F51-AF50-F17E3EDFF33F}">
      <dgm:prSet/>
      <dgm:spPr/>
      <dgm:t>
        <a:bodyPr/>
        <a:lstStyle/>
        <a:p>
          <a:endParaRPr lang="pt-BR"/>
        </a:p>
      </dgm:t>
    </dgm:pt>
    <dgm:pt modelId="{B3EA338E-0639-488D-BAAF-B622B198C0E6}">
      <dgm:prSet/>
      <dgm:spPr/>
      <dgm:t>
        <a:bodyPr/>
        <a:lstStyle/>
        <a:p>
          <a:r>
            <a:rPr lang="pt-BR"/>
            <a:t>5. Ligar os pilotos das válvulas às respectivas linhas de pressão.</a:t>
          </a:r>
        </a:p>
      </dgm:t>
    </dgm:pt>
    <dgm:pt modelId="{90C0D47F-F322-470B-B9CF-C6209002353D}" type="parTrans" cxnId="{754694ED-427A-4524-A547-DC0F37431476}">
      <dgm:prSet/>
      <dgm:spPr/>
      <dgm:t>
        <a:bodyPr/>
        <a:lstStyle/>
        <a:p>
          <a:endParaRPr lang="pt-BR"/>
        </a:p>
      </dgm:t>
    </dgm:pt>
    <dgm:pt modelId="{8AA02E59-C785-4B7D-BA59-0627AE44F62A}" type="sibTrans" cxnId="{754694ED-427A-4524-A547-DC0F37431476}">
      <dgm:prSet/>
      <dgm:spPr/>
      <dgm:t>
        <a:bodyPr/>
        <a:lstStyle/>
        <a:p>
          <a:endParaRPr lang="pt-BR"/>
        </a:p>
      </dgm:t>
    </dgm:pt>
    <dgm:pt modelId="{8402FCC7-E038-4AEB-B384-A203ACD0176C}">
      <dgm:prSet/>
      <dgm:spPr/>
      <dgm:t>
        <a:bodyPr/>
        <a:lstStyle/>
        <a:p>
          <a:endParaRPr lang="pt-BR"/>
        </a:p>
      </dgm:t>
    </dgm:pt>
    <dgm:pt modelId="{BD00BFF6-BB48-44D2-B042-FECBB64314B6}" type="parTrans" cxnId="{94370AE4-8143-4ECE-B258-946EA7B168C7}">
      <dgm:prSet/>
      <dgm:spPr/>
      <dgm:t>
        <a:bodyPr/>
        <a:lstStyle/>
        <a:p>
          <a:endParaRPr lang="pt-BR"/>
        </a:p>
      </dgm:t>
    </dgm:pt>
    <dgm:pt modelId="{A4B49525-BB64-49F2-B628-2581BC5C3936}" type="sibTrans" cxnId="{94370AE4-8143-4ECE-B258-946EA7B168C7}">
      <dgm:prSet/>
      <dgm:spPr/>
      <dgm:t>
        <a:bodyPr/>
        <a:lstStyle/>
        <a:p>
          <a:endParaRPr lang="pt-BR"/>
        </a:p>
      </dgm:t>
    </dgm:pt>
    <dgm:pt modelId="{A7610BD5-FCC1-40DB-8484-3D6EE3CCDDE0}">
      <dgm:prSet/>
      <dgm:spPr/>
      <dgm:t>
        <a:bodyPr/>
        <a:lstStyle/>
        <a:p>
          <a:endParaRPr lang="pt-BR"/>
        </a:p>
      </dgm:t>
    </dgm:pt>
    <dgm:pt modelId="{2580B2A9-7212-4A0C-ADE7-1A33A6BD3A7F}" type="parTrans" cxnId="{F553E62D-B57E-4301-AC29-6167BFE7074B}">
      <dgm:prSet/>
      <dgm:spPr/>
      <dgm:t>
        <a:bodyPr/>
        <a:lstStyle/>
        <a:p>
          <a:endParaRPr lang="pt-BR"/>
        </a:p>
      </dgm:t>
    </dgm:pt>
    <dgm:pt modelId="{FCDA928F-1F38-4A60-B79E-70A45C92B52C}" type="sibTrans" cxnId="{F553E62D-B57E-4301-AC29-6167BFE7074B}">
      <dgm:prSet/>
      <dgm:spPr/>
      <dgm:t>
        <a:bodyPr/>
        <a:lstStyle/>
        <a:p>
          <a:endParaRPr lang="pt-BR"/>
        </a:p>
      </dgm:t>
    </dgm:pt>
    <dgm:pt modelId="{DE515B06-96B1-4C91-BB1B-98F111BFCF13}" type="pres">
      <dgm:prSet presAssocID="{63E30F58-8666-4CB0-958D-42AA7E05A8E8}" presName="outerComposite" presStyleCnt="0">
        <dgm:presLayoutVars>
          <dgm:chMax val="5"/>
          <dgm:dir/>
          <dgm:resizeHandles val="exact"/>
        </dgm:presLayoutVars>
      </dgm:prSet>
      <dgm:spPr/>
    </dgm:pt>
    <dgm:pt modelId="{B66BE7C2-DB95-4993-97F3-705B3D552A4E}" type="pres">
      <dgm:prSet presAssocID="{63E30F58-8666-4CB0-958D-42AA7E05A8E8}" presName="dummyMaxCanvas" presStyleCnt="0">
        <dgm:presLayoutVars/>
      </dgm:prSet>
      <dgm:spPr/>
    </dgm:pt>
    <dgm:pt modelId="{F9732FDC-A543-4120-A263-27B178DA7103}" type="pres">
      <dgm:prSet presAssocID="{63E30F58-8666-4CB0-958D-42AA7E05A8E8}" presName="FiveNodes_1" presStyleLbl="node1" presStyleIdx="0" presStyleCnt="5">
        <dgm:presLayoutVars>
          <dgm:bulletEnabled val="1"/>
        </dgm:presLayoutVars>
      </dgm:prSet>
      <dgm:spPr/>
    </dgm:pt>
    <dgm:pt modelId="{F93DDF49-A50D-43C2-99DA-84B09B205A1B}" type="pres">
      <dgm:prSet presAssocID="{63E30F58-8666-4CB0-958D-42AA7E05A8E8}" presName="FiveNodes_2" presStyleLbl="node1" presStyleIdx="1" presStyleCnt="5">
        <dgm:presLayoutVars>
          <dgm:bulletEnabled val="1"/>
        </dgm:presLayoutVars>
      </dgm:prSet>
      <dgm:spPr/>
    </dgm:pt>
    <dgm:pt modelId="{02E787E0-4251-466C-969F-18381E357515}" type="pres">
      <dgm:prSet presAssocID="{63E30F58-8666-4CB0-958D-42AA7E05A8E8}" presName="FiveNodes_3" presStyleLbl="node1" presStyleIdx="2" presStyleCnt="5">
        <dgm:presLayoutVars>
          <dgm:bulletEnabled val="1"/>
        </dgm:presLayoutVars>
      </dgm:prSet>
      <dgm:spPr/>
    </dgm:pt>
    <dgm:pt modelId="{20FFFCA7-60AA-4299-84BC-0FB08D844C78}" type="pres">
      <dgm:prSet presAssocID="{63E30F58-8666-4CB0-958D-42AA7E05A8E8}" presName="FiveNodes_4" presStyleLbl="node1" presStyleIdx="3" presStyleCnt="5">
        <dgm:presLayoutVars>
          <dgm:bulletEnabled val="1"/>
        </dgm:presLayoutVars>
      </dgm:prSet>
      <dgm:spPr/>
    </dgm:pt>
    <dgm:pt modelId="{D4D4F675-3857-4EE3-954B-14679B6ADD33}" type="pres">
      <dgm:prSet presAssocID="{63E30F58-8666-4CB0-958D-42AA7E05A8E8}" presName="FiveNodes_5" presStyleLbl="node1" presStyleIdx="4" presStyleCnt="5">
        <dgm:presLayoutVars>
          <dgm:bulletEnabled val="1"/>
        </dgm:presLayoutVars>
      </dgm:prSet>
      <dgm:spPr/>
    </dgm:pt>
    <dgm:pt modelId="{A15545C2-6E09-4D8B-AF34-4C9CF8D3B8DC}" type="pres">
      <dgm:prSet presAssocID="{63E30F58-8666-4CB0-958D-42AA7E05A8E8}" presName="FiveConn_1-2" presStyleLbl="fgAccFollowNode1" presStyleIdx="0" presStyleCnt="4">
        <dgm:presLayoutVars>
          <dgm:bulletEnabled val="1"/>
        </dgm:presLayoutVars>
      </dgm:prSet>
      <dgm:spPr/>
    </dgm:pt>
    <dgm:pt modelId="{51C6087F-2372-4A49-9F0C-F47D295A18C9}" type="pres">
      <dgm:prSet presAssocID="{63E30F58-8666-4CB0-958D-42AA7E05A8E8}" presName="FiveConn_2-3" presStyleLbl="fgAccFollowNode1" presStyleIdx="1" presStyleCnt="4">
        <dgm:presLayoutVars>
          <dgm:bulletEnabled val="1"/>
        </dgm:presLayoutVars>
      </dgm:prSet>
      <dgm:spPr/>
    </dgm:pt>
    <dgm:pt modelId="{E5929C80-27D2-4566-A9D2-A223DA9AC85E}" type="pres">
      <dgm:prSet presAssocID="{63E30F58-8666-4CB0-958D-42AA7E05A8E8}" presName="FiveConn_3-4" presStyleLbl="fgAccFollowNode1" presStyleIdx="2" presStyleCnt="4">
        <dgm:presLayoutVars>
          <dgm:bulletEnabled val="1"/>
        </dgm:presLayoutVars>
      </dgm:prSet>
      <dgm:spPr/>
    </dgm:pt>
    <dgm:pt modelId="{F82B906C-C5A8-427C-BD19-8476123272E6}" type="pres">
      <dgm:prSet presAssocID="{63E30F58-8666-4CB0-958D-42AA7E05A8E8}" presName="FiveConn_4-5" presStyleLbl="fgAccFollowNode1" presStyleIdx="3" presStyleCnt="4">
        <dgm:presLayoutVars>
          <dgm:bulletEnabled val="1"/>
        </dgm:presLayoutVars>
      </dgm:prSet>
      <dgm:spPr/>
    </dgm:pt>
    <dgm:pt modelId="{B274D8AD-6E4D-4851-8C62-5EFE0028E29C}" type="pres">
      <dgm:prSet presAssocID="{63E30F58-8666-4CB0-958D-42AA7E05A8E8}" presName="FiveNodes_1_text" presStyleLbl="node1" presStyleIdx="4" presStyleCnt="5">
        <dgm:presLayoutVars>
          <dgm:bulletEnabled val="1"/>
        </dgm:presLayoutVars>
      </dgm:prSet>
      <dgm:spPr/>
    </dgm:pt>
    <dgm:pt modelId="{5253FB67-A3ED-4B49-ABF0-E0F5D0F25C7F}" type="pres">
      <dgm:prSet presAssocID="{63E30F58-8666-4CB0-958D-42AA7E05A8E8}" presName="FiveNodes_2_text" presStyleLbl="node1" presStyleIdx="4" presStyleCnt="5">
        <dgm:presLayoutVars>
          <dgm:bulletEnabled val="1"/>
        </dgm:presLayoutVars>
      </dgm:prSet>
      <dgm:spPr/>
    </dgm:pt>
    <dgm:pt modelId="{5F9DEC52-77BA-4F41-9290-E1B07F2108E4}" type="pres">
      <dgm:prSet presAssocID="{63E30F58-8666-4CB0-958D-42AA7E05A8E8}" presName="FiveNodes_3_text" presStyleLbl="node1" presStyleIdx="4" presStyleCnt="5">
        <dgm:presLayoutVars>
          <dgm:bulletEnabled val="1"/>
        </dgm:presLayoutVars>
      </dgm:prSet>
      <dgm:spPr/>
    </dgm:pt>
    <dgm:pt modelId="{7DDED7AD-4584-49FF-AE15-E90D5C2270A9}" type="pres">
      <dgm:prSet presAssocID="{63E30F58-8666-4CB0-958D-42AA7E05A8E8}" presName="FiveNodes_4_text" presStyleLbl="node1" presStyleIdx="4" presStyleCnt="5">
        <dgm:presLayoutVars>
          <dgm:bulletEnabled val="1"/>
        </dgm:presLayoutVars>
      </dgm:prSet>
      <dgm:spPr/>
    </dgm:pt>
    <dgm:pt modelId="{4594BAC5-5B6C-4207-AFA3-D1A3100E0F7B}" type="pres">
      <dgm:prSet presAssocID="{63E30F58-8666-4CB0-958D-42AA7E05A8E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553E62D-B57E-4301-AC29-6167BFE7074B}" srcId="{63E30F58-8666-4CB0-958D-42AA7E05A8E8}" destId="{A7610BD5-FCC1-40DB-8484-3D6EE3CCDDE0}" srcOrd="6" destOrd="0" parTransId="{2580B2A9-7212-4A0C-ADE7-1A33A6BD3A7F}" sibTransId="{FCDA928F-1F38-4A60-B79E-70A45C92B52C}"/>
    <dgm:cxn modelId="{297B102F-300E-4E74-B901-4AD93F606503}" type="presOf" srcId="{22045957-1283-410E-BD47-BD13EED1DEFC}" destId="{B274D8AD-6E4D-4851-8C62-5EFE0028E29C}" srcOrd="1" destOrd="0" presId="urn:microsoft.com/office/officeart/2005/8/layout/vProcess5"/>
    <dgm:cxn modelId="{037E7842-9846-4F51-AF50-F17E3EDFF33F}" srcId="{63E30F58-8666-4CB0-958D-42AA7E05A8E8}" destId="{2D637802-D099-446C-85C6-6DE9486E56C3}" srcOrd="3" destOrd="0" parTransId="{0C51899A-D3F0-41D1-AAD4-40D0887C2597}" sibTransId="{DFA0467C-D361-457F-B933-5938F0AFB3E3}"/>
    <dgm:cxn modelId="{2924FA4A-708B-485D-988C-8590B7A43344}" type="presOf" srcId="{78AE38F4-4C4B-44BA-9E65-EAB16F1F4DE4}" destId="{5F9DEC52-77BA-4F41-9290-E1B07F2108E4}" srcOrd="1" destOrd="0" presId="urn:microsoft.com/office/officeart/2005/8/layout/vProcess5"/>
    <dgm:cxn modelId="{672A8750-BFF2-4C62-9055-65F8CC66DE17}" srcId="{63E30F58-8666-4CB0-958D-42AA7E05A8E8}" destId="{22045957-1283-410E-BD47-BD13EED1DEFC}" srcOrd="0" destOrd="0" parTransId="{5048C9C2-8617-4735-8CB4-C2D78C1E318F}" sibTransId="{62F5DD76-8F8D-49B8-BCDE-0CEC22CDCC2D}"/>
    <dgm:cxn modelId="{610D1C7D-65F0-42BE-ABCE-D01A2CBA4BE3}" type="presOf" srcId="{48929B5D-76E3-4BC0-8259-9AA3AC099663}" destId="{5253FB67-A3ED-4B49-ABF0-E0F5D0F25C7F}" srcOrd="1" destOrd="0" presId="urn:microsoft.com/office/officeart/2005/8/layout/vProcess5"/>
    <dgm:cxn modelId="{1F21777D-77F0-425B-B4ED-6753225E1FAE}" type="presOf" srcId="{2D637802-D099-446C-85C6-6DE9486E56C3}" destId="{20FFFCA7-60AA-4299-84BC-0FB08D844C78}" srcOrd="0" destOrd="0" presId="urn:microsoft.com/office/officeart/2005/8/layout/vProcess5"/>
    <dgm:cxn modelId="{43190492-3A4B-41D6-85F4-553F5EAAB940}" type="presOf" srcId="{62F5DD76-8F8D-49B8-BCDE-0CEC22CDCC2D}" destId="{A15545C2-6E09-4D8B-AF34-4C9CF8D3B8DC}" srcOrd="0" destOrd="0" presId="urn:microsoft.com/office/officeart/2005/8/layout/vProcess5"/>
    <dgm:cxn modelId="{A4F8BB94-C8D1-46DD-A51C-56E09A1B909A}" type="presOf" srcId="{48929B5D-76E3-4BC0-8259-9AA3AC099663}" destId="{F93DDF49-A50D-43C2-99DA-84B09B205A1B}" srcOrd="0" destOrd="0" presId="urn:microsoft.com/office/officeart/2005/8/layout/vProcess5"/>
    <dgm:cxn modelId="{D23F4396-1F08-4338-A071-3E66D7CF7C62}" type="presOf" srcId="{2D637802-D099-446C-85C6-6DE9486E56C3}" destId="{7DDED7AD-4584-49FF-AE15-E90D5C2270A9}" srcOrd="1" destOrd="0" presId="urn:microsoft.com/office/officeart/2005/8/layout/vProcess5"/>
    <dgm:cxn modelId="{D6194797-476A-4A7E-8FD9-58B925A99911}" srcId="{63E30F58-8666-4CB0-958D-42AA7E05A8E8}" destId="{48929B5D-76E3-4BC0-8259-9AA3AC099663}" srcOrd="1" destOrd="0" parTransId="{5650C3AA-E7B9-466F-BFCB-824768D1ED46}" sibTransId="{17100E11-93F0-4A6E-8593-4BC0358A713D}"/>
    <dgm:cxn modelId="{61202398-EDD3-4DE9-AC61-AA9E3327D158}" type="presOf" srcId="{B3EA338E-0639-488D-BAAF-B622B198C0E6}" destId="{4594BAC5-5B6C-4207-AFA3-D1A3100E0F7B}" srcOrd="1" destOrd="0" presId="urn:microsoft.com/office/officeart/2005/8/layout/vProcess5"/>
    <dgm:cxn modelId="{12350D9F-A995-4080-A5C2-920E61A0F253}" srcId="{63E30F58-8666-4CB0-958D-42AA7E05A8E8}" destId="{78AE38F4-4C4B-44BA-9E65-EAB16F1F4DE4}" srcOrd="2" destOrd="0" parTransId="{EEB65FF5-0724-4125-851A-7DCE1BDE4406}" sibTransId="{068E62E1-FCA5-4E51-B4AB-27C98A2C0621}"/>
    <dgm:cxn modelId="{835816A0-BD0E-4E4C-98A6-7F5509D2D946}" type="presOf" srcId="{17100E11-93F0-4A6E-8593-4BC0358A713D}" destId="{51C6087F-2372-4A49-9F0C-F47D295A18C9}" srcOrd="0" destOrd="0" presId="urn:microsoft.com/office/officeart/2005/8/layout/vProcess5"/>
    <dgm:cxn modelId="{27DB04A5-84A0-4937-AF3D-B47E6158268A}" type="presOf" srcId="{22045957-1283-410E-BD47-BD13EED1DEFC}" destId="{F9732FDC-A543-4120-A263-27B178DA7103}" srcOrd="0" destOrd="0" presId="urn:microsoft.com/office/officeart/2005/8/layout/vProcess5"/>
    <dgm:cxn modelId="{BAAF79BB-B2EC-4E98-8449-394B67E06E24}" type="presOf" srcId="{63E30F58-8666-4CB0-958D-42AA7E05A8E8}" destId="{DE515B06-96B1-4C91-BB1B-98F111BFCF13}" srcOrd="0" destOrd="0" presId="urn:microsoft.com/office/officeart/2005/8/layout/vProcess5"/>
    <dgm:cxn modelId="{D4265CC8-3305-428C-B7DD-243B1F86C4B7}" type="presOf" srcId="{DFA0467C-D361-457F-B933-5938F0AFB3E3}" destId="{F82B906C-C5A8-427C-BD19-8476123272E6}" srcOrd="0" destOrd="0" presId="urn:microsoft.com/office/officeart/2005/8/layout/vProcess5"/>
    <dgm:cxn modelId="{D1F203CA-7F45-4481-92CA-83F6522DBE0B}" type="presOf" srcId="{78AE38F4-4C4B-44BA-9E65-EAB16F1F4DE4}" destId="{02E787E0-4251-466C-969F-18381E357515}" srcOrd="0" destOrd="0" presId="urn:microsoft.com/office/officeart/2005/8/layout/vProcess5"/>
    <dgm:cxn modelId="{94370AE4-8143-4ECE-B258-946EA7B168C7}" srcId="{63E30F58-8666-4CB0-958D-42AA7E05A8E8}" destId="{8402FCC7-E038-4AEB-B384-A203ACD0176C}" srcOrd="5" destOrd="0" parTransId="{BD00BFF6-BB48-44D2-B042-FECBB64314B6}" sibTransId="{A4B49525-BB64-49F2-B628-2581BC5C3936}"/>
    <dgm:cxn modelId="{E60ADEEA-0F25-4108-A853-89D8476C9D6F}" type="presOf" srcId="{B3EA338E-0639-488D-BAAF-B622B198C0E6}" destId="{D4D4F675-3857-4EE3-954B-14679B6ADD33}" srcOrd="0" destOrd="0" presId="urn:microsoft.com/office/officeart/2005/8/layout/vProcess5"/>
    <dgm:cxn modelId="{754694ED-427A-4524-A547-DC0F37431476}" srcId="{63E30F58-8666-4CB0-958D-42AA7E05A8E8}" destId="{B3EA338E-0639-488D-BAAF-B622B198C0E6}" srcOrd="4" destOrd="0" parTransId="{90C0D47F-F322-470B-B9CF-C6209002353D}" sibTransId="{8AA02E59-C785-4B7D-BA59-0627AE44F62A}"/>
    <dgm:cxn modelId="{274689F3-67AD-4F57-A2A6-BE45C882013F}" type="presOf" srcId="{068E62E1-FCA5-4E51-B4AB-27C98A2C0621}" destId="{E5929C80-27D2-4566-A9D2-A223DA9AC85E}" srcOrd="0" destOrd="0" presId="urn:microsoft.com/office/officeart/2005/8/layout/vProcess5"/>
    <dgm:cxn modelId="{A0B7E951-D837-4422-BACC-23EAA30EA8D4}" type="presParOf" srcId="{DE515B06-96B1-4C91-BB1B-98F111BFCF13}" destId="{B66BE7C2-DB95-4993-97F3-705B3D552A4E}" srcOrd="0" destOrd="0" presId="urn:microsoft.com/office/officeart/2005/8/layout/vProcess5"/>
    <dgm:cxn modelId="{8D181F74-66E5-4DBA-9365-B07BD4FDC062}" type="presParOf" srcId="{DE515B06-96B1-4C91-BB1B-98F111BFCF13}" destId="{F9732FDC-A543-4120-A263-27B178DA7103}" srcOrd="1" destOrd="0" presId="urn:microsoft.com/office/officeart/2005/8/layout/vProcess5"/>
    <dgm:cxn modelId="{42F0D53A-2277-4DB9-81A5-6D518CF3FF3D}" type="presParOf" srcId="{DE515B06-96B1-4C91-BB1B-98F111BFCF13}" destId="{F93DDF49-A50D-43C2-99DA-84B09B205A1B}" srcOrd="2" destOrd="0" presId="urn:microsoft.com/office/officeart/2005/8/layout/vProcess5"/>
    <dgm:cxn modelId="{B35DD8A3-E231-439F-88FD-ED000D6CC2E9}" type="presParOf" srcId="{DE515B06-96B1-4C91-BB1B-98F111BFCF13}" destId="{02E787E0-4251-466C-969F-18381E357515}" srcOrd="3" destOrd="0" presId="urn:microsoft.com/office/officeart/2005/8/layout/vProcess5"/>
    <dgm:cxn modelId="{738154E3-F396-47AB-BE73-895F43D601E7}" type="presParOf" srcId="{DE515B06-96B1-4C91-BB1B-98F111BFCF13}" destId="{20FFFCA7-60AA-4299-84BC-0FB08D844C78}" srcOrd="4" destOrd="0" presId="urn:microsoft.com/office/officeart/2005/8/layout/vProcess5"/>
    <dgm:cxn modelId="{03C9221F-8D62-4E3C-8A4D-DEE3635608F3}" type="presParOf" srcId="{DE515B06-96B1-4C91-BB1B-98F111BFCF13}" destId="{D4D4F675-3857-4EE3-954B-14679B6ADD33}" srcOrd="5" destOrd="0" presId="urn:microsoft.com/office/officeart/2005/8/layout/vProcess5"/>
    <dgm:cxn modelId="{0C99ACC8-0728-41D6-8BE8-CC6D3703F79A}" type="presParOf" srcId="{DE515B06-96B1-4C91-BB1B-98F111BFCF13}" destId="{A15545C2-6E09-4D8B-AF34-4C9CF8D3B8DC}" srcOrd="6" destOrd="0" presId="urn:microsoft.com/office/officeart/2005/8/layout/vProcess5"/>
    <dgm:cxn modelId="{69035138-7288-4370-BAB4-34CED86D9F54}" type="presParOf" srcId="{DE515B06-96B1-4C91-BB1B-98F111BFCF13}" destId="{51C6087F-2372-4A49-9F0C-F47D295A18C9}" srcOrd="7" destOrd="0" presId="urn:microsoft.com/office/officeart/2005/8/layout/vProcess5"/>
    <dgm:cxn modelId="{2D81FE10-888D-4B55-9968-2DF2C377C9E5}" type="presParOf" srcId="{DE515B06-96B1-4C91-BB1B-98F111BFCF13}" destId="{E5929C80-27D2-4566-A9D2-A223DA9AC85E}" srcOrd="8" destOrd="0" presId="urn:microsoft.com/office/officeart/2005/8/layout/vProcess5"/>
    <dgm:cxn modelId="{B31AF253-3E8D-4EC9-8A2A-BB14F369F1FB}" type="presParOf" srcId="{DE515B06-96B1-4C91-BB1B-98F111BFCF13}" destId="{F82B906C-C5A8-427C-BD19-8476123272E6}" srcOrd="9" destOrd="0" presId="urn:microsoft.com/office/officeart/2005/8/layout/vProcess5"/>
    <dgm:cxn modelId="{661BFE48-65F9-4611-A02F-330B4FF123F6}" type="presParOf" srcId="{DE515B06-96B1-4C91-BB1B-98F111BFCF13}" destId="{B274D8AD-6E4D-4851-8C62-5EFE0028E29C}" srcOrd="10" destOrd="0" presId="urn:microsoft.com/office/officeart/2005/8/layout/vProcess5"/>
    <dgm:cxn modelId="{BB059DEF-08A2-43FA-AA6E-FC620C53D98C}" type="presParOf" srcId="{DE515B06-96B1-4C91-BB1B-98F111BFCF13}" destId="{5253FB67-A3ED-4B49-ABF0-E0F5D0F25C7F}" srcOrd="11" destOrd="0" presId="urn:microsoft.com/office/officeart/2005/8/layout/vProcess5"/>
    <dgm:cxn modelId="{AE57B163-1EBB-44C7-9204-D8870F33A241}" type="presParOf" srcId="{DE515B06-96B1-4C91-BB1B-98F111BFCF13}" destId="{5F9DEC52-77BA-4F41-9290-E1B07F2108E4}" srcOrd="12" destOrd="0" presId="urn:microsoft.com/office/officeart/2005/8/layout/vProcess5"/>
    <dgm:cxn modelId="{14B0BB83-DB63-4556-B195-523E8F9C37F9}" type="presParOf" srcId="{DE515B06-96B1-4C91-BB1B-98F111BFCF13}" destId="{7DDED7AD-4584-49FF-AE15-E90D5C2270A9}" srcOrd="13" destOrd="0" presId="urn:microsoft.com/office/officeart/2005/8/layout/vProcess5"/>
    <dgm:cxn modelId="{50269D70-6CEC-4590-859B-A5D7E852DB6C}" type="presParOf" srcId="{DE515B06-96B1-4C91-BB1B-98F111BFCF13}" destId="{4594BAC5-5B6C-4207-AFA3-D1A3100E0F7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32FDC-A543-4120-A263-27B178DA7103}">
      <dsp:nvSpPr>
        <dsp:cNvPr id="0" name=""/>
        <dsp:cNvSpPr/>
      </dsp:nvSpPr>
      <dsp:spPr>
        <a:xfrm>
          <a:off x="0" y="0"/>
          <a:ext cx="5480607" cy="691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1. Dividir a seqüência em grupos de movimentos.</a:t>
          </a:r>
        </a:p>
      </dsp:txBody>
      <dsp:txXfrm>
        <a:off x="20254" y="20254"/>
        <a:ext cx="4653488" cy="651018"/>
      </dsp:txXfrm>
    </dsp:sp>
    <dsp:sp modelId="{F93DDF49-A50D-43C2-99DA-84B09B205A1B}">
      <dsp:nvSpPr>
        <dsp:cNvPr id="0" name=""/>
        <dsp:cNvSpPr/>
      </dsp:nvSpPr>
      <dsp:spPr>
        <a:xfrm>
          <a:off x="409266" y="787571"/>
          <a:ext cx="5480607" cy="691526"/>
        </a:xfrm>
        <a:prstGeom prst="roundRect">
          <a:avLst>
            <a:gd name="adj" fmla="val 10000"/>
          </a:avLst>
        </a:prstGeom>
        <a:solidFill>
          <a:schemeClr val="accent2">
            <a:hueOff val="-372849"/>
            <a:satOff val="-124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2. Desenhar cilindros e suas válvulas de comando.</a:t>
          </a:r>
        </a:p>
      </dsp:txBody>
      <dsp:txXfrm>
        <a:off x="429520" y="807825"/>
        <a:ext cx="4581341" cy="651018"/>
      </dsp:txXfrm>
    </dsp:sp>
    <dsp:sp modelId="{02E787E0-4251-466C-969F-18381E357515}">
      <dsp:nvSpPr>
        <dsp:cNvPr id="0" name=""/>
        <dsp:cNvSpPr/>
      </dsp:nvSpPr>
      <dsp:spPr>
        <a:xfrm>
          <a:off x="818532" y="1575142"/>
          <a:ext cx="5480607" cy="691526"/>
        </a:xfrm>
        <a:prstGeom prst="roundRect">
          <a:avLst>
            <a:gd name="adj" fmla="val 10000"/>
          </a:avLst>
        </a:prstGeom>
        <a:solidFill>
          <a:schemeClr val="accent2">
            <a:hueOff val="-745697"/>
            <a:satOff val="-248"/>
            <a:lumOff val="35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3. Desenhar as N linhas de pressão.</a:t>
          </a:r>
        </a:p>
      </dsp:txBody>
      <dsp:txXfrm>
        <a:off x="838786" y="1595396"/>
        <a:ext cx="4581341" cy="651018"/>
      </dsp:txXfrm>
    </dsp:sp>
    <dsp:sp modelId="{20FFFCA7-60AA-4299-84BC-0FB08D844C78}">
      <dsp:nvSpPr>
        <dsp:cNvPr id="0" name=""/>
        <dsp:cNvSpPr/>
      </dsp:nvSpPr>
      <dsp:spPr>
        <a:xfrm>
          <a:off x="1227798" y="2362714"/>
          <a:ext cx="5480607" cy="691526"/>
        </a:xfrm>
        <a:prstGeom prst="roundRect">
          <a:avLst>
            <a:gd name="adj" fmla="val 10000"/>
          </a:avLst>
        </a:prstGeom>
        <a:solidFill>
          <a:schemeClr val="accent2">
            <a:hueOff val="-1118546"/>
            <a:satOff val="-372"/>
            <a:lumOff val="5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4. Desenhar N válvulas de comutação.</a:t>
          </a:r>
        </a:p>
      </dsp:txBody>
      <dsp:txXfrm>
        <a:off x="1248052" y="2382968"/>
        <a:ext cx="4581341" cy="651018"/>
      </dsp:txXfrm>
    </dsp:sp>
    <dsp:sp modelId="{D4D4F675-3857-4EE3-954B-14679B6ADD33}">
      <dsp:nvSpPr>
        <dsp:cNvPr id="0" name=""/>
        <dsp:cNvSpPr/>
      </dsp:nvSpPr>
      <dsp:spPr>
        <a:xfrm>
          <a:off x="1637064" y="3150285"/>
          <a:ext cx="5480607" cy="691526"/>
        </a:xfrm>
        <a:prstGeom prst="roundRect">
          <a:avLst>
            <a:gd name="adj" fmla="val 10000"/>
          </a:avLst>
        </a:prstGeom>
        <a:solidFill>
          <a:schemeClr val="accent2">
            <a:hueOff val="-1491394"/>
            <a:satOff val="-496"/>
            <a:lumOff val="70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5. Ligar os pilotos das válvulas às respectivas linhas de pressão.</a:t>
          </a:r>
        </a:p>
      </dsp:txBody>
      <dsp:txXfrm>
        <a:off x="1657318" y="3170539"/>
        <a:ext cx="4581341" cy="651018"/>
      </dsp:txXfrm>
    </dsp:sp>
    <dsp:sp modelId="{A15545C2-6E09-4D8B-AF34-4C9CF8D3B8DC}">
      <dsp:nvSpPr>
        <dsp:cNvPr id="0" name=""/>
        <dsp:cNvSpPr/>
      </dsp:nvSpPr>
      <dsp:spPr>
        <a:xfrm>
          <a:off x="5031115" y="505198"/>
          <a:ext cx="449492" cy="449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132251" y="505198"/>
        <a:ext cx="247220" cy="338243"/>
      </dsp:txXfrm>
    </dsp:sp>
    <dsp:sp modelId="{51C6087F-2372-4A49-9F0C-F47D295A18C9}">
      <dsp:nvSpPr>
        <dsp:cNvPr id="0" name=""/>
        <dsp:cNvSpPr/>
      </dsp:nvSpPr>
      <dsp:spPr>
        <a:xfrm>
          <a:off x="5440381" y="1292769"/>
          <a:ext cx="449492" cy="449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6172"/>
            <a:satOff val="3426"/>
            <a:lumOff val="47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86172"/>
              <a:satOff val="3426"/>
              <a:lumOff val="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541517" y="1292769"/>
        <a:ext cx="247220" cy="338243"/>
      </dsp:txXfrm>
    </dsp:sp>
    <dsp:sp modelId="{E5929C80-27D2-4566-A9D2-A223DA9AC85E}">
      <dsp:nvSpPr>
        <dsp:cNvPr id="0" name=""/>
        <dsp:cNvSpPr/>
      </dsp:nvSpPr>
      <dsp:spPr>
        <a:xfrm>
          <a:off x="5849647" y="2068815"/>
          <a:ext cx="449492" cy="449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72344"/>
            <a:satOff val="6851"/>
            <a:lumOff val="94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72344"/>
              <a:satOff val="6851"/>
              <a:lumOff val="9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950783" y="2068815"/>
        <a:ext cx="247220" cy="338243"/>
      </dsp:txXfrm>
    </dsp:sp>
    <dsp:sp modelId="{F82B906C-C5A8-427C-BD19-8476123272E6}">
      <dsp:nvSpPr>
        <dsp:cNvPr id="0" name=""/>
        <dsp:cNvSpPr/>
      </dsp:nvSpPr>
      <dsp:spPr>
        <a:xfrm>
          <a:off x="6258913" y="2864070"/>
          <a:ext cx="449492" cy="449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58516"/>
            <a:satOff val="10277"/>
            <a:lumOff val="141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158516"/>
              <a:satOff val="10277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360049" y="2864070"/>
        <a:ext cx="247220" cy="338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B49B-A0A8-47AA-990E-368C840AC8EC}" type="datetime1">
              <a:rPr lang="pt-BR" smtClean="0"/>
              <a:t>24/03/2022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092A3-B773-401D-9C5F-7F486368E752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35259DED-EAA1-408A-A8C5-6E83621B12F9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1470" y="641102"/>
            <a:ext cx="2777158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183422" y="641102"/>
            <a:ext cx="2777158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647" y="457200"/>
            <a:ext cx="2683046" cy="1600200"/>
          </a:xfrm>
        </p:spPr>
        <p:txBody>
          <a:bodyPr rtlCol="0" anchor="b">
            <a:normAutofit/>
          </a:bodyPr>
          <a:lstStyle>
            <a:lvl1pPr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43984594-31C3-42E4-94C7-449CFB55A3AF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6647" y="2057400"/>
            <a:ext cx="2683451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9500" indent="-229500">
              <a:defRPr/>
            </a:lvl2pPr>
            <a:lvl3pPr marL="229500" indent="-229500">
              <a:defRPr/>
            </a:lvl3pPr>
            <a:lvl4pPr marL="229500" indent="-229500">
              <a:defRPr/>
            </a:lvl4pPr>
            <a:lvl5pPr marL="229500" indent="-229500">
              <a:defRPr/>
            </a:lvl5pPr>
          </a:lstStyle>
          <a:p>
            <a:pPr marL="162000" lvl="0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BR" noProof="0"/>
              <a:t>Clique para editar os estilos de texto Mestres</a:t>
            </a:r>
          </a:p>
          <a:p>
            <a:pPr marL="162000" lvl="1" indent="-1620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BR" noProof="0"/>
              <a:t>Segundo nível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9902" y="5356067"/>
            <a:ext cx="2719196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9902" y="453643"/>
            <a:ext cx="2719196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27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329825" y="453643"/>
            <a:ext cx="5701816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2C28538A-4847-4F4A-9CEF-808DCE2719CA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334899" y="4199467"/>
            <a:ext cx="8472549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0" y="4262316"/>
            <a:ext cx="7043643" cy="988332"/>
          </a:xfrm>
        </p:spPr>
        <p:txBody>
          <a:bodyPr rtlCol="0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0994" y="606425"/>
            <a:ext cx="8478441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921342E8-FFC6-4F01-BC86-D391D73206CC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4147" y="5303611"/>
            <a:ext cx="7043916" cy="614363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 marL="2430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3B4AE-60A3-4BBD-A2A1-20705ED19048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rtl="0"/>
            <a:r>
              <a:rPr lang="pt-BR" noProof="0" dirty="0"/>
              <a:t>Ensine um Curso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FC293CE0-9778-427A-8CFD-5F1AEFCA7296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C51AE82F-3F68-4491-A0C4-88FF82361604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7628"/>
            <a:ext cx="2133599" cy="365125"/>
          </a:xfrm>
        </p:spPr>
        <p:txBody>
          <a:bodyPr rtlCol="0"/>
          <a:lstStyle/>
          <a:p>
            <a:pPr rtl="0"/>
            <a:fld id="{621921F5-2717-40C1-82F8-B8A93F147FDD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7628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7628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BE3A9D26-F29B-4C16-8773-E1000E02F7B0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0BD9675C-1CEF-4DA0-83CF-5AADB4D57213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81707" y="641102"/>
            <a:ext cx="2777158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35373" y="641102"/>
            <a:ext cx="2777158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7" y="457200"/>
            <a:ext cx="2843163" cy="1600200"/>
          </a:xfrm>
        </p:spPr>
        <p:txBody>
          <a:bodyPr rtlCol="0" anchor="b">
            <a:normAutofit/>
          </a:bodyPr>
          <a:lstStyle>
            <a:lvl1pPr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897" y="2057400"/>
            <a:ext cx="2843163" cy="3811588"/>
          </a:xfrm>
        </p:spPr>
        <p:txBody>
          <a:bodyPr rtlCol="0"/>
          <a:lstStyle>
            <a:lvl1pPr marL="162000" indent="-162000">
              <a:lnSpc>
                <a:spcPct val="90000"/>
              </a:lnSpc>
              <a:buFont typeface="Wingdings" panose="05000000000000000000" pitchFamily="2" charset="2"/>
              <a:buChar char="§"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6325BE2D-A8FC-4F46-81CC-12204DC26B77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1470" y="641102"/>
            <a:ext cx="2777158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35373" y="641102"/>
            <a:ext cx="2777158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343" y="457200"/>
            <a:ext cx="2843163" cy="1600200"/>
          </a:xfrm>
        </p:spPr>
        <p:txBody>
          <a:bodyPr rtlCol="0" anchor="b">
            <a:normAutofit/>
          </a:bodyPr>
          <a:lstStyle>
            <a:lvl1pPr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23915"/>
            <a:ext cx="2133599" cy="365125"/>
          </a:xfrm>
        </p:spPr>
        <p:txBody>
          <a:bodyPr rtlCol="0"/>
          <a:lstStyle/>
          <a:p>
            <a:pPr rtl="0"/>
            <a:fld id="{EF313CB7-98DB-495A-A8E6-FAB799E1A98A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6423915"/>
            <a:ext cx="789383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08343" y="2057400"/>
            <a:ext cx="2843592" cy="38623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326" y="6423915"/>
            <a:ext cx="5113697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rtl="0"/>
            <a:fld id="{FB862E4D-E831-4917-B238-C745FD18AE0D}" type="datetime1">
              <a:rPr lang="pt-BR" noProof="0" smtClean="0"/>
              <a:t>24/03/2022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3705" y="6423915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Ensine um Curso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096522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334901" y="455423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6031610" y="456120"/>
            <a:ext cx="277749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3181373" y="456120"/>
            <a:ext cx="277749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39" r:id="rId11"/>
    <p:sldLayoutId id="2147483744" r:id="rId12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0" y="4261822"/>
            <a:ext cx="7043643" cy="741249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pt-BR" sz="2325" dirty="0"/>
              <a:t>INSTRUMENTAÇÃO E CONTROLE DE PROCESSOS INDUSTRIAIS</a:t>
            </a:r>
          </a:p>
        </p:txBody>
      </p:sp>
      <p:pic>
        <p:nvPicPr>
          <p:cNvPr id="4" name="Imagem 3" descr="pessoas reunidas ao redor de planos gráficos">
            <a:extLst>
              <a:ext uri="{FF2B5EF4-FFF2-40B4-BE49-F238E27FC236}">
                <a16:creationId xmlns:a16="http://schemas.microsoft.com/office/drawing/2014/main" id="{424717DA-0300-4297-B453-65314C5BE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51" r="-2" b="51907"/>
          <a:stretch/>
        </p:blipFill>
        <p:spPr>
          <a:xfrm>
            <a:off x="330994" y="1312069"/>
            <a:ext cx="8478441" cy="2652713"/>
          </a:xfrm>
          <a:prstGeom prst="rect">
            <a:avLst/>
          </a:prstGeom>
          <a:noFill/>
        </p:spPr>
      </p:pic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2F50931F-A6B1-48E1-8D16-4A0C2E3F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/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</a:t>
            </a:fld>
            <a:endParaRPr lang="pt-BR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4147" y="5055888"/>
            <a:ext cx="7043916" cy="460772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PROF. ROGER CRUZ</a:t>
            </a: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A61BB635-AD04-4B9B-A005-88E1D9FFA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999638-7202-4BE2-9A0D-1F775014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2210171"/>
            <a:ext cx="5701816" cy="2402025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5144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C044A603-3AF2-4A9D-A24A-789A211F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C2D8D-218C-4F72-AE1E-68CAC892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2138752"/>
            <a:ext cx="5701816" cy="2544863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93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25966E1B-40BB-4CAB-A80F-8F8E26334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9E393F-2A61-48EC-84C0-21587830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826083"/>
            <a:ext cx="5701816" cy="3170203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8501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6D1984C6-325D-4243-AADA-E6291061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r>
              <a:rPr lang="en-US" dirty="0"/>
              <a:t>A+ B+ B- A-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C2F44C-394E-4EAF-8722-4A0107E0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852891"/>
            <a:ext cx="5701816" cy="3116586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954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AC87A8F3-C671-4532-BDE3-10B4FE00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B6FB4F-5AAA-48BC-B7CE-2B43E42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589122"/>
            <a:ext cx="5701816" cy="3644123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911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3963E9CA-1CCF-4D26-9B23-5A5CA1C3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9C4E1E-B44D-472B-8FA4-4496940C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593323"/>
            <a:ext cx="5701816" cy="3635721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71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3EB9B9C4-BF12-4673-9B2D-A3560B2D1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AA9851-E317-4DBD-848B-6DCD462B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676545"/>
            <a:ext cx="5701816" cy="3469278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1723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2D83181B-369C-4E6E-AFB3-B032B4C4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E4892A-8382-4B55-A2F0-96C11DE2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644623"/>
            <a:ext cx="5701816" cy="3533123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1038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E3EA9919-69DF-4E0C-8907-7A105FF5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FE63AEF-AEDC-40CB-952C-6B3FA1A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b="0" kern="1200" cap="all"/>
              <a:t>Método Passo-a-Passo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8B417F-7709-469A-AC62-D5F426B2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" y="1630310"/>
            <a:ext cx="5701816" cy="3561749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04F62-4F27-4EB3-A3E6-557AEEB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092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045DF-636C-4579-8110-155D54CA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19</a:t>
            </a:fld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66CDBC3-0B33-496B-9186-3C4C78E3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OS RESULTADOS PARA (A+B+B-A-)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BEAB053-45BD-49FE-8975-362751AF0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CASCATA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A3B105A-97CD-4E3D-B9C7-4C6CE2F0F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MÉTODO PASSO A PASSO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36E72369-65AD-4BA0-9FAC-3324B82AB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5966"/>
          <a:stretch/>
        </p:blipFill>
        <p:spPr>
          <a:xfrm>
            <a:off x="266326" y="3205728"/>
            <a:ext cx="4382632" cy="1998000"/>
          </a:xfrm>
          <a:prstGeom prst="rect">
            <a:avLst/>
          </a:prstGeom>
          <a:noFill/>
        </p:spPr>
      </p:pic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D9D67F1A-17F0-4564-BD92-57455D9F93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17144"/>
          <a:stretch/>
        </p:blipFill>
        <p:spPr>
          <a:xfrm>
            <a:off x="4648958" y="3205728"/>
            <a:ext cx="3860318" cy="1998000"/>
          </a:xfrm>
          <a:prstGeom prst="rect">
            <a:avLst/>
          </a:prstGeom>
          <a:noFill/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DCB3A4-E558-4111-8EFB-069E41612331}"/>
              </a:ext>
            </a:extLst>
          </p:cNvPr>
          <p:cNvCxnSpPr/>
          <p:nvPr/>
        </p:nvCxnSpPr>
        <p:spPr>
          <a:xfrm>
            <a:off x="4572000" y="2436019"/>
            <a:ext cx="0" cy="343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2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CB734C-FB8B-4622-978B-404C75DB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26" y="1848447"/>
            <a:ext cx="4875351" cy="347097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8251DC73-1F33-4A14-B36C-4E0AEF75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338"/>
              </a:spcAft>
            </a:pPr>
            <a:fld id="{F603CDE5-C1D8-4EDD-870F-A498BAFA520F}" type="slidenum">
              <a:rPr lang="pt-BR" noProof="0" smtClean="0"/>
              <a:pPr>
                <a:spcAft>
                  <a:spcPts val="338"/>
                </a:spcAft>
              </a:pPr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508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46CD759-C82F-44F9-8A5E-5A876C48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Passo-a-Passo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150EDF4-886A-4EF0-B133-85A49695A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Seqüência</a:t>
            </a:r>
            <a:r>
              <a:rPr lang="pt-BR" dirty="0"/>
              <a:t>: A- B+ A+ C+ (C- B-)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57B9B-92B1-4398-8CB6-083202FA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46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2A4A2B-488F-48C2-AAB5-6413307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BR" noProof="0" smtClean="0"/>
              <a:t>21</a:t>
            </a:fld>
            <a:endParaRPr lang="pt-BR" noProof="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6EDBC55-2511-47C5-A204-34D44B7A5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713244"/>
              </p:ext>
            </p:extLst>
          </p:nvPr>
        </p:nvGraphicFramePr>
        <p:xfrm>
          <a:off x="1211802" y="1583000"/>
          <a:ext cx="7117672" cy="38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E0F8985-B7E5-409E-86D3-5C1AFAFF7E81}"/>
              </a:ext>
            </a:extLst>
          </p:cNvPr>
          <p:cNvSpPr txBox="1"/>
          <p:nvPr/>
        </p:nvSpPr>
        <p:spPr>
          <a:xfrm>
            <a:off x="6698203" y="1276720"/>
            <a:ext cx="102463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G1= A-</a:t>
            </a:r>
          </a:p>
          <a:p>
            <a:r>
              <a:rPr lang="pt-BR" sz="1350" dirty="0"/>
              <a:t>G2= B+</a:t>
            </a:r>
          </a:p>
          <a:p>
            <a:r>
              <a:rPr lang="pt-BR" sz="1350" dirty="0"/>
              <a:t>G3= A+</a:t>
            </a:r>
          </a:p>
          <a:p>
            <a:r>
              <a:rPr lang="pt-BR" sz="1350" dirty="0"/>
              <a:t>G4= C+</a:t>
            </a:r>
          </a:p>
          <a:p>
            <a:r>
              <a:rPr lang="pt-BR" sz="1350" dirty="0"/>
              <a:t>G5 = C- B-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16F77F-81B2-427F-A4B9-5E35172425F5}"/>
              </a:ext>
            </a:extLst>
          </p:cNvPr>
          <p:cNvSpPr txBox="1"/>
          <p:nvPr/>
        </p:nvSpPr>
        <p:spPr>
          <a:xfrm>
            <a:off x="7188240" y="2468547"/>
            <a:ext cx="12073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err="1"/>
              <a:t>Cil</a:t>
            </a:r>
            <a:r>
              <a:rPr lang="pt-BR" sz="1350" dirty="0"/>
              <a:t>. A =&gt; 1 VC</a:t>
            </a:r>
          </a:p>
          <a:p>
            <a:r>
              <a:rPr lang="pt-BR" sz="1350" dirty="0" err="1"/>
              <a:t>Cil</a:t>
            </a:r>
            <a:r>
              <a:rPr lang="pt-BR" sz="1350" dirty="0"/>
              <a:t>. B =&gt; 1 VC</a:t>
            </a:r>
          </a:p>
          <a:p>
            <a:r>
              <a:rPr lang="pt-BR" sz="1350" dirty="0" err="1"/>
              <a:t>Cil</a:t>
            </a:r>
            <a:r>
              <a:rPr lang="pt-BR" sz="1350" dirty="0"/>
              <a:t>. C =&gt; 1 VC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69ADFF-CA78-4E0E-BCB6-73FE23AF779F}"/>
              </a:ext>
            </a:extLst>
          </p:cNvPr>
          <p:cNvSpPr txBox="1"/>
          <p:nvPr/>
        </p:nvSpPr>
        <p:spPr>
          <a:xfrm>
            <a:off x="7678279" y="3354094"/>
            <a:ext cx="4924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5 LP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57084-24E5-41C2-B1CA-534D14EDD9B0}"/>
              </a:ext>
            </a:extLst>
          </p:cNvPr>
          <p:cNvSpPr txBox="1"/>
          <p:nvPr/>
        </p:nvSpPr>
        <p:spPr>
          <a:xfrm>
            <a:off x="7996562" y="4153085"/>
            <a:ext cx="11181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5 VALV COM</a:t>
            </a:r>
          </a:p>
        </p:txBody>
      </p:sp>
    </p:spTree>
    <p:extLst>
      <p:ext uri="{BB962C8B-B14F-4D97-AF65-F5344CB8AC3E}">
        <p14:creationId xmlns:p14="http://schemas.microsoft.com/office/powerpoint/2010/main" val="377313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357E4C-AD90-4DE8-9252-12979132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99" y="1321594"/>
            <a:ext cx="6511403" cy="462796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7AEB8775-50CA-4612-BA0E-5B5CCA5C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7998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B621FC1-1870-4EF9-8BD9-4221070D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99" y="1314936"/>
            <a:ext cx="6511403" cy="462796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B0794EE2-2A89-44A4-BD3F-C3BEFF37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23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05211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C1B5A4BA-CE5A-4545-8E0C-3C27F6D03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902" y="4874300"/>
            <a:ext cx="2719196" cy="750587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76354F5A-1CEF-4B6F-A1F3-4197FF98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2" y="1197482"/>
            <a:ext cx="2719196" cy="3619517"/>
          </a:xfrm>
        </p:spPr>
        <p:txBody>
          <a:bodyPr anchor="ctr">
            <a:normAutofit/>
          </a:bodyPr>
          <a:lstStyle/>
          <a:p>
            <a:r>
              <a:rPr lang="pt-BR" dirty="0"/>
              <a:t>MONTE O CIRCUITO PNEUMÁTICO PELOS DOIS MÉTODOS</a:t>
            </a:r>
          </a:p>
        </p:txBody>
      </p:sp>
      <p:pic>
        <p:nvPicPr>
          <p:cNvPr id="18" name="Imagem 17" descr="Diagrama&#10;&#10;Descrição gerada automaticamente">
            <a:extLst>
              <a:ext uri="{FF2B5EF4-FFF2-40B4-BE49-F238E27FC236}">
                <a16:creationId xmlns:a16="http://schemas.microsoft.com/office/drawing/2014/main" id="{BAB01670-F399-4212-9F32-CD24C9E63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3" t="24305" r="33373" b="6330"/>
          <a:stretch/>
        </p:blipFill>
        <p:spPr>
          <a:xfrm>
            <a:off x="329825" y="1422124"/>
            <a:ext cx="5701816" cy="3978119"/>
          </a:xfrm>
          <a:prstGeom prst="rect">
            <a:avLst/>
          </a:prstGeom>
          <a:noFill/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04C5CF-335A-4A75-B141-E7C1FAB0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F603CDE5-C1D8-4EDD-870F-A498BAFA520F}" type="slidenum">
              <a:rPr lang="pt-BR" noProof="0" smtClean="0"/>
              <a:pPr>
                <a:spcAft>
                  <a:spcPts val="450"/>
                </a:spcAft>
              </a:pPr>
              <a:t>24</a:t>
            </a:fld>
            <a:endParaRPr lang="pt-BR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1239592-6C91-4E09-BD64-F6382A6EC841}"/>
              </a:ext>
            </a:extLst>
          </p:cNvPr>
          <p:cNvSpPr/>
          <p:nvPr/>
        </p:nvSpPr>
        <p:spPr>
          <a:xfrm>
            <a:off x="0" y="1197482"/>
            <a:ext cx="3443288" cy="509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2097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77497D2-0F22-483E-BD56-13B1888F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26" y="1848447"/>
            <a:ext cx="4875351" cy="347097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92A2A46C-96EF-4CBD-9D86-7471B9A2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338"/>
              </a:spcAft>
            </a:pPr>
            <a:fld id="{F603CDE5-C1D8-4EDD-870F-A498BAFA520F}" type="slidenum">
              <a:rPr lang="pt-BR" noProof="0" smtClean="0"/>
              <a:pPr>
                <a:spcAft>
                  <a:spcPts val="338"/>
                </a:spcAft>
              </a:pPr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909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EED6C9B-F803-4C0D-B3BA-32F02125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26" y="1848447"/>
            <a:ext cx="4875351" cy="347097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DE8A2F02-9F80-4D06-A840-61EEFC2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338"/>
              </a:spcAft>
            </a:pPr>
            <a:fld id="{F603CDE5-C1D8-4EDD-870F-A498BAFA520F}" type="slidenum">
              <a:rPr lang="pt-BR" noProof="0" smtClean="0"/>
              <a:pPr>
                <a:spcAft>
                  <a:spcPts val="338"/>
                </a:spcAft>
              </a:pPr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169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FBDF64A-6B25-4A59-830D-549C302D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26" y="1848447"/>
            <a:ext cx="4875351" cy="347097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482FE906-A767-4547-B36F-E0AC6F89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338"/>
              </a:spcAft>
            </a:pPr>
            <a:fld id="{F603CDE5-C1D8-4EDD-870F-A498BAFA520F}" type="slidenum">
              <a:rPr lang="pt-BR" noProof="0" smtClean="0"/>
              <a:pPr>
                <a:spcAft>
                  <a:spcPts val="338"/>
                </a:spcAft>
              </a:pPr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631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43BAD6F-AB3F-47D1-83F0-A4C768D5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26" y="1848447"/>
            <a:ext cx="4875351" cy="3470970"/>
          </a:xfrm>
          <a:prstGeom prst="rect">
            <a:avLst/>
          </a:prstGeom>
          <a:noFill/>
        </p:spPr>
      </p:pic>
      <p:sp>
        <p:nvSpPr>
          <p:cNvPr id="2" name="Espaço Reservado para Número de Slide 1" hidden="1">
            <a:extLst>
              <a:ext uri="{FF2B5EF4-FFF2-40B4-BE49-F238E27FC236}">
                <a16:creationId xmlns:a16="http://schemas.microsoft.com/office/drawing/2014/main" id="{52218C18-ADBB-4E7D-8376-CA2081B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338"/>
              </a:spcAft>
            </a:pPr>
            <a:fld id="{F603CDE5-C1D8-4EDD-870F-A498BAFA520F}" type="slidenum">
              <a:rPr lang="pt-BR" noProof="0" smtClean="0"/>
              <a:pPr>
                <a:spcAft>
                  <a:spcPts val="338"/>
                </a:spcAft>
              </a:pPr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81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D5E50-19C5-47A6-B05D-6120DCDC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Passo-a-Passo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B8951F-DDC9-4115-9E55-F22C894C1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Seqüência</a:t>
            </a:r>
            <a:r>
              <a:rPr lang="pt-BR" dirty="0"/>
              <a:t> exemplo: A+ B+ </a:t>
            </a:r>
            <a:r>
              <a:rPr lang="pt-BR"/>
              <a:t>B- A-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29433A-00D0-448E-807B-0BEBC454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59F479D-7533-4EEF-A06F-7CD2FE3DB90D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4979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EE6CDB-6600-49A6-AD74-63D13064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522" y="5675186"/>
            <a:ext cx="789383" cy="273844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Aft>
                <a:spcPts val="450"/>
              </a:spcAft>
            </a:pPr>
            <a:fld id="{159F479D-7533-4EEF-A06F-7CD2FE3DB90D}" type="slidenum">
              <a:rPr lang="pt-BR" smtClean="0"/>
              <a:pPr>
                <a:spcAft>
                  <a:spcPts val="450"/>
                </a:spcAft>
              </a:pPr>
              <a:t>8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9DC8C70-7A4D-45B1-87FD-265650B3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908970"/>
            <a:ext cx="8272212" cy="741249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pt-BR" b="0" kern="1200" cap="all" dirty="0">
                <a:latin typeface="+mj-lt"/>
                <a:ea typeface="+mj-ea"/>
                <a:cs typeface="+mj-cs"/>
              </a:rPr>
              <a:t>Método Passo-a-Passo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1C5B906-8264-4063-8F3D-043ED7F35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15" y="2545419"/>
            <a:ext cx="3815306" cy="40200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E347E6-B5B3-4095-B46A-4D5885A4886E}"/>
              </a:ext>
            </a:extLst>
          </p:cNvPr>
          <p:cNvSpPr txBox="1"/>
          <p:nvPr/>
        </p:nvSpPr>
        <p:spPr>
          <a:xfrm>
            <a:off x="435896" y="3051790"/>
            <a:ext cx="4044825" cy="220124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 defTabSz="342900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350">
                <a:solidFill>
                  <a:schemeClr val="tx1">
                    <a:lumMod val="75000"/>
                    <a:lumOff val="25000"/>
                  </a:schemeClr>
                </a:solidFill>
              </a:rPr>
              <a:t>Método prático e simples. </a:t>
            </a:r>
          </a:p>
          <a:p>
            <a:pPr defTabSz="342900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350">
                <a:solidFill>
                  <a:schemeClr val="tx1">
                    <a:lumMod val="75000"/>
                    <a:lumOff val="25000"/>
                  </a:schemeClr>
                </a:solidFill>
              </a:rPr>
              <a:t>Há individualidade dos passos, onde cada/movimento (individual ou simultâneo), ocorre baseado no comando de uma saída, a qual foi habilitada pelo passo anterior e pelo respectivo emissor de sinal (fim de curso).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C516222-AAF3-4AD5-A757-A4C8616E3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802" y="2545419"/>
            <a:ext cx="3815305" cy="41503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0BEBC12C-045A-4621-9443-B787974B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2" y="3051790"/>
            <a:ext cx="4044825" cy="2201249"/>
          </a:xfrm>
        </p:spPr>
        <p:txBody>
          <a:bodyPr/>
          <a:lstStyle/>
          <a:p>
            <a:r>
              <a:rPr lang="pt-BR" dirty="0"/>
              <a:t>Não requer grande experiência;</a:t>
            </a:r>
          </a:p>
          <a:p>
            <a:r>
              <a:rPr lang="pt-BR" dirty="0"/>
              <a:t>Aplicação em qualquer tipo de circuito;</a:t>
            </a:r>
          </a:p>
          <a:p>
            <a:r>
              <a:rPr lang="pt-BR" dirty="0"/>
              <a:t>Alta segurança e garantia operacional;</a:t>
            </a:r>
          </a:p>
          <a:p>
            <a:r>
              <a:rPr lang="pt-BR" dirty="0"/>
              <a:t>Custo mais elevado com relação aos outros métodos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8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63EEC14-13BD-4CFB-813C-0CF2D534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AD680E-3961-4760-B8E1-7D7D6478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kern="1200" cap="all" dirty="0">
                <a:latin typeface="+mj-lt"/>
                <a:ea typeface="+mj-ea"/>
                <a:cs typeface="+mj-cs"/>
              </a:rPr>
              <a:t>Método Passo-a-Passo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6105BE-C8D1-4E17-A1F4-DF2390DE8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7644EA-0ECF-46BD-A0B4-4453E63E6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Dividir a </a:t>
            </a:r>
            <a:r>
              <a:rPr lang="pt-BR" dirty="0" err="1"/>
              <a:t>seqüência</a:t>
            </a:r>
            <a:r>
              <a:rPr lang="pt-BR" dirty="0"/>
              <a:t> em grupos de movimentos.</a:t>
            </a:r>
          </a:p>
          <a:p>
            <a:r>
              <a:rPr lang="pt-BR" dirty="0"/>
              <a:t>Cada passo corresponde a um movimento, a não ser quando se tem movimentos simultâneos.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1BB5BE4-85D2-42B2-9300-328F05A9E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75743DF-EF1B-4E0E-8B06-890E4A862F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93625" y="3286652"/>
            <a:ext cx="3013656" cy="865762"/>
          </a:xfrm>
        </p:spPr>
      </p:pic>
    </p:spTree>
    <p:extLst>
      <p:ext uri="{BB962C8B-B14F-4D97-AF65-F5344CB8AC3E}">
        <p14:creationId xmlns:p14="http://schemas.microsoft.com/office/powerpoint/2010/main" val="307825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5_TF00870617.potx" id="{233A2D5B-00BD-4965-9133-51EA735E0AEA}" vid="{E241A9C0-207B-4245-9521-9F0280E53E8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71af3243-3dd4-4a8d-8c0d-dd76da1f02a5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Ensinar um curso clássico e corporativo</Template>
  <TotalTime>250</TotalTime>
  <Words>303</Words>
  <Application>Microsoft Office PowerPoint</Application>
  <PresentationFormat>Apresentação na tela (4:3)</PresentationFormat>
  <Paragraphs>70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Wingdings</vt:lpstr>
      <vt:lpstr>Wingdings 2</vt:lpstr>
      <vt:lpstr>DividendVTI</vt:lpstr>
      <vt:lpstr>INSTRUMENTAÇÃO E CONTROLE DE PROCESSOS INDUSTRIAIS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 Passo-a-Passo </vt:lpstr>
      <vt:lpstr>Método Passo-a-Passo</vt:lpstr>
      <vt:lpstr>Método Passo-a-Passo</vt:lpstr>
      <vt:lpstr>Método Passo-a-Passo</vt:lpstr>
      <vt:lpstr>Método Passo-a-Passo</vt:lpstr>
      <vt:lpstr>Método Passo-a-Passo</vt:lpstr>
      <vt:lpstr>Método Passo-a-Passo</vt:lpstr>
      <vt:lpstr>Método Passo-a-Passo</vt:lpstr>
      <vt:lpstr>Método Passo-a-Passo</vt:lpstr>
      <vt:lpstr>Método Passo-a-Passo</vt:lpstr>
      <vt:lpstr>Método Passo-a-Passo</vt:lpstr>
      <vt:lpstr>Método Passo-a-Passo</vt:lpstr>
      <vt:lpstr>COMPARAÇÃO ENTRE OS RESULTADOS PARA (A+B+B-A-)</vt:lpstr>
      <vt:lpstr>Exercício Passo-a-Passo </vt:lpstr>
      <vt:lpstr>Apresentação do PowerPoint</vt:lpstr>
      <vt:lpstr>Apresentação do PowerPoint</vt:lpstr>
      <vt:lpstr>Apresentação do PowerPoint</vt:lpstr>
      <vt:lpstr>MONTE O CIRCUITO PNEUMÁTICO PELOS DOIS MÉTODOS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Ensine um curso</dc:title>
  <dc:creator>Roger Barros Da Cruz</dc:creator>
  <cp:lastModifiedBy>Roger Barros Da Cruz</cp:lastModifiedBy>
  <cp:revision>2</cp:revision>
  <dcterms:created xsi:type="dcterms:W3CDTF">2021-11-01T01:58:18Z</dcterms:created>
  <dcterms:modified xsi:type="dcterms:W3CDTF">2022-03-24T12:21:37Z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