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568BE-07FA-B2E7-C1B4-84D2862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2FBBD3-A4C0-B959-CE29-16588F5E6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92969-7B35-529E-3D8A-8BB11E4B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25616-1A1B-D7EF-341A-A069D665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626112-8167-D9FB-4598-716FEEFD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5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88418-3FCC-D28B-98FE-82C33135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B632B1-4709-388E-7334-ADA429FE6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66F8CE-7607-1CB6-6DFE-343CB89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5D031-E3C4-CE87-3E06-A092C559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62D79-9E10-530A-568E-37FDD3CC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6D44A4-3D2D-753F-853D-0007BE847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7172E8-27F4-F80A-B114-7690B12D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4E4B9-1C34-A498-3AF4-E36CBF31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4002B-57B7-201C-208A-A3429E04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E2FF0-329D-F702-1A3B-BAC07056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87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2808-3B91-6836-AE34-C3402C98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2B008-A28F-3EE2-61C5-B57E3FDD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C77F3F-6A66-16D7-16DD-BBAB5D8A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AEA9D-79A7-E260-72C8-1F5ADC20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31164-36AD-6E80-0622-513C30B7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0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91207-D418-0B9B-51F0-56D8A561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0DEE58-ADAA-B77E-5A89-F73A22C6E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6C401C-3EB8-C434-F156-007277EE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10D4C-7B7D-FCA9-40E5-17462F29B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291760-6B0C-3F6C-1189-4177672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ED17B-D39E-69F4-7873-8E4983CC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8D8423-628B-7918-10CE-A39BF945B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314E1-1B99-3F1C-AEFE-B91FC1B5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46970F-266A-155D-D9CD-AB1D4B69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F6FED9-A0E7-5EB4-DEB9-1BF1E853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0702E5-C815-F654-46F0-3062691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13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4B84A-9139-E662-785E-099CF0ED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58CFB0-94E8-D0E4-9529-97C14BF5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501478-37B2-77C6-85A6-82D189EE2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A932A4-8967-AC27-AC9F-1AE6BDC5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9B3D8-05A4-7B58-08B9-7736C51F0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8DEC6CE-4B6B-FBC2-6DE4-FA91227E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91F9DB-FB87-E9E0-6410-3A4609E4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56E6E8-264F-464C-2FE9-457C9CA4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52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D535-CA90-ACBA-80A9-038E445B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5561CE-2A04-134D-C0F7-A560D23B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337E33-BD1C-B584-6E0D-22AD7245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63E8BE-9F77-8F83-F4CE-B86C3ED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33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DE6E3E-6A87-9E4C-BE85-DB647A65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7F1F16-B14C-2ED0-F3EB-C31C30E6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96CC64-C0BB-4FDF-4EDA-823F99F6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C86A9-595A-2D69-44A1-E26FD17B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9FAA1-1C2C-9053-C30C-D8C57AB7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E85482-5BFF-6594-4552-8AB6D312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F1972D-8A68-6061-F653-6876E080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861A39-DA19-A1B5-FE54-C5294D6C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D355F-C016-0FB2-49F4-F743C2A3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166F-4F02-74AA-BAEE-E746C6C5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775742-D5A4-1A3B-4588-D4F4B88B9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99EFBD-115E-A4F2-1650-3B093F91D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5627BF-81B9-285E-B7AD-03B2293C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C6B4D-EBCC-5B7C-F58C-D71B7344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8AA25-0511-DD07-C876-3C36BD8A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34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0A3401-DE3E-F99C-C5E6-0FBEDAB9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CED070-3025-66E7-1342-B8775B1E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170B3-DE37-8FD5-0805-30959DC38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FF79F-4C66-4220-B5DA-28D15A09ABFD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8B613-F4B0-130E-7B6A-A11C6AB2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F676A-8E1B-28D6-97BE-B07871BF5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7453D-DD20-4EFF-884E-0826BF382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2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A0D37-9D63-E7BB-96C1-6C694D37A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INSTRUMENTAÇÃO</a:t>
            </a:r>
            <a:br>
              <a:rPr lang="pt-BR" dirty="0"/>
            </a:br>
            <a:r>
              <a:rPr lang="pt-BR" dirty="0"/>
              <a:t>E CONTROLE EM PROCESSOS INDUSTRIAIS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D021D-28F2-D9F9-061E-2E62A7B27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Roger Cruz</a:t>
            </a:r>
          </a:p>
        </p:txBody>
      </p:sp>
    </p:spTree>
    <p:extLst>
      <p:ext uri="{BB962C8B-B14F-4D97-AF65-F5344CB8AC3E}">
        <p14:creationId xmlns:p14="http://schemas.microsoft.com/office/powerpoint/2010/main" val="21517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0C39A-D0F0-E5DD-01EB-07CCC047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ALARME DE ALTA PRESSÃO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D40202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A87B69-D1B1-4DA7-B224-F220FC523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2"/>
            <a:ext cx="7205472" cy="4270248"/>
          </a:xfrm>
          <a:prstGeom prst="rect">
            <a:avLst/>
          </a:prstGeom>
          <a:solidFill>
            <a:srgbClr val="D40202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47114D9-7CA2-8F95-25CC-A14DCEB6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97" y="2331973"/>
            <a:ext cx="4375260" cy="386453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12F1C3-B46B-6D77-D61F-4FFAA0A5079C}"/>
              </a:ext>
            </a:extLst>
          </p:cNvPr>
          <p:cNvSpPr txBox="1"/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O </a:t>
            </a:r>
            <a:r>
              <a:rPr lang="en-US" sz="1700" b="0" i="0" dirty="0" err="1">
                <a:effectLst/>
              </a:rPr>
              <a:t>circuito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faz</a:t>
            </a:r>
            <a:r>
              <a:rPr lang="en-US" sz="1700" b="0" i="0" dirty="0">
                <a:effectLst/>
              </a:rPr>
              <a:t> soar </a:t>
            </a:r>
            <a:r>
              <a:rPr lang="en-US" sz="1700" b="0" i="0" dirty="0" err="1">
                <a:effectLst/>
              </a:rPr>
              <a:t>uma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buzina</a:t>
            </a:r>
            <a:r>
              <a:rPr lang="en-US" sz="1700" b="0" i="0" dirty="0">
                <a:effectLst/>
              </a:rPr>
              <a:t> e</a:t>
            </a:r>
            <a:br>
              <a:rPr lang="en-US" sz="1700" b="0" i="0" dirty="0">
                <a:effectLst/>
              </a:rPr>
            </a:br>
            <a:r>
              <a:rPr lang="en-US" sz="1700" b="0" i="0" dirty="0" err="1">
                <a:effectLst/>
              </a:rPr>
              <a:t>acender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uma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lâmpada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piloto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quando</a:t>
            </a:r>
            <a:r>
              <a:rPr lang="en-US" sz="1700" b="0" i="0" dirty="0">
                <a:effectLst/>
              </a:rPr>
              <a:t> a </a:t>
            </a:r>
            <a:r>
              <a:rPr lang="en-US" sz="1700" b="0" i="0" dirty="0" err="1">
                <a:effectLst/>
              </a:rPr>
              <a:t>pressão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atingir</a:t>
            </a:r>
            <a:r>
              <a:rPr lang="en-US" sz="1700" b="0" i="0" dirty="0">
                <a:effectLst/>
              </a:rPr>
              <a:t> um valor alto </a:t>
            </a:r>
            <a:r>
              <a:rPr lang="en-US" sz="1700" b="0" i="0" dirty="0" err="1">
                <a:effectLst/>
              </a:rPr>
              <a:t>perigoso</a:t>
            </a:r>
            <a:r>
              <a:rPr lang="en-US" sz="17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</a:rPr>
              <a:t>Depois</a:t>
            </a:r>
            <a:r>
              <a:rPr lang="en-US" sz="1700" b="0" i="0" dirty="0">
                <a:effectLst/>
              </a:rPr>
              <a:t> que o </a:t>
            </a:r>
            <a:r>
              <a:rPr lang="en-US" sz="1700" b="0" i="0" dirty="0" err="1">
                <a:effectLst/>
              </a:rPr>
              <a:t>alarme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soa</a:t>
            </a:r>
            <a:r>
              <a:rPr lang="en-US" sz="1700" b="0" i="0" dirty="0">
                <a:effectLst/>
              </a:rPr>
              <a:t>, o </a:t>
            </a:r>
            <a:r>
              <a:rPr lang="en-US" sz="1700" b="0" i="0" dirty="0" err="1">
                <a:effectLst/>
              </a:rPr>
              <a:t>botão</a:t>
            </a:r>
            <a:r>
              <a:rPr lang="en-US" sz="1700" b="0" i="0" dirty="0">
                <a:effectLst/>
              </a:rPr>
              <a:t> ACKN (</a:t>
            </a:r>
            <a:r>
              <a:rPr lang="en-US" sz="1700" b="0" i="0" dirty="0" err="1">
                <a:effectLst/>
              </a:rPr>
              <a:t>conhecimento</a:t>
            </a:r>
            <a:r>
              <a:rPr lang="en-US" sz="1700" b="0" i="0" dirty="0">
                <a:effectLst/>
              </a:rPr>
              <a:t>) </a:t>
            </a:r>
            <a:r>
              <a:rPr lang="en-US" sz="1700" b="0" i="0" dirty="0" err="1">
                <a:effectLst/>
              </a:rPr>
              <a:t>desliga</a:t>
            </a:r>
            <a:r>
              <a:rPr lang="en-US" sz="1700" b="0" i="0" dirty="0">
                <a:effectLst/>
              </a:rPr>
              <a:t> a </a:t>
            </a:r>
            <a:r>
              <a:rPr lang="en-US" sz="1700" b="0" i="0" dirty="0" err="1">
                <a:effectLst/>
              </a:rPr>
              <a:t>buzina</a:t>
            </a:r>
            <a:r>
              <a:rPr lang="en-US" sz="1700" b="0" i="0" dirty="0">
                <a:effectLst/>
              </a:rPr>
              <a:t> e </a:t>
            </a:r>
            <a:r>
              <a:rPr lang="en-US" sz="1700" b="0" i="0" dirty="0" err="1">
                <a:effectLst/>
              </a:rPr>
              <a:t>deixa</a:t>
            </a:r>
            <a:r>
              <a:rPr lang="en-US" sz="1700" b="0" i="0" dirty="0">
                <a:effectLst/>
              </a:rPr>
              <a:t> a </a:t>
            </a:r>
            <a:r>
              <a:rPr lang="en-US" sz="1700" b="0" i="0" dirty="0" err="1">
                <a:effectLst/>
              </a:rPr>
              <a:t>lâmpada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acesa</a:t>
            </a:r>
            <a:r>
              <a:rPr lang="en-US" sz="1700" b="0" i="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 err="1">
                <a:effectLst/>
              </a:rPr>
              <a:t>Quando</a:t>
            </a:r>
            <a:r>
              <a:rPr lang="en-US" sz="1700" b="0" i="0" dirty="0">
                <a:effectLst/>
              </a:rPr>
              <a:t> a </a:t>
            </a:r>
            <a:r>
              <a:rPr lang="en-US" sz="1700" b="0" i="0" dirty="0" err="1">
                <a:effectLst/>
              </a:rPr>
              <a:t>pressão</a:t>
            </a:r>
            <a:r>
              <a:rPr lang="en-US" sz="1700" b="0" i="0" dirty="0">
                <a:effectLst/>
              </a:rPr>
              <a:t> </a:t>
            </a:r>
            <a:r>
              <a:rPr lang="en-US" sz="1700" b="0" i="0" dirty="0" err="1">
                <a:effectLst/>
              </a:rPr>
              <a:t>baixar</a:t>
            </a:r>
            <a:r>
              <a:rPr lang="en-US" sz="1700" dirty="0"/>
              <a:t> </a:t>
            </a:r>
            <a:r>
              <a:rPr lang="en-US" sz="1700" b="0" i="0" dirty="0">
                <a:effectLst/>
              </a:rPr>
              <a:t>para um valor </a:t>
            </a:r>
            <a:r>
              <a:rPr lang="en-US" sz="1700" b="0" i="0" dirty="0" err="1">
                <a:effectLst/>
              </a:rPr>
              <a:t>seguro</a:t>
            </a:r>
            <a:r>
              <a:rPr lang="en-US" sz="1700" b="0" i="0" dirty="0">
                <a:effectLst/>
              </a:rPr>
              <a:t>, a </a:t>
            </a:r>
            <a:r>
              <a:rPr lang="en-US" sz="1700" b="0" i="0" dirty="0" err="1">
                <a:effectLst/>
              </a:rPr>
              <a:t>lâmpada</a:t>
            </a:r>
            <a:r>
              <a:rPr lang="en-US" sz="1700" b="0" i="0" dirty="0">
                <a:effectLst/>
              </a:rPr>
              <a:t> se </a:t>
            </a:r>
            <a:r>
              <a:rPr lang="en-US" sz="1700" b="0" i="0" dirty="0" err="1">
                <a:effectLst/>
              </a:rPr>
              <a:t>apaga</a:t>
            </a:r>
            <a:r>
              <a:rPr lang="en-US" sz="1700" dirty="0"/>
              <a:t> 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566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4C2CED-0C66-0F55-A0E1-146624485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pt-BR" sz="2800" b="1" i="0">
                <a:solidFill>
                  <a:srgbClr val="FFFFFF"/>
                </a:solidFill>
                <a:effectLst/>
                <a:latin typeface="Arial-BoldMT"/>
              </a:rPr>
              <a:t>Controle de Bomba e duas lâmpadas piloto com chave de nível</a:t>
            </a:r>
            <a:r>
              <a:rPr lang="pt-BR" sz="2800">
                <a:solidFill>
                  <a:srgbClr val="FFFFFF"/>
                </a:solidFill>
              </a:rPr>
              <a:t> </a:t>
            </a:r>
            <a:br>
              <a:rPr lang="pt-BR" sz="2800">
                <a:solidFill>
                  <a:srgbClr val="FFFFFF"/>
                </a:solidFill>
              </a:rPr>
            </a:br>
            <a:endParaRPr lang="pt-BR" sz="28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1349-3A7E-4A66-9ED9-66E6F8E29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454901"/>
            <a:ext cx="3441163" cy="4080255"/>
          </a:xfrm>
          <a:prstGeom prst="rect">
            <a:avLst/>
          </a:prstGeom>
          <a:solidFill>
            <a:srgbClr val="FB4E4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4726EA-842F-EF92-1441-3D23382D26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0" b="22585"/>
          <a:stretch/>
        </p:blipFill>
        <p:spPr>
          <a:xfrm>
            <a:off x="524256" y="3047999"/>
            <a:ext cx="3067356" cy="236957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A37A7FF-19A5-40D8-8D0C-E780CBD3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1468" y="2454900"/>
            <a:ext cx="3441163" cy="4080255"/>
          </a:xfrm>
          <a:prstGeom prst="rect">
            <a:avLst/>
          </a:prstGeom>
          <a:solidFill>
            <a:srgbClr val="FB4E4E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195B39-38FF-BABB-6721-E4581F42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70" y="3180702"/>
            <a:ext cx="3067358" cy="2609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DF02-36B3-11A1-2598-0C0EF299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057" y="762983"/>
            <a:ext cx="3515128" cy="5330923"/>
          </a:xfrm>
        </p:spPr>
        <p:txBody>
          <a:bodyPr anchor="ctr">
            <a:normAutofit/>
          </a:bodyPr>
          <a:lstStyle/>
          <a:p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A chave de nível opera o starter do motor da bomba.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 A bomba enche um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tanque com água. 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Enquanto o nível do tanque receptor estiver baixo, a chave liga o motor da bomba e acende a lâmpada R.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Quando o nível atingir o nível máximo (tanque cheio), a chave desliga o motor e a</a:t>
            </a:r>
            <a:b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lâmpada R e acende a lâmpada A. 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ArialMT"/>
              </a:rPr>
              <a:t>Se o motor se sobrecarregar, o motor é desligado, mas a lâmpada R contínua acesa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br>
              <a:rPr lang="pt-BR" sz="16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68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2DDA957-441B-8D58-411B-1948A0751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6E56BB-C8E6-4F70-B8BF-921C4912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97716"/>
            <a:ext cx="12192000" cy="64008"/>
          </a:xfrm>
          <a:prstGeom prst="rect">
            <a:avLst/>
          </a:prstGeom>
          <a:solidFill>
            <a:schemeClr val="tx2">
              <a:lumMod val="50000"/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643316-AB20-4DD1-8578-B5D7F033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61952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3362146" cy="39115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3F1E9-B478-8B33-34BF-408E6FE2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1" y="762000"/>
            <a:ext cx="2771672" cy="3230578"/>
          </a:xfrm>
        </p:spPr>
        <p:txBody>
          <a:bodyPr>
            <a:normAutofit/>
          </a:bodyPr>
          <a:lstStyle/>
          <a:p>
            <a:pPr algn="ctr"/>
            <a:r>
              <a:rPr lang="pt-BR" sz="3800" dirty="0">
                <a:solidFill>
                  <a:srgbClr val="FFFFFF"/>
                </a:solidFill>
              </a:rPr>
              <a:t>CONTROLE DE VELOCIDADE DE MOTORES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F6A50-3740-DDD6-FFC4-40DF29CA5B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5" b="-3"/>
          <a:stretch/>
        </p:blipFill>
        <p:spPr>
          <a:xfrm>
            <a:off x="3988092" y="448054"/>
            <a:ext cx="4036457" cy="59545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8443" y="445459"/>
            <a:ext cx="3522149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614B2-E6C0-84FF-8601-23099295D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981" y="805294"/>
            <a:ext cx="2977071" cy="5237503"/>
          </a:xfrm>
        </p:spPr>
        <p:txBody>
          <a:bodyPr anchor="ctr">
            <a:normAutofit/>
          </a:bodyPr>
          <a:lstStyle/>
          <a:p>
            <a:r>
              <a:rPr lang="pt-BR" sz="1700" b="0" i="0" dirty="0">
                <a:effectLst/>
                <a:latin typeface="ArialMT"/>
              </a:rPr>
              <a:t>1. O motor tem três faixas de velocidades. </a:t>
            </a:r>
          </a:p>
          <a:p>
            <a:r>
              <a:rPr lang="pt-BR" sz="1700" b="0" i="0" dirty="0">
                <a:effectLst/>
                <a:latin typeface="ArialMT"/>
              </a:rPr>
              <a:t>2. O motor acelera automaticamente</a:t>
            </a:r>
            <a:r>
              <a:rPr lang="pt-BR" sz="1700" dirty="0">
                <a:latin typeface="ArialMT"/>
              </a:rPr>
              <a:t> </a:t>
            </a:r>
            <a:r>
              <a:rPr lang="pt-BR" sz="1700" b="0" i="0" dirty="0">
                <a:effectLst/>
                <a:latin typeface="ArialMT"/>
              </a:rPr>
              <a:t>para a velocidade selecionada.</a:t>
            </a:r>
          </a:p>
          <a:p>
            <a:r>
              <a:rPr lang="pt-BR" sz="1700" b="0" i="0" dirty="0">
                <a:effectLst/>
                <a:latin typeface="ArialMT"/>
              </a:rPr>
              <a:t>3. Uma botoeira pode parar o motor em qualquer velocidade</a:t>
            </a:r>
          </a:p>
          <a:p>
            <a:r>
              <a:rPr lang="pt-BR" sz="1700" b="0" i="0" dirty="0">
                <a:effectLst/>
                <a:latin typeface="ArialMT"/>
              </a:rPr>
              <a:t>4. O motor possui proteção de sobrecarga</a:t>
            </a:r>
            <a:endParaRPr lang="pt-BR" sz="1700" dirty="0">
              <a:latin typeface="ArialMT"/>
            </a:endParaRPr>
          </a:p>
          <a:p>
            <a:r>
              <a:rPr lang="pt-BR" sz="1700" b="0" i="0" dirty="0">
                <a:effectLst/>
                <a:latin typeface="ArialMT"/>
              </a:rPr>
              <a:t>5. Três botoeiras separadas</a:t>
            </a:r>
            <a:r>
              <a:rPr lang="pt-BR" sz="1700" dirty="0">
                <a:latin typeface="ArialMT"/>
              </a:rPr>
              <a:t> </a:t>
            </a:r>
            <a:r>
              <a:rPr lang="pt-BR" sz="1700" b="0" i="0" dirty="0">
                <a:effectLst/>
                <a:latin typeface="ArialMT"/>
              </a:rPr>
              <a:t>selecionam 1a, 2a e 3a velocidade. </a:t>
            </a:r>
          </a:p>
          <a:p>
            <a:r>
              <a:rPr lang="pt-BR" sz="1700" b="0" i="0" dirty="0">
                <a:effectLst/>
                <a:latin typeface="ArialMT"/>
              </a:rPr>
              <a:t>6. Há um atraso de 3 segundos para passar de uma velocidade para outra</a:t>
            </a:r>
            <a:r>
              <a:rPr lang="pt-BR" sz="1700" dirty="0"/>
              <a:t> </a:t>
            </a:r>
            <a:br>
              <a:rPr lang="pt-BR" sz="1700" dirty="0"/>
            </a:br>
            <a:endParaRPr lang="pt-BR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17136"/>
            <a:ext cx="3362146" cy="18904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9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5FCE169-4276-4005-8C82-CCC9C80C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461736"/>
            <a:ext cx="6675119" cy="186629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6AB659-E073-20FB-2D61-23D15EE4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55" y="730155"/>
            <a:ext cx="6090743" cy="14228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Enchimento, Mistura e Esvaziamento de Tanque</a:t>
            </a: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AD92309-0389-6F4F-9DE8-5B2AEA882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415" y="2480956"/>
            <a:ext cx="3779456" cy="391333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80956"/>
            <a:ext cx="2146028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16479"/>
            <a:ext cx="2138070" cy="1877811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9810E0-3F39-124B-689A-CA6BF258C215}"/>
              </a:ext>
            </a:extLst>
          </p:cNvPr>
          <p:cNvSpPr txBox="1"/>
          <p:nvPr/>
        </p:nvSpPr>
        <p:spPr>
          <a:xfrm>
            <a:off x="7761639" y="900442"/>
            <a:ext cx="3514088" cy="5048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1. </a:t>
            </a:r>
            <a:r>
              <a:rPr lang="en-US" sz="1500" b="0" i="0" dirty="0" err="1">
                <a:effectLst/>
              </a:rPr>
              <a:t>Apertando</a:t>
            </a:r>
            <a:r>
              <a:rPr lang="en-US" sz="1500" b="0" i="0" dirty="0">
                <a:effectLst/>
              </a:rPr>
              <a:t> PARTIDA, </a:t>
            </a:r>
            <a:r>
              <a:rPr lang="en-US" sz="1500" b="0" i="0" dirty="0" err="1">
                <a:effectLst/>
              </a:rPr>
              <a:t>os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solenoides</a:t>
            </a:r>
            <a:r>
              <a:rPr lang="en-US" sz="1500" dirty="0"/>
              <a:t> </a:t>
            </a:r>
            <a:r>
              <a:rPr lang="en-US" sz="1500" b="0" i="0" dirty="0">
                <a:effectLst/>
              </a:rPr>
              <a:t>A e B </a:t>
            </a:r>
            <a:r>
              <a:rPr lang="en-US" sz="1500" b="0" i="0" dirty="0" err="1">
                <a:effectLst/>
              </a:rPr>
              <a:t>abrem</a:t>
            </a:r>
            <a:r>
              <a:rPr lang="en-US" sz="1500" b="0" i="0" dirty="0">
                <a:effectLst/>
              </a:rPr>
              <a:t>, </a:t>
            </a:r>
            <a:r>
              <a:rPr lang="en-US" sz="1500" b="0" i="0" dirty="0" err="1">
                <a:effectLst/>
              </a:rPr>
              <a:t>permitindo</a:t>
            </a:r>
            <a:r>
              <a:rPr lang="en-US" sz="1500" b="0" i="0" dirty="0">
                <a:effectLst/>
              </a:rPr>
              <a:t> o </a:t>
            </a:r>
            <a:r>
              <a:rPr lang="en-US" sz="1500" b="0" i="0" dirty="0" err="1">
                <a:effectLst/>
              </a:rPr>
              <a:t>tanque</a:t>
            </a:r>
            <a:r>
              <a:rPr lang="en-US" sz="1500" b="0" i="0" dirty="0">
                <a:effectLst/>
              </a:rPr>
              <a:t> se</a:t>
            </a:r>
            <a:br>
              <a:rPr lang="en-US" sz="1500" b="0" i="0" dirty="0">
                <a:effectLst/>
              </a:rPr>
            </a:br>
            <a:r>
              <a:rPr lang="en-US" sz="1500" b="0" i="0" dirty="0" err="1">
                <a:effectLst/>
              </a:rPr>
              <a:t>encher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2. </a:t>
            </a:r>
            <a:r>
              <a:rPr lang="en-US" sz="1500" b="0" i="0" dirty="0" err="1">
                <a:effectLst/>
              </a:rPr>
              <a:t>Quando</a:t>
            </a:r>
            <a:r>
              <a:rPr lang="en-US" sz="1500" b="0" i="0" dirty="0">
                <a:effectLst/>
              </a:rPr>
              <a:t> o </a:t>
            </a:r>
            <a:r>
              <a:rPr lang="en-US" sz="1500" b="0" i="0" dirty="0" err="1">
                <a:effectLst/>
              </a:rPr>
              <a:t>tanque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encher</a:t>
            </a:r>
            <a:r>
              <a:rPr lang="en-US" sz="1500" b="0" i="0" dirty="0">
                <a:effectLst/>
              </a:rPr>
              <a:t>, </a:t>
            </a:r>
            <a:r>
              <a:rPr lang="en-US" sz="1500" b="0" i="0" dirty="0" err="1">
                <a:effectLst/>
              </a:rPr>
              <a:t>uma</a:t>
            </a:r>
            <a:r>
              <a:rPr lang="en-US" sz="1500" dirty="0"/>
              <a:t> </a:t>
            </a:r>
            <a:r>
              <a:rPr lang="en-US" sz="1500" b="0" i="0" dirty="0" err="1">
                <a:effectLst/>
              </a:rPr>
              <a:t>chave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nível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tipo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bóia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desliga</a:t>
            </a:r>
            <a:r>
              <a:rPr lang="en-US" sz="1500" b="0" i="0" dirty="0">
                <a:effectLst/>
              </a:rPr>
              <a:t> A e B e </a:t>
            </a:r>
            <a:r>
              <a:rPr lang="en-US" sz="1500" b="0" i="0" dirty="0" err="1">
                <a:effectLst/>
              </a:rPr>
              <a:t>liga</a:t>
            </a:r>
            <a:r>
              <a:rPr lang="en-US" sz="1500" b="0" i="0" dirty="0">
                <a:effectLst/>
              </a:rPr>
              <a:t> um motor M de </a:t>
            </a:r>
            <a:r>
              <a:rPr lang="en-US" sz="1500" b="0" i="0" dirty="0" err="1">
                <a:effectLst/>
              </a:rPr>
              <a:t>agitação</a:t>
            </a:r>
            <a:r>
              <a:rPr lang="en-US" sz="1500" b="0" i="0" dirty="0">
                <a:effectLst/>
              </a:rPr>
              <a:t> da </a:t>
            </a:r>
            <a:r>
              <a:rPr lang="en-US" sz="1500" b="0" i="0" dirty="0" err="1">
                <a:effectLst/>
              </a:rPr>
              <a:t>mistura</a:t>
            </a:r>
            <a:r>
              <a:rPr lang="en-US" sz="1500" dirty="0"/>
              <a:t> </a:t>
            </a:r>
            <a:r>
              <a:rPr lang="en-US" sz="1500" b="0" i="0" dirty="0">
                <a:effectLst/>
              </a:rPr>
              <a:t>do </a:t>
            </a:r>
            <a:r>
              <a:rPr lang="en-US" sz="1500" b="0" i="0" dirty="0" err="1">
                <a:effectLst/>
              </a:rPr>
              <a:t>tanque</a:t>
            </a:r>
            <a:endParaRPr lang="en-US" sz="15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3. O motor </a:t>
            </a:r>
            <a:r>
              <a:rPr lang="en-US" sz="1500" b="0" i="0" dirty="0" err="1">
                <a:effectLst/>
              </a:rPr>
              <a:t>trabalha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em</a:t>
            </a:r>
            <a:r>
              <a:rPr lang="en-US" sz="1500" dirty="0"/>
              <a:t> </a:t>
            </a:r>
            <a:r>
              <a:rPr lang="en-US" sz="1500" b="0" i="0" dirty="0" err="1">
                <a:effectLst/>
              </a:rPr>
              <a:t>determinado</a:t>
            </a:r>
            <a:r>
              <a:rPr lang="en-US" sz="1500" dirty="0"/>
              <a:t> </a:t>
            </a:r>
            <a:r>
              <a:rPr lang="en-US" sz="1500" b="0" i="0" dirty="0" err="1">
                <a:effectLst/>
              </a:rPr>
              <a:t>intervalo</a:t>
            </a:r>
            <a:r>
              <a:rPr lang="en-US" sz="1500" b="0" i="0" dirty="0">
                <a:effectLst/>
              </a:rPr>
              <a:t> de tempo </a:t>
            </a:r>
            <a:r>
              <a:rPr lang="en-US" sz="1500" b="0" i="0" dirty="0" err="1">
                <a:effectLst/>
              </a:rPr>
              <a:t>ajustável</a:t>
            </a:r>
            <a:r>
              <a:rPr lang="en-US" sz="1500" b="0" i="0" dirty="0">
                <a:effectLst/>
              </a:rPr>
              <a:t>, T. </a:t>
            </a:r>
            <a:r>
              <a:rPr lang="en-US" sz="1500" b="0" i="0" dirty="0" err="1">
                <a:effectLst/>
              </a:rPr>
              <a:t>Depois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transcorrido</a:t>
            </a:r>
            <a:r>
              <a:rPr lang="en-US" sz="1500" b="0" i="0" dirty="0">
                <a:effectLst/>
              </a:rPr>
              <a:t> T, o motor </a:t>
            </a:r>
            <a:r>
              <a:rPr lang="en-US" sz="1500" b="0" i="0" dirty="0" err="1">
                <a:effectLst/>
              </a:rPr>
              <a:t>desliga</a:t>
            </a:r>
            <a:r>
              <a:rPr lang="en-US" sz="1500" b="0" i="0" dirty="0">
                <a:effectLst/>
              </a:rPr>
              <a:t> e um </a:t>
            </a:r>
            <a:r>
              <a:rPr lang="en-US" sz="1500" b="0" i="0" dirty="0" err="1">
                <a:effectLst/>
              </a:rPr>
              <a:t>solenóide</a:t>
            </a:r>
            <a:r>
              <a:rPr lang="en-US" sz="1500" b="0" i="0" dirty="0">
                <a:effectLst/>
              </a:rPr>
              <a:t> C, </a:t>
            </a:r>
            <a:r>
              <a:rPr lang="en-US" sz="1500" b="0" i="0" dirty="0" err="1">
                <a:effectLst/>
              </a:rPr>
              <a:t>na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saída</a:t>
            </a:r>
            <a:r>
              <a:rPr lang="en-US" sz="1500" b="0" i="0" dirty="0">
                <a:effectLst/>
              </a:rPr>
              <a:t> do </a:t>
            </a:r>
            <a:r>
              <a:rPr lang="en-US" sz="1500" b="0" i="0" dirty="0" err="1">
                <a:effectLst/>
              </a:rPr>
              <a:t>tanque</a:t>
            </a:r>
            <a:r>
              <a:rPr lang="en-US" sz="1500" b="0" i="0" dirty="0">
                <a:effectLst/>
              </a:rPr>
              <a:t>, é </a:t>
            </a:r>
            <a:r>
              <a:rPr lang="en-US" sz="1500" b="0" i="0" dirty="0" err="1">
                <a:effectLst/>
              </a:rPr>
              <a:t>ligado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esvaziando</a:t>
            </a:r>
            <a:r>
              <a:rPr lang="en-US" sz="1500" b="0" i="0" dirty="0">
                <a:effectLst/>
              </a:rPr>
              <a:t> o </a:t>
            </a:r>
            <a:r>
              <a:rPr lang="en-US" sz="1500" b="0" i="0" dirty="0" err="1">
                <a:effectLst/>
              </a:rPr>
              <a:t>tanque</a:t>
            </a:r>
            <a:r>
              <a:rPr lang="en-US" sz="15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4. </a:t>
            </a:r>
            <a:r>
              <a:rPr lang="en-US" sz="1500" b="0" i="0" dirty="0" err="1">
                <a:effectLst/>
              </a:rPr>
              <a:t>Quando</a:t>
            </a:r>
            <a:r>
              <a:rPr lang="en-US" sz="1500" b="0" i="0" dirty="0">
                <a:effectLst/>
              </a:rPr>
              <a:t> o </a:t>
            </a:r>
            <a:r>
              <a:rPr lang="en-US" sz="1500" b="0" i="0" dirty="0" err="1">
                <a:effectLst/>
              </a:rPr>
              <a:t>tanque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ficar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vazio</a:t>
            </a:r>
            <a:r>
              <a:rPr lang="en-US" sz="1500" b="0" i="0" dirty="0">
                <a:effectLst/>
              </a:rPr>
              <a:t>, a </a:t>
            </a:r>
            <a:r>
              <a:rPr lang="en-US" sz="1500" b="0" i="0" dirty="0" err="1">
                <a:effectLst/>
              </a:rPr>
              <a:t>chave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nível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desliga</a:t>
            </a:r>
            <a:r>
              <a:rPr lang="en-US" sz="1500" b="0" i="0" dirty="0">
                <a:effectLst/>
              </a:rPr>
              <a:t> o </a:t>
            </a:r>
            <a:r>
              <a:rPr lang="en-US" sz="1500" b="0" i="0" dirty="0" err="1">
                <a:effectLst/>
              </a:rPr>
              <a:t>solenóide</a:t>
            </a:r>
            <a:r>
              <a:rPr lang="en-US" sz="1500" b="0" i="0" dirty="0">
                <a:effectLst/>
              </a:rPr>
              <a:t> C e o </a:t>
            </a:r>
            <a:r>
              <a:rPr lang="en-US" sz="1500" b="0" i="0" dirty="0" err="1">
                <a:effectLst/>
              </a:rPr>
              <a:t>ciclo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recomeça</a:t>
            </a:r>
            <a:r>
              <a:rPr lang="en-US" sz="1500" b="0" i="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5. Um </a:t>
            </a:r>
            <a:r>
              <a:rPr lang="en-US" sz="1500" b="0" i="0" dirty="0" err="1">
                <a:effectLst/>
              </a:rPr>
              <a:t>relé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térmico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desliga</a:t>
            </a:r>
            <a:r>
              <a:rPr lang="en-US" sz="1500" b="0" i="0" dirty="0">
                <a:effectLst/>
              </a:rPr>
              <a:t> o motor </a:t>
            </a:r>
            <a:r>
              <a:rPr lang="en-US" sz="1500" b="0" i="0" dirty="0" err="1">
                <a:effectLst/>
              </a:rPr>
              <a:t>em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caso</a:t>
            </a:r>
            <a:r>
              <a:rPr lang="en-US" sz="1500" b="0" i="0" dirty="0">
                <a:effectLst/>
              </a:rPr>
              <a:t> de </a:t>
            </a:r>
            <a:r>
              <a:rPr lang="en-US" sz="1500" b="0" i="0" dirty="0" err="1">
                <a:effectLst/>
              </a:rPr>
              <a:t>sobrecarga</a:t>
            </a:r>
            <a:r>
              <a:rPr lang="en-US" sz="1500" b="0" i="0" dirty="0">
                <a:effectLst/>
              </a:rPr>
              <a:t>.</a:t>
            </a:r>
            <a:r>
              <a:rPr lang="en-US" sz="1500" dirty="0"/>
              <a:t> </a:t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300ECD-1CFC-6B5F-DC40-1F0E69EB72F3}"/>
              </a:ext>
            </a:extLst>
          </p:cNvPr>
          <p:cNvSpPr txBox="1"/>
          <p:nvPr/>
        </p:nvSpPr>
        <p:spPr>
          <a:xfrm>
            <a:off x="1705250" y="26618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23D4E5-B6B8-605D-7559-BC8A724FE42E}"/>
              </a:ext>
            </a:extLst>
          </p:cNvPr>
          <p:cNvSpPr txBox="1"/>
          <p:nvPr/>
        </p:nvSpPr>
        <p:spPr>
          <a:xfrm>
            <a:off x="1419225" y="3581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4D282E-5CFD-1BE4-2979-60B16382B295}"/>
              </a:ext>
            </a:extLst>
          </p:cNvPr>
          <p:cNvSpPr txBox="1"/>
          <p:nvPr/>
        </p:nvSpPr>
        <p:spPr>
          <a:xfrm>
            <a:off x="2173381" y="35528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0D1C50-0011-2324-C718-D9BD52F94A6D}"/>
              </a:ext>
            </a:extLst>
          </p:cNvPr>
          <p:cNvSpPr txBox="1"/>
          <p:nvPr/>
        </p:nvSpPr>
        <p:spPr>
          <a:xfrm>
            <a:off x="3332005" y="50860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163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37767D-EE3F-327D-9872-C3F356996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1650" y="197835"/>
            <a:ext cx="4905100" cy="6442032"/>
          </a:xfr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E96AB409-3FF8-A5ED-08A3-973C844A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5" y="2480956"/>
            <a:ext cx="3779456" cy="39133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E9CA784-DD79-909C-F6EC-DB9BC57915E7}"/>
              </a:ext>
            </a:extLst>
          </p:cNvPr>
          <p:cNvSpPr txBox="1"/>
          <p:nvPr/>
        </p:nvSpPr>
        <p:spPr>
          <a:xfrm>
            <a:off x="1705250" y="26618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DEE906-7A0A-1355-529E-411686A6AE94}"/>
              </a:ext>
            </a:extLst>
          </p:cNvPr>
          <p:cNvSpPr txBox="1"/>
          <p:nvPr/>
        </p:nvSpPr>
        <p:spPr>
          <a:xfrm>
            <a:off x="1419225" y="3581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09CE2F-369C-DCF0-6D21-E079EDAA50A9}"/>
              </a:ext>
            </a:extLst>
          </p:cNvPr>
          <p:cNvSpPr txBox="1"/>
          <p:nvPr/>
        </p:nvSpPr>
        <p:spPr>
          <a:xfrm>
            <a:off x="2173381" y="35528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C7E6CB-A04A-6030-7ADF-FABA1C13AD8D}"/>
              </a:ext>
            </a:extLst>
          </p:cNvPr>
          <p:cNvSpPr txBox="1"/>
          <p:nvPr/>
        </p:nvSpPr>
        <p:spPr>
          <a:xfrm>
            <a:off x="3332005" y="50860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F65BCB-E441-E426-D67F-44ED0435177E}"/>
              </a:ext>
            </a:extLst>
          </p:cNvPr>
          <p:cNvSpPr txBox="1"/>
          <p:nvPr/>
        </p:nvSpPr>
        <p:spPr>
          <a:xfrm>
            <a:off x="1728925" y="352425"/>
            <a:ext cx="201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LSL </a:t>
            </a:r>
            <a:r>
              <a:rPr lang="pt-BR" dirty="0">
                <a:sym typeface="Wingdings" panose="05000000000000000000" pitchFamily="2" charset="2"/>
              </a:rPr>
              <a:t> NÍVEL BAIXO</a:t>
            </a:r>
          </a:p>
          <a:p>
            <a:r>
              <a:rPr lang="pt-BR" dirty="0">
                <a:sym typeface="Wingdings" panose="05000000000000000000" pitchFamily="2" charset="2"/>
              </a:rPr>
              <a:t>LSH NÍVEL ALTO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74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D683B-AD73-D4A1-66B4-78DA5025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ELEVADOR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7E6FE-3E23-CB94-42F9-04F1D3F86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6" y="1815790"/>
            <a:ext cx="4245077" cy="4351338"/>
          </a:xfrm>
        </p:spPr>
        <p:txBody>
          <a:bodyPr/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 elevador usa uma plataforma para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mover objetivos para cima e para baixo. </a:t>
            </a: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O</a:t>
            </a:r>
            <a:r>
              <a:rPr lang="pt-BR" sz="18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principal objetivo é que, quando o botão UP for apertado, a plataforma leva algo para cima e quando o botão DOWN for apertado, a plataforma leva algo para baixo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AF5868-0294-28D8-7848-2D2AF5B6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83" y="1405422"/>
            <a:ext cx="2990850" cy="51720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53A1D55-4DC5-6313-CC4F-B9EAD74D1130}"/>
              </a:ext>
            </a:extLst>
          </p:cNvPr>
          <p:cNvSpPr txBox="1"/>
          <p:nvPr/>
        </p:nvSpPr>
        <p:spPr>
          <a:xfrm>
            <a:off x="7346233" y="2144801"/>
            <a:ext cx="48457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1. Quando o botão PARTIDA é apertado,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plataforma é acionada para a posição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para baixo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2. Quando o botão PARADA é apertado,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plataforma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ArialMT"/>
              </a:rPr>
              <a:t>pára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, em qualquer posição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que estiver naquele momento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3. Quando o botão SUBIDA é apertado, a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plataforma é acionada para cima, se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ela não estiver descendo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4. Quando o botão DESCIDA é apertado,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a plataforma é acionada para baixo, se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MT"/>
              </a:rPr>
              <a:t>ela não estiver subindo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41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7FD3B-21E7-3608-FED1-3EC70A4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3DFF5DD-BE14-49FC-D901-2C3C0D584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548" y="108138"/>
            <a:ext cx="3294252" cy="6384737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BF7D482-A7A5-ABF6-4757-2F8839A3D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58" y="243372"/>
            <a:ext cx="3597992" cy="6222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E4F1F3-67C5-64DB-C5CF-A72F12A7154E}"/>
              </a:ext>
            </a:extLst>
          </p:cNvPr>
          <p:cNvSpPr txBox="1"/>
          <p:nvPr/>
        </p:nvSpPr>
        <p:spPr>
          <a:xfrm>
            <a:off x="4229100" y="34290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ZSL</a:t>
            </a:r>
          </a:p>
        </p:txBody>
      </p:sp>
    </p:spTree>
    <p:extLst>
      <p:ext uri="{BB962C8B-B14F-4D97-AF65-F5344CB8AC3E}">
        <p14:creationId xmlns:p14="http://schemas.microsoft.com/office/powerpoint/2010/main" val="2705048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533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Arial-BoldMT</vt:lpstr>
      <vt:lpstr>ArialMT</vt:lpstr>
      <vt:lpstr>Calibri</vt:lpstr>
      <vt:lpstr>Calibri Light</vt:lpstr>
      <vt:lpstr>Tema do Office</vt:lpstr>
      <vt:lpstr>INSTRUMENTAÇÃO E CONTROLE EM PROCESSOS INDUSTRIAIS</vt:lpstr>
      <vt:lpstr>ALARME DE ALTA PRESSÃO</vt:lpstr>
      <vt:lpstr>Controle de Bomba e duas lâmpadas piloto com chave de nível  </vt:lpstr>
      <vt:lpstr>Apresentação do PowerPoint</vt:lpstr>
      <vt:lpstr>CONTROLE DE VELOCIDADE DE MOTORES</vt:lpstr>
      <vt:lpstr>Enchimento, Mistura e Esvaziamento de Tanque </vt:lpstr>
      <vt:lpstr>Apresentação do PowerPoint</vt:lpstr>
      <vt:lpstr>SISTEMA DE ELEVADOR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INSTRUMENTAÇÃO E CONTROLE EM PROCESSOS INDUSTRIAIS</dc:title>
  <dc:creator>Roger Barros Da Cruz</dc:creator>
  <cp:lastModifiedBy>Roger Barros Da Cruz</cp:lastModifiedBy>
  <cp:revision>2</cp:revision>
  <dcterms:created xsi:type="dcterms:W3CDTF">2022-05-05T12:08:04Z</dcterms:created>
  <dcterms:modified xsi:type="dcterms:W3CDTF">2022-05-05T19:17:17Z</dcterms:modified>
</cp:coreProperties>
</file>