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71" r:id="rId7"/>
    <p:sldId id="272" r:id="rId8"/>
    <p:sldId id="273" r:id="rId9"/>
    <p:sldId id="275" r:id="rId10"/>
    <p:sldId id="276" r:id="rId11"/>
    <p:sldId id="274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5C0E-1A65-6EA2-DD03-ADF19EF9C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F10A0-1069-2341-8450-B4C512FB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2079-7C2C-36AB-3A31-C9C8A9E4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D57C-1B91-2186-5B1B-DE5997F6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E6D3-C3BC-5CC5-96BB-21738578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5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8A07-698E-22C2-EC68-77B525CC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8E415-C5DD-0BE9-2212-7A56B40A9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1E41-D594-1155-9223-EA525F0F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CFD7-D739-7C77-6820-EA665EEC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564B-5391-34F0-41B4-858FF8F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5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564E9-7428-D89F-6B66-2AFD84A2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6DFBE-B8E9-B559-3EF2-00ADB883C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2591-F8FE-E52D-6A2A-BEC11ECD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A8E2-B0B7-CD3A-CF9B-D7DE008F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433E4-BF20-C222-41A3-86732558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23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9E41-04F1-0A74-839B-DAB99E2F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6FE0-04CD-B238-20B1-5DF6F11F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448A-3EBB-2237-F34D-547BCF16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5510-4EC8-64C8-08A4-DD0B87B3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627E-9F80-6BB7-0D09-D1756F8D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84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70D0-5802-EA37-0C0D-06B61A05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7776-55A2-7367-D602-78E97398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4283-D9FE-7CA2-A32E-489B040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88F8-E125-F248-6CB5-786C3841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16D6-A8E4-ACE4-AED7-AE4C642B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246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B521-323F-3D59-A2B1-705651F8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7FEA-5651-658F-155D-F11F74558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2E70F-6795-D4AC-589D-D1C17DFA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87BAF-77EC-FA59-9E94-F7F3C2DF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E6EE-DAED-85F5-CD6C-3C038BC8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9D5D-853A-A026-809A-75EDB6A2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09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18BB-E9C3-A79E-6E08-303DFF77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2F337-CEE1-7F74-80BE-47861486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A1475-3006-89BF-07CE-AC8694B2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F1706-0CD1-9DED-1B55-7EE5853BE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EBDEC-26F9-9C5B-0583-474FF24A3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FCBAF-326F-B7CB-6EE4-201A7BB9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D06C8-8D72-B6D7-1E29-798743DC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18300-68C2-941C-35AE-6B194A44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473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0E2A-F269-8A45-823E-BB182B3D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C8C8-52EE-B808-BB46-B8647970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2763C-6BD0-B290-9E78-60004840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B45A9-3A56-860F-C260-4AD6C0A3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907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A5256-D8F2-927B-169A-4B13CA3A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F09C0-48A5-37C4-6F85-EF22DF4A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A5F33-ABA7-E5F4-9CF4-DB944766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205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EA5F-1170-4B8C-739A-D152886B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5D22-D1AD-B297-3A2B-5C3C6710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E1F1-27C5-20C1-44C1-8F653145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DB35-AAC8-755C-4B52-AC4F1D95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C4BB-BD88-24C1-6FEE-4B1B6836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47DAF-FD3E-8118-6E13-3288CE29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133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9DCD-3FCC-F534-641D-98F28771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B1F1A-8CA2-1F81-B70A-751F65BF6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2D582-8047-A239-B983-D9744A7A9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A4B1-5B66-A84F-6F9E-F5B65C48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8BD8-B7E2-9FC1-2112-F7AF00DB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EC543-D411-E23C-ABDC-FFA6C6BB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521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F666D-62DC-4BCA-6754-D228962A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416E-3EA8-6035-CED6-19433AF5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D7C7-D004-837B-0D14-3CE1A3AC0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0048-521C-44E2-AA9A-9B64E97BE1AF}" type="datetimeFigureOut">
              <a:rPr lang="LID4096" smtClean="0"/>
              <a:t>02/27/2023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4FEE-C75B-A9F8-EB44-65EE9CB45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76D8-F55F-3665-54F6-49B1AC97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56E4-0F71-4BEF-9E0D-4F5A917079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69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FD9D-B88E-9B23-EFEE-7CC91731C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for Cyber-Attack Detection in a Networked Production System for CNC Machine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083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7452-4F08-BA39-A086-58A4BCAA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Selection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6191-3D91-1D41-1A47-5C61633B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Correlation:  Correlation analysis can be used to identify features that are highly correlated with the target variable and therefore, more likely to be useful for predicting the target variable.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Mutual information : Mutual information can be used to identify features that are informative about the target variable.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4939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08D7-3AC4-6A48-18B4-7EE7893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21" y="130628"/>
            <a:ext cx="8190722" cy="776288"/>
          </a:xfrm>
        </p:spPr>
        <p:txBody>
          <a:bodyPr/>
          <a:lstStyle/>
          <a:p>
            <a:pPr algn="ctr"/>
            <a:r>
              <a:rPr lang="en-US" dirty="0"/>
              <a:t>Intrusion System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4AEB-F719-5CF4-0BE7-611AE808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Train your machine learning model on a dataset of network traffic data.</a:t>
            </a:r>
          </a:p>
          <a:p>
            <a:pPr algn="just"/>
            <a:r>
              <a:rPr lang="en-US" dirty="0"/>
              <a:t>Save the trained model to a file using the pickle module.</a:t>
            </a:r>
          </a:p>
          <a:p>
            <a:pPr algn="just"/>
            <a:r>
              <a:rPr lang="en-US" dirty="0"/>
              <a:t>Write a Python script that captures and analyzes network traffic in real-time using a library like ‘</a:t>
            </a:r>
            <a:r>
              <a:rPr lang="en-US" dirty="0" err="1"/>
              <a:t>pcapy</a:t>
            </a:r>
            <a:r>
              <a:rPr lang="en-US" dirty="0"/>
              <a:t>’ or ‘</a:t>
            </a:r>
            <a:r>
              <a:rPr lang="en-US" dirty="0" err="1"/>
              <a:t>scapy</a:t>
            </a:r>
            <a:r>
              <a:rPr lang="en-US" dirty="0"/>
              <a:t>’.</a:t>
            </a:r>
          </a:p>
          <a:p>
            <a:pPr algn="just"/>
            <a:r>
              <a:rPr lang="en-US" dirty="0"/>
              <a:t>Load the trained machine learning model from the saved file.</a:t>
            </a:r>
          </a:p>
          <a:p>
            <a:pPr algn="just"/>
            <a:r>
              <a:rPr lang="en-US" dirty="0"/>
              <a:t>Feed incoming network traffic into the machine learning model for analysis.</a:t>
            </a:r>
          </a:p>
          <a:p>
            <a:pPr algn="just"/>
            <a:r>
              <a:rPr lang="en-US" dirty="0"/>
              <a:t>Take appropriate action based on the model's predictions (e.g., block IP address, send alert).</a:t>
            </a:r>
          </a:p>
          <a:p>
            <a:pPr algn="just"/>
            <a:r>
              <a:rPr lang="en-US" dirty="0"/>
              <a:t>Use a tool like ‘NSSM’ or ‘pywin32’ to run the Python script as a Windows service.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1861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B731-FED8-0175-A7A4-0670C5E1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052" y="159716"/>
            <a:ext cx="6258339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Objective of this project</a:t>
            </a:r>
            <a:endParaRPr lang="LID4096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97A1-5D3D-9FAA-CBC9-44FAC399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09"/>
            <a:ext cx="10515600" cy="50571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Design and develop a machine-learning model for cyber-attack detection in a CNC machine.</a:t>
            </a:r>
          </a:p>
          <a:p>
            <a:pPr algn="just"/>
            <a:r>
              <a:rPr lang="en-US" dirty="0"/>
              <a:t>Identify various types of cyber-attacks that can occur.</a:t>
            </a:r>
          </a:p>
          <a:p>
            <a:pPr algn="just"/>
            <a:r>
              <a:rPr lang="en-US" dirty="0"/>
              <a:t>Detect cyber-attacks using machine learning algorithms.</a:t>
            </a:r>
          </a:p>
          <a:p>
            <a:pPr algn="just"/>
            <a:r>
              <a:rPr lang="en-US" dirty="0"/>
              <a:t>Types of attacks considered are Access Attack, DoS, MITM, Malicious Software, and Data Manipulation.</a:t>
            </a:r>
          </a:p>
          <a:p>
            <a:pPr algn="just"/>
            <a:r>
              <a:rPr lang="en-US" dirty="0"/>
              <a:t>Train the model on a dataset of network traffic data generated by the CNC machine.</a:t>
            </a:r>
          </a:p>
          <a:p>
            <a:pPr algn="just"/>
            <a:r>
              <a:rPr lang="en-US" dirty="0"/>
              <a:t>Evaluate the model's performance in detecting cyber-attacks.</a:t>
            </a:r>
          </a:p>
        </p:txBody>
      </p:sp>
    </p:spTree>
    <p:extLst>
      <p:ext uri="{BB962C8B-B14F-4D97-AF65-F5344CB8AC3E}">
        <p14:creationId xmlns:p14="http://schemas.microsoft.com/office/powerpoint/2010/main" val="280545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F32-5B44-5AB6-F128-65B9A368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678" y="139147"/>
            <a:ext cx="3458818" cy="874644"/>
          </a:xfrm>
        </p:spPr>
        <p:txBody>
          <a:bodyPr/>
          <a:lstStyle/>
          <a:p>
            <a:pPr algn="ctr"/>
            <a:r>
              <a:rPr lang="en-US" dirty="0"/>
              <a:t>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918C-8693-91FD-9E1E-78D769B3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5062330"/>
          </a:xfrm>
        </p:spPr>
        <p:txBody>
          <a:bodyPr>
            <a:normAutofit/>
          </a:bodyPr>
          <a:lstStyle/>
          <a:p>
            <a:r>
              <a:rPr lang="en-US" dirty="0"/>
              <a:t>Conduct a literature review of techniques for cyber-attack detection in CNC machines using machine learning.</a:t>
            </a:r>
          </a:p>
          <a:p>
            <a:r>
              <a:rPr lang="en-US" dirty="0"/>
              <a:t>Identify the types of cyber-attacks that can occur in a CNC machine and design a dataset with examples of these attacks.</a:t>
            </a:r>
          </a:p>
          <a:p>
            <a:r>
              <a:rPr lang="en-US" dirty="0"/>
              <a:t>Pre-process and feature engineer the dataset to prepare it for the machine learning model.</a:t>
            </a:r>
          </a:p>
          <a:p>
            <a:r>
              <a:rPr lang="en-US" dirty="0"/>
              <a:t>Train the model using an appropriate machine learning algorithm.</a:t>
            </a:r>
          </a:p>
          <a:p>
            <a:r>
              <a:rPr lang="en-US" dirty="0"/>
              <a:t>Evaluate the model's performance in detecting cyber-attacks and compare it with other techniques for cyber-attack detection in CNC machines.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928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C502A-3877-1A43-CCE8-3E7BA16F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 Attack 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ctive and passive attacks">
            <a:extLst>
              <a:ext uri="{FF2B5EF4-FFF2-40B4-BE49-F238E27FC236}">
                <a16:creationId xmlns:a16="http://schemas.microsoft.com/office/drawing/2014/main" id="{3CA71C26-C7F1-3EE9-7FB1-E3C4EBD39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11" y="1447932"/>
            <a:ext cx="6380417" cy="46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3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FE1FC-B762-1A6B-74D5-9CB5637F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Denial-of-Service Attack (DoS)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9490CB6-50AD-EE0D-6005-3373708BD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35260"/>
            <a:ext cx="7214616" cy="49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3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4800" kern="1200" spc="-9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MITM</a:t>
            </a:r>
            <a:r>
              <a:rPr lang="en-US" sz="4800" kern="1200" spc="-1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5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Attack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320B9E9-660A-C381-7FE9-0C66A9E8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58" y="1370010"/>
            <a:ext cx="5969630" cy="4820478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81D60167-4931-47E6-BA6A-407CBD079E47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8210D-65F6-C4AF-CAC6-884649ED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Malicious Software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Prevent Malware Attacks (7 Ways)">
            <a:extLst>
              <a:ext uri="{FF2B5EF4-FFF2-40B4-BE49-F238E27FC236}">
                <a16:creationId xmlns:a16="http://schemas.microsoft.com/office/drawing/2014/main" id="{F39292C3-5391-716D-EB05-F7F443065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9724" y="1603512"/>
            <a:ext cx="6089187" cy="44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0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ECC60-33E4-DA67-6E92-2A6D0C91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Manipulation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Erkennen und Vermeiden aktueller Sicherheitsrisiken für Webanwendungen |  Informatik Aktuell">
            <a:extLst>
              <a:ext uri="{FF2B5EF4-FFF2-40B4-BE49-F238E27FC236}">
                <a16:creationId xmlns:a16="http://schemas.microsoft.com/office/drawing/2014/main" id="{4AD4B59B-B963-4D07-558B-EE1337709A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5390" y="1349070"/>
            <a:ext cx="4841417" cy="484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99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E62-701D-7E64-8E67-4D983595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770"/>
            <a:ext cx="10515600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4866-E4FC-76D0-39C4-292CAB59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98" y="681037"/>
            <a:ext cx="10515600" cy="6073193"/>
          </a:xfrm>
        </p:spPr>
        <p:txBody>
          <a:bodyPr>
            <a:noAutofit/>
          </a:bodyPr>
          <a:lstStyle/>
          <a:p>
            <a:r>
              <a:rPr lang="en-US" sz="1100" dirty="0"/>
              <a:t>Timestamp</a:t>
            </a:r>
          </a:p>
          <a:p>
            <a:r>
              <a:rPr lang="en-US" sz="1100" dirty="0"/>
              <a:t>Source IP</a:t>
            </a:r>
          </a:p>
          <a:p>
            <a:r>
              <a:rPr lang="en-US" sz="1100" dirty="0"/>
              <a:t>Source Port Protocol</a:t>
            </a:r>
          </a:p>
          <a:p>
            <a:r>
              <a:rPr lang="en-US" sz="1100" dirty="0"/>
              <a:t>Source Port</a:t>
            </a:r>
          </a:p>
          <a:p>
            <a:r>
              <a:rPr lang="en-US" sz="1100" dirty="0"/>
              <a:t>Destination IP</a:t>
            </a:r>
          </a:p>
          <a:p>
            <a:r>
              <a:rPr lang="en-US" sz="1100" dirty="0"/>
              <a:t>Destination Port Protocol</a:t>
            </a:r>
          </a:p>
          <a:p>
            <a:r>
              <a:rPr lang="en-US" sz="1100" dirty="0"/>
              <a:t>Destination Port</a:t>
            </a:r>
          </a:p>
          <a:p>
            <a:r>
              <a:rPr lang="en-US" sz="1100" dirty="0"/>
              <a:t>Machine ID</a:t>
            </a:r>
          </a:p>
          <a:p>
            <a:r>
              <a:rPr lang="en-US" sz="1100" dirty="0"/>
              <a:t>Machine Name</a:t>
            </a:r>
          </a:p>
          <a:p>
            <a:r>
              <a:rPr lang="en-US" sz="1100" dirty="0"/>
              <a:t>Machine Status</a:t>
            </a:r>
          </a:p>
          <a:p>
            <a:r>
              <a:rPr lang="en-US" sz="1100" dirty="0"/>
              <a:t>Machine Comment</a:t>
            </a:r>
          </a:p>
          <a:p>
            <a:r>
              <a:rPr lang="en-US" sz="1100" dirty="0"/>
              <a:t>Packet Type</a:t>
            </a:r>
          </a:p>
          <a:p>
            <a:r>
              <a:rPr lang="en-US" sz="1100" dirty="0"/>
              <a:t>Packet Size</a:t>
            </a:r>
          </a:p>
          <a:p>
            <a:r>
              <a:rPr lang="en-US" sz="1100" dirty="0"/>
              <a:t>Machine Network Log</a:t>
            </a:r>
          </a:p>
          <a:p>
            <a:r>
              <a:rPr lang="en-US" sz="1100" dirty="0"/>
              <a:t>Source IP Type</a:t>
            </a:r>
          </a:p>
          <a:p>
            <a:r>
              <a:rPr lang="en-US" sz="1100" dirty="0"/>
              <a:t>Destination IP Type</a:t>
            </a:r>
          </a:p>
          <a:p>
            <a:r>
              <a:rPr lang="en-US" sz="1100" dirty="0"/>
              <a:t>Duration</a:t>
            </a:r>
          </a:p>
          <a:p>
            <a:r>
              <a:rPr lang="en-US" sz="1100" dirty="0"/>
              <a:t>Flow ID</a:t>
            </a:r>
          </a:p>
          <a:p>
            <a:r>
              <a:rPr lang="en-US" sz="1100" dirty="0"/>
              <a:t>Number of Packets</a:t>
            </a:r>
          </a:p>
          <a:p>
            <a:r>
              <a:rPr lang="en-US" sz="1100" dirty="0"/>
              <a:t>Direction</a:t>
            </a:r>
          </a:p>
          <a:p>
            <a:r>
              <a:rPr lang="en-US" sz="1100" dirty="0"/>
              <a:t>Network Interface</a:t>
            </a:r>
          </a:p>
          <a:p>
            <a:r>
              <a:rPr lang="en-US" sz="1100" dirty="0"/>
              <a:t>VLAN ID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160681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406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for Cyber-Attack Detection in a Networked Production System for CNC Machine</vt:lpstr>
      <vt:lpstr>Objective of this project</vt:lpstr>
      <vt:lpstr>Tasks</vt:lpstr>
      <vt:lpstr>Access Attack </vt:lpstr>
      <vt:lpstr>Denial-of-Service Attack (DoS)</vt:lpstr>
      <vt:lpstr>Types of MITM Attack</vt:lpstr>
      <vt:lpstr>Malicious Software</vt:lpstr>
      <vt:lpstr>Data Manipulation</vt:lpstr>
      <vt:lpstr>Synthetic Data</vt:lpstr>
      <vt:lpstr>Feature Selection</vt:lpstr>
      <vt:lpstr>Intrusion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Cyber-Attack Detection in a Networked Production System for CNC Machine</dc:title>
  <dc:creator>MD AKIB HASAN (mhasan3)</dc:creator>
  <cp:lastModifiedBy>MD AKIB HASAN (mhasan3)</cp:lastModifiedBy>
  <cp:revision>4</cp:revision>
  <dcterms:created xsi:type="dcterms:W3CDTF">2023-02-25T10:47:45Z</dcterms:created>
  <dcterms:modified xsi:type="dcterms:W3CDTF">2023-02-27T17:56:20Z</dcterms:modified>
</cp:coreProperties>
</file>