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DBFEAA-459A-44D9-9C9C-CD5CD9FE0615}" v="7" dt="2025-10-03T06:57:01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testuser@examp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테스트</a:t>
            </a:r>
            <a:br/>
            <a:endParaRPr lang="ko-KR" altLang="en-US">
              <a:ea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A35A8-714D-CA4C-B03D-823A8541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FDABCE-C685-0E20-4B1D-D621BF264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t>이름 : 박준형</a:t>
            </a:r>
            <a:endParaRPr lang="ko-KR" altLang="en-US"/>
          </a:p>
          <a:p>
            <a:r>
              <a:t>주민등록번호 : ######-*******</a:t>
            </a:r>
            <a:endParaRPr lang="ko-KR"/>
          </a:p>
          <a:p>
            <a:r>
              <a:t>휴대전화 : 010-****-5678</a:t>
            </a:r>
            <a:endParaRPr lang="ko-KR"/>
          </a:p>
          <a:p>
            <a:r>
              <a:t>이메일 : t***@example.com</a:t>
            </a:r>
            <a:endParaRPr lang="ko-KR"/>
          </a:p>
          <a:p>
            <a:r>
              <a:t>카드번호 : 123456******3456</a:t>
            </a:r>
            <a:endParaRPr lang="ko-KR"/>
          </a:p>
          <a:p>
            <a:r>
              <a:t>API Key: [SECRET]</a:t>
            </a:r>
            <a:endParaRPr lang="ko-KR"/>
          </a:p>
          <a:p>
            <a:r>
              <a:t>주소 : 서****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094134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테스트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</cp:revision>
  <dcterms:created xsi:type="dcterms:W3CDTF">2025-10-03T06:56:51Z</dcterms:created>
  <dcterms:modified xsi:type="dcterms:W3CDTF">2025-10-03T06:57:08Z</dcterms:modified>
</cp:coreProperties>
</file>