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AC550-A3CC-D535-696A-807361DAA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8753F8-8D98-34C7-A7FB-0AA895BCC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24E65-0F0C-1BD4-1B77-D8C34406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077CF-1BBD-0F46-3AD7-228D0C4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1607A8-C0D5-429D-3BC9-C3AB789A8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276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30B0C-2ACD-99F4-23B3-1C788CA9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8E6D7-83A4-E075-1511-092C53E49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90A165-A190-6342-4094-23150D375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EA91C-13E5-7878-D5FF-2EEBA555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5CF36-329E-B303-39A6-A0F3480B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6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650EB2-B5AF-82FE-A9C8-7E6C4F52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AD5DE-EBB9-E35E-B5C1-A0966A2122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E54E7-9462-89E7-299A-D8D89C91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BD6E2-5E53-EA19-480B-7ED2E2DC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05FCC-D8F9-1D55-556D-556E450D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99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85983-26F4-9F74-F1BB-81DF0C3F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05400-25FB-372A-DFE5-DCC33DF0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5D2B5-FCD8-B960-8BCD-77D6671B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AADA7B-74D0-727A-D52E-2028B312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8D42F-05BA-1A60-A48C-82D942BE6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4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BEB67-4CD0-06C8-C4E9-DF57EB2F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1E1BE2-BB97-AD1C-9C0E-5B9DF512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3B3B93-7F0E-3DD6-38BC-50598223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8E1E1-CCED-4D09-2DE8-0E08D5DF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3AB13-9E6C-4E60-8077-BCA02903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C526E-D094-9EF6-40CB-F637F649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7B989D-5539-2843-077A-5CAC6A9F4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AE2FE1-7D4C-E043-0F3F-108B2685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048249-6CA3-5F13-8F34-49869C2D2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17E99-250D-BF4B-7D9D-F6C151F8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77586A-CCF1-F42B-E3D9-30FA811D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CAAD-127E-73FC-2322-319DF4F6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DCF1B7-F3D1-93A4-8AD0-6B1EF167F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2D72E-568E-A407-44EB-24C544480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1BBBDE-0959-C180-E4D6-04C8B2D6F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347567-E41B-F948-CFE3-1F619520E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72EC0C-C4E9-33C8-B118-EE556F46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21BBE6-77F6-CC6E-6E57-A1E97A71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C79512-2EED-10C4-0334-83D7835E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55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4757B-9C3A-D45E-80BE-60B94685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840AC3-FAF0-1D07-A2C1-18D798F9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5295D1-75DD-966A-D9EC-EA871151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062EE9-1919-D772-6E36-0A676774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4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00D91B-FD3F-F94E-E418-75927E1C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2CFB0F-33F8-AFC0-74E6-D1EDBF07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5C5908-51E0-D2E3-2081-D0A8AD27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880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BBA3-9659-2428-8137-D0A2E7C5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8F3CE-D775-8E5C-18C1-FA168F44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339846-C98B-010E-FAC7-A405A300C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7AB61B-0994-D5C5-26FE-2B2DA28CB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D96DA-35E2-ACAA-E30A-B24A235FA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D8D90A-3190-69A0-6D49-B135ADDB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17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FAA7E8-8CEB-5C2B-331C-24ABF272E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31A7BD-3381-7610-9DD3-611EA26CAB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9E00E-A826-58F6-5D08-28450B9C0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FCDEAB-96DA-A744-747E-E6355A61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789D31-76F2-3046-1043-5191F6EFC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45F19-049B-5C17-F01F-2618B609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6284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A775A-7C36-C7B3-EE54-0BA449D7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B81C2-79D0-80C3-EA2F-31D289162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567EE-F9B9-88E7-6DCC-EC0BA3DEA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ECD9E-7404-4ECF-A027-F2F9F64A3536}" type="datetimeFigureOut">
              <a:rPr lang="ko-KR" altLang="en-US" smtClean="0"/>
              <a:t>2025-10-19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07314-C10B-860D-1B18-01895A1F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29B1B-1FEA-1DC1-7665-8701E550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41FF7A-06C4-4CD8-8750-E51D57C2F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79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Samsung@gmail.com" TargetMode="External"/><Relationship Id="rId3" Type="http://schemas.openxmlformats.org/officeDocument/2006/relationships/hyperlink" Target="mailto:skh@naver.com" TargetMode="External"/><Relationship Id="rId4" Type="http://schemas.openxmlformats.org/officeDocument/2006/relationships/hyperlink" Target="mailto:Doosan@daum.net" TargetMode="External"/><Relationship Id="rId5" Type="http://schemas.openxmlformats.org/officeDocument/2006/relationships/hyperlink" Target="mailto:naver@naver.com" TargetMode="External"/><Relationship Id="rId6" Type="http://schemas.openxmlformats.org/officeDocument/2006/relationships/hyperlink" Target="mailto:kakao@daum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C44DBC3-F5B6-334E-A5A5-AA7A00DE3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668976"/>
              </p:ext>
            </p:extLst>
          </p:nvPr>
        </p:nvGraphicFramePr>
        <p:xfrm>
          <a:off x="1517650" y="591678"/>
          <a:ext cx="9156700" cy="56746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962317086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1155493050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638308300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3571524143"/>
                    </a:ext>
                  </a:extLst>
                </a:gridCol>
              </a:tblGrid>
              <a:tr h="89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회사명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이메일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전화번호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375193"/>
                  </a:ext>
                </a:extLst>
              </a:tr>
              <a:tr h="89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삼성전자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2"/>
                        </a:rPr>
                        <a:t>Samsung@gmail.com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대전광역시 대덕구 동서대로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010-1234-5678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648103"/>
                  </a:ext>
                </a:extLst>
              </a:tr>
              <a:tr h="89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하이닉스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3"/>
                        </a:rPr>
                        <a:t>skh@naver.com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충청북도 청주시 흥덕구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에스케이로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031-248-6238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8823"/>
                  </a:ext>
                </a:extLst>
              </a:tr>
              <a:tr h="89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두산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4"/>
                        </a:rPr>
                        <a:t>Doosan@daum.net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경상남도 창원시 성산구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두산볼보로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두산에너빌리티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 두산중공업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055-311-8747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883148"/>
                  </a:ext>
                </a:extLst>
              </a:tr>
              <a:tr h="89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네이버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5"/>
                        </a:rPr>
                        <a:t>naver@naver.com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세종특별자치시 행복대로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032-439-4885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231968"/>
                  </a:ext>
                </a:extLst>
              </a:tr>
              <a:tr h="8928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hlinkClick r:id="rId6"/>
                        </a:rPr>
                        <a:t>kakao@daum.net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경기도 성남시 분당구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판교역로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042-139-5138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94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39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김민진</dc:creator>
  <cp:lastModifiedBy>김민진</cp:lastModifiedBy>
  <cp:revision>2</cp:revision>
  <dcterms:created xsi:type="dcterms:W3CDTF">2025-10-19T08:18:50Z</dcterms:created>
  <dcterms:modified xsi:type="dcterms:W3CDTF">2025-10-19T08:24:16Z</dcterms:modified>
</cp:coreProperties>
</file>