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19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256EB-2F19-4CCA-ABD7-A0D15C4E7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9077AB-13D1-4D55-97FF-7C8CAD4A6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D4529-B9FA-4AD0-B1D6-9B5E2DFF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CE1-5727-4C57-BEB9-68621AC38E92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C86B14-F87F-435F-B94E-564C22C4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11DD70-B860-44F9-93FF-3D133BC31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BD7-A454-4125-A5AC-2FCFEDC3C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651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D8B2D-96C6-4739-B199-678FAFBB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656840-80D3-464D-B531-B3772F4D4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C812E7-541A-4EBE-AFF7-EAED2F0E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CE1-5727-4C57-BEB9-68621AC38E92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3D9DB-A6F9-4EEE-935D-84A56003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8F9DD-ED06-4853-8BD2-4B40CC92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BD7-A454-4125-A5AC-2FCFEDC3C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5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D57536-7C98-4C58-9A0A-A7B2104EA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F84007-E360-45C3-A497-5A0FDE81B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CF161-4248-4D7D-A896-D07C0D89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CE1-5727-4C57-BEB9-68621AC38E92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176610-C4CA-4CFE-BABE-4F40AC743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B3021-76CB-41AF-AAEF-642F68AB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BD7-A454-4125-A5AC-2FCFEDC3C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92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6D972-404D-47DE-B89B-269FC864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9C26D-75B1-44F3-99FF-72A979EE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C3F9EB-B393-470A-80B9-4B531E100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CE1-5727-4C57-BEB9-68621AC38E92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09D57F-8C65-41DD-9F56-1A3C2DDFB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69710-EA96-4E16-8B88-59F5E4BC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BD7-A454-4125-A5AC-2FCFEDC3C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08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16439-9FA1-4733-B7F5-0611A3DAE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996842-9052-489D-9146-E9F92C762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EE704-CB48-4E64-9122-3BCE341F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CE1-5727-4C57-BEB9-68621AC38E92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B4F9C-9F93-4FDA-8BED-8F1CC292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16890-C7D7-489E-9469-2BE3C2DA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BD7-A454-4125-A5AC-2FCFEDC3C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32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96A3A-DCF4-45B9-B6ED-E6EF5C49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DE8E4-6282-4BBA-9AD6-FA8112C52B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CADC4E-8DF4-406E-9216-5C0CE7FAB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15F11A-982C-414D-80C3-3B6E60F11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CE1-5727-4C57-BEB9-68621AC38E92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E48E69-BE83-4DBC-88B4-9A704DA47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2548D6-6E5E-43C8-BE98-F478D32DC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BD7-A454-4125-A5AC-2FCFEDC3C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32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10ADE-1DAA-438E-AAE2-535FD3564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DFBDE5-DD9A-40E8-AF53-3E31FDBEB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6F031D-8CC1-4345-8E2C-3E571F86F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8B115B-D0B6-4EC3-B003-30B6396B1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5C0599-A81B-4E85-B492-1AD93D077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65C84E-5FC1-4300-A4F6-5D89C1A2A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CE1-5727-4C57-BEB9-68621AC38E92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421E13-1EC3-4FE3-BE80-6F23783A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ABF32-74AA-4914-8273-25D1F915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BD7-A454-4125-A5AC-2FCFEDC3C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71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84F02-F56F-4E94-BA97-F895A859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339381-6F2E-43CB-BFA2-9CD60A8A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CE1-5727-4C57-BEB9-68621AC38E92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EEBFCC-FA04-45EF-9A9A-6BC872F71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D94A39-4510-4162-9F6C-FD134CA20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BD7-A454-4125-A5AC-2FCFEDC3C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7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27980A-AE8F-4C07-AC73-544E1D6A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CE1-5727-4C57-BEB9-68621AC38E92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475557B-7961-4F04-90C2-99BC67F0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45658E-2590-40EF-BD0A-3336A6A4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BD7-A454-4125-A5AC-2FCFEDC3C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9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C4E0B-CC65-4E04-99F9-546BB63E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93D94-4E99-4CA4-9202-4A52331C9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33CA08-A950-4942-8014-2111118FA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0BA88C-0BD3-46C2-B62A-E279D419F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CE1-5727-4C57-BEB9-68621AC38E92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9504B6-C304-4C29-B990-96EB30764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DAF501-B83C-443A-9068-707E3193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BD7-A454-4125-A5AC-2FCFEDC3C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598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AF7E5-4F37-44BA-9CAC-03F8E7D3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E64CF9-BD08-4888-A888-DF32F43BF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A5AA69-B57F-4B24-B7C8-E070A6BDB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602BA2-F2FD-42FD-815C-7A7D4EA3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E4CE1-5727-4C57-BEB9-68621AC38E92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C65725-4037-4916-BA8C-FBB4B4D73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CDEDB-3204-4948-B8C4-BA5FF4A1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ABD7-A454-4125-A5AC-2FCFEDC3C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2947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277307-C798-471B-99D9-ECA6CC32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64BA41-6091-4E4F-B4A1-8A4E18001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5B258-AE0C-4984-96D0-045F510C7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E4CE1-5727-4C57-BEB9-68621AC38E92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23AB09-7295-42E1-AA58-4D05712D2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9A687-2B2E-4A6E-866B-03AFB13E5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CABD7-A454-4125-A5AC-2FCFEDC3C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46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37B67-5A63-4326-9FA4-81F15B1617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홍길동의 연락처는010-1234-5678입니다. 회사 주소는 [주소마스킹] 5층입니다.</a:t>
            </a:r>
            <a:br/>
            <a:r>
              <a:t>문의 메일은 a***@aiholmez.com 입니다. 결제 카드번호는 457812******5678 입니다.</a:t>
            </a:r>
            <a:br/>
            <a:r>
              <a:t>주민등록번호는 ######-******* 로 저장되어 있습니다. 여권번호는 M******** 이고,</a:t>
            </a:r>
            <a:br/>
            <a:r>
              <a:t>apiKey=[SECRET] token: [SECRET] password:[SECRET]</a:t>
            </a:r>
            <a:endParaRPr lang="ko-KR" altLang="en-US" sz="1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09162E-12C1-4F64-BDC7-D93835342E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91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홍길동의 연락처는010-1234-5678입니다. 회사 주소는 서울특별시 강남구 테헤란로 123 5층입니다. 문의 메일은 ari.holmez+test@aiholmez.com 입니다. 결제 카드번호는 4578123412345678 입니다. 주민등록번호는 900101-1234567 로 저장되어 있습니다. 여권번호는 M12345678 이고, apiKey=ABCD1234EFGH token: xyz789 password:'hunter2'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홍길동의 연락처는010-1234-5678입니다. 회사 주소는 서울특별시 강남구 테헤란로 123 5층입니다. 문의 메일은 ari.holmez+test@aiholmez.com 입니다. 결제 카드번호는 4578123412345678 입니다. 주민등록번호는 900101-1234567 로 저장되어 있습니다. 여권번호는 M12345678 이고, apiKey=ABCD1234EFGH token: xyz789 password:'hunter2'</dc:title>
  <dc:creator>NO_23</dc:creator>
  <cp:lastModifiedBy>NO_23</cp:lastModifiedBy>
  <cp:revision>1</cp:revision>
  <dcterms:created xsi:type="dcterms:W3CDTF">2025-09-18T09:48:40Z</dcterms:created>
  <dcterms:modified xsi:type="dcterms:W3CDTF">2025-09-18T09:49:40Z</dcterms:modified>
</cp:coreProperties>
</file>