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3A1BE-887B-E870-455B-08DCD4F1F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243F79-9363-DBD5-A2C2-217686824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57C26A-8FE5-BCE3-7921-1EDE5C62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8361-CC45-4FED-A0D4-EAB9A9323E36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C9975C-7520-B747-9D56-FDD4FC42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8364A5-B8F5-1F80-F906-47CD86C1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D2A9-6395-4BEA-A756-3D5EB462B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6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595A6-23DF-CC74-641E-03F9899E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E31B19-23DA-53B2-5D0A-6301C35CC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78815-33F6-6738-0D26-50831BBA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8361-CC45-4FED-A0D4-EAB9A9323E36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7E891B-A3FD-9D73-F9E6-2DCAED04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B9736-4C86-89DE-3784-2433D0D5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D2A9-6395-4BEA-A756-3D5EB462B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5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D7146D-AED1-0672-2EFA-94608BE9C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D61A1C-86D6-D8FA-54B9-13DAE0366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0271F0-3D42-F79E-0FFD-A79B45E5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8361-CC45-4FED-A0D4-EAB9A9323E36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610277-11FB-1866-2579-BF970E74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C5F2A1-8EBC-9FEA-3003-BDF6422E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D2A9-6395-4BEA-A756-3D5EB462B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09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6B8C5-264B-EDD0-3DA2-284FC191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DC9E93-EE6D-B70D-5619-342842577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E8961-E49A-5501-2669-F2CCF5B7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8361-CC45-4FED-A0D4-EAB9A9323E36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1E9459-4588-2215-E724-B62D8619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1529FE-54F5-B39A-0DD6-8FFAD92E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D2A9-6395-4BEA-A756-3D5EB462B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65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F98E8-1245-FD5A-1191-AD56AF741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ACFFB8-11F8-82BB-7822-CC8544F64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BE0C0-405A-E945-20B5-90730096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8361-CC45-4FED-A0D4-EAB9A9323E36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CD9A5D-8276-2771-7C34-E4DB8B4B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90C17C-11D6-F54E-FF84-E331BBC8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D2A9-6395-4BEA-A756-3D5EB462B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01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528B69-CDDA-333F-9C8D-D82429A1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3410F7-FF0F-3049-6145-82FDF41AA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980113-4139-F134-E497-8AEA3465E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FB1157-DD37-6537-59A5-CF299CED5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8361-CC45-4FED-A0D4-EAB9A9323E36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A3967A-9620-9721-486D-9457BCB7E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507A64-3C83-FF7A-860B-5B0CE952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D2A9-6395-4BEA-A756-3D5EB462B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56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E351B-9AB4-5E9C-34F3-947EAB650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C14D44-1D18-8799-BCEB-4BF99A6BD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24F9CC-0E59-EB78-6E9B-B2ECFC419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D986E1-8F7D-FDE2-5150-BCB3C6535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7CBDCB-7EFD-AAA6-3871-B3B9A492E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91A754-0F75-3777-6BFA-27210FC74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8361-CC45-4FED-A0D4-EAB9A9323E36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56E2B7-089E-673F-6366-B9F190DA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7D2F92-9712-E040-92AF-1EA7977B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D2A9-6395-4BEA-A756-3D5EB462B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47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3DDDA-8B0A-FE46-185C-A13D85D3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9C2A31-14B4-5959-3023-1FB38553F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8361-CC45-4FED-A0D4-EAB9A9323E36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5E9A84-917F-8005-1D00-76B496C6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8D38CB-7A54-333D-7587-939A54EA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D2A9-6395-4BEA-A756-3D5EB462B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0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DDD095-66A2-4787-0DAB-DB8669AF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8361-CC45-4FED-A0D4-EAB9A9323E36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1068A1-7203-759A-2917-3D2CA857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39E60F-EC1B-DE40-3946-D007E93C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D2A9-6395-4BEA-A756-3D5EB462B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72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3ED1D-0DB7-228F-CBB7-67E6640D1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D5501D-4253-E742-5A77-A6E1BBA9A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3BDB4C-89A9-B772-A741-60CFAD3D9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54F3A7-9CE2-67AE-91DD-8D190588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8361-CC45-4FED-A0D4-EAB9A9323E36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95C25D-C4E2-543C-974A-33F471C8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E0B1D2-F671-C876-C565-3FF99607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D2A9-6395-4BEA-A756-3D5EB462B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4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B04C4-996D-CEB7-8B66-CAB49F6E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5CD899-8C74-2C82-CEBD-38C233E5E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12ABAA-28FD-B5D4-8960-A27EB623E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744AC-3A12-51E6-EC40-C5B442E04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8361-CC45-4FED-A0D4-EAB9A9323E36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0C7D98-8ABA-62B9-1889-28EB1A35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B9B136-BCBF-382C-1779-FB5DDBB0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DD2A9-6395-4BEA-A756-3D5EB462B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68562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6E12EE-5D67-A675-358C-EE0D3EB8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A6547-9920-6DC7-7B7F-DABE04F2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568B0C-1773-70F7-4692-B2722DEBC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9D8361-CC45-4FED-A0D4-EAB9A9323E36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F87F07-445B-AF41-0ED3-30EF66DF2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00C35D-2EEA-AD69-6592-3AA264F98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4DD2A9-6395-4BEA-A756-3D5EB462B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41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C001C-1EDA-FB55-670E-104027AA15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010-****-****</a:t>
            </a:r>
            <a:br/>
            <a:r>
              <a:t>010-****-****</a:t>
            </a:r>
            <a:br/>
            <a:br/>
            <a:br/>
            <a:r>
              <a:t>######-*******</a:t>
            </a:r>
            <a:br/>
            <a:br/>
            <a:r>
              <a:t>n***@gmail.com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274E6-69FD-3A90-63B1-8F73DAC850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t>010-****-****</a:t>
            </a:r>
          </a:p>
          <a:p>
            <a:r>
              <a:t>010-****-****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t>######-*******</a:t>
            </a:r>
          </a:p>
          <a:p>
            <a:endParaRPr lang="en-US" altLang="ko-KR" dirty="0"/>
          </a:p>
          <a:p>
            <a:r>
              <a:t>n***@gmail.com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55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010-1234-1234 010.1234.1234   980226-1234567  nostalgia@gmail.com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정상혁</dc:creator>
  <cp:lastModifiedBy>정상혁</cp:lastModifiedBy>
  <cp:revision>1</cp:revision>
  <dcterms:created xsi:type="dcterms:W3CDTF">2025-09-18T09:00:09Z</dcterms:created>
  <dcterms:modified xsi:type="dcterms:W3CDTF">2025-09-18T09:00:29Z</dcterms:modified>
</cp:coreProperties>
</file>