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327"/>
  </p:normalViewPr>
  <p:slideViewPr>
    <p:cSldViewPr snapToGrid="0">
      <p:cViewPr varScale="1">
        <p:scale>
          <a:sx n="100" d="100"/>
          <a:sy n="100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49EF-1BFE-8135-8F8E-EEAC329C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56A9F-2E18-DEF2-A417-5385E9C4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1E67-2C72-D8D9-051E-D216211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67EB-8EB9-5341-208D-32D1D31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0EE1-8873-1A6D-6018-64AC36A9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ACB7-AF24-E2BA-6EBB-CD3B3FEB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2606-BA20-2692-C2F6-EC457F6A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85C9-ADE1-FBA9-9095-844F7D8C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4FC3-D706-D41C-DF54-54A597B7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C8BA-9DE7-C7C0-A92A-D9C030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EB2EF-7D6B-3B7E-6858-FC154E24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7650F-85DF-92E5-0EE8-D94F058E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8920-BF10-F4EF-D18B-3AF18CC1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66DB-2823-7009-81C7-49A0EAA2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92CF-0AB3-D53E-2DDA-8CEAE71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11F4-3454-1FB4-D776-53475B2C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F684-1FEB-E65D-FB68-AD600C3B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55F3-0D94-C725-5236-0BA96FA9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7883-CF2C-6351-B578-A8B1CD30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23BD-28C2-3556-FFBC-1ACD28E6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258D-AF07-8D71-7201-57868B5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F32B-EDE5-704B-E731-A11B2909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2D75-2266-A0EF-9E92-890E5E6E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2303-7223-40C4-9577-E9B476AE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2AFE-6CF3-C58E-5AEE-0550973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717-1F4E-09F1-ACA8-4800F02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AA1E-F129-C353-7205-16C1F915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243D-F8D5-25C8-B4BD-4D99B2EF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6375F-708E-7220-71AD-46550F8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DE59-B011-7CA4-590D-09CD780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79BC-2AAE-94CA-44FB-8C288CE9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ACAA-1C67-2588-F06F-2A4A8B5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BD84-2668-8CCC-D95E-C533285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C949-3FEA-7C1E-7028-24AB92A6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3D13D-0E11-DF59-52B6-4D1777F93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EDDD1-ECBB-2954-1A95-DE4CF7311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94E18-AD19-9C67-1D2D-069048C7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0510A-F19F-A09A-821F-87DDA43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B67A3-6921-AAB7-037A-39BFA768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015-EEA3-45C8-D096-6740888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0B176-BF06-A8C5-53BE-225FC15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07751-40A4-B2AA-F7C0-BA5B1414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E4D2-40E9-CAEA-431D-BAFEED54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DCCFB-8B4E-6D8B-C264-573D352A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5815B-2719-0C01-E45F-32F56F16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AAFE-CBEF-74D0-DE44-A971D7B5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6F07-D41B-3490-F987-74A43F8E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76B2-2BFD-442E-9ADC-5580995E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0E4ED-A97A-168C-3BD7-D86D62C1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10A89-8FD1-E90C-00DC-CE3B5840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3037-4D7B-0D5A-2F88-525721B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7403-6A35-5C2D-3D66-945AA2D6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414D-DBAB-0857-BB3E-72D132CA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643DC-C08E-E029-C2B1-8A546E0F9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B93B-C339-1030-70AB-036FC5E8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976C-35F6-B016-573B-810D6158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A344A-CC8F-D1DB-A4D0-8E16D56B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27F8-C98D-4C68-7B70-82E04B9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32874-27DC-48B7-DA40-E563C0CC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B7F-CDA7-A9B9-859E-0CBF3F8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D375-3F3C-F056-5A1E-765C49B5F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134B-612A-FD4C-B12A-5A647A2EC784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D953-C3C4-358F-302B-A60A1BFBA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5FFA-C8B2-5B85-78F0-0CF652EAA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604B-DFBA-7D4C-907C-B99056E1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83256E-ED1E-2AE3-F1AD-191BD3F05386}"/>
              </a:ext>
            </a:extLst>
          </p:cNvPr>
          <p:cNvSpPr/>
          <p:nvPr/>
        </p:nvSpPr>
        <p:spPr>
          <a:xfrm>
            <a:off x="2095500" y="977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03C23-3CBE-5FB3-211D-5587900642B8}"/>
              </a:ext>
            </a:extLst>
          </p:cNvPr>
          <p:cNvSpPr/>
          <p:nvPr/>
        </p:nvSpPr>
        <p:spPr>
          <a:xfrm>
            <a:off x="2095500" y="5397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A45AD3-0530-2E1F-56A7-08FC0BF7DDE9}"/>
              </a:ext>
            </a:extLst>
          </p:cNvPr>
          <p:cNvSpPr/>
          <p:nvPr/>
        </p:nvSpPr>
        <p:spPr>
          <a:xfrm>
            <a:off x="20955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1E517D-E243-DF04-1E48-43E73094298D}"/>
              </a:ext>
            </a:extLst>
          </p:cNvPr>
          <p:cNvSpPr/>
          <p:nvPr/>
        </p:nvSpPr>
        <p:spPr>
          <a:xfrm>
            <a:off x="20955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3C6C4E-A188-3F3E-8C00-CCD87DC357D1}"/>
              </a:ext>
            </a:extLst>
          </p:cNvPr>
          <p:cNvSpPr/>
          <p:nvPr/>
        </p:nvSpPr>
        <p:spPr>
          <a:xfrm>
            <a:off x="4576319" y="14351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96199-53AA-6A50-4F73-B86B6DF468E8}"/>
              </a:ext>
            </a:extLst>
          </p:cNvPr>
          <p:cNvSpPr/>
          <p:nvPr/>
        </p:nvSpPr>
        <p:spPr>
          <a:xfrm>
            <a:off x="4576319" y="32004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954622-44FB-07DC-611A-D38EF2639334}"/>
              </a:ext>
            </a:extLst>
          </p:cNvPr>
          <p:cNvSpPr/>
          <p:nvPr/>
        </p:nvSpPr>
        <p:spPr>
          <a:xfrm>
            <a:off x="4550919" y="486337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CD693D-6CEB-B8DE-FF35-E704B31D5BA9}"/>
              </a:ext>
            </a:extLst>
          </p:cNvPr>
          <p:cNvSpPr/>
          <p:nvPr/>
        </p:nvSpPr>
        <p:spPr>
          <a:xfrm>
            <a:off x="7863460" y="14351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2C8E2E-E193-000A-C5CF-71912E94F8BB}"/>
              </a:ext>
            </a:extLst>
          </p:cNvPr>
          <p:cNvSpPr/>
          <p:nvPr/>
        </p:nvSpPr>
        <p:spPr>
          <a:xfrm>
            <a:off x="786346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914D9-8DFE-765D-6CC9-E49D096105CA}"/>
              </a:ext>
            </a:extLst>
          </p:cNvPr>
          <p:cNvSpPr/>
          <p:nvPr/>
        </p:nvSpPr>
        <p:spPr>
          <a:xfrm>
            <a:off x="7863460" y="49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25478E-052A-3208-6F8C-3C14D231AB68}"/>
              </a:ext>
            </a:extLst>
          </p:cNvPr>
          <p:cNvSpPr/>
          <p:nvPr/>
        </p:nvSpPr>
        <p:spPr>
          <a:xfrm>
            <a:off x="11379200" y="31750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78F826-F52E-0E2C-D5BC-D8D8CDB56A7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552700" y="1206500"/>
            <a:ext cx="2023619" cy="4572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23BBA8-6319-E3BE-1C6D-1CF7CCF8658F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552700" y="1206500"/>
            <a:ext cx="2023619" cy="222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2E0E55-3D51-0685-A9C0-B337E0DD82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85745" y="1225410"/>
            <a:ext cx="2132129" cy="37049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4ACC4B-2F4A-2325-D64D-ADD30EC9F58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552700" y="1663700"/>
            <a:ext cx="2023619" cy="1079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E58F31-0CD2-AFA8-633B-940C349E999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552700" y="2743200"/>
            <a:ext cx="2023619" cy="6858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6B16DF-C167-93A0-332B-07BAC367E56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2552700" y="2743200"/>
            <a:ext cx="2065174" cy="218713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467F3F-B981-95AB-D7A4-0FE7888810E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552700" y="1663700"/>
            <a:ext cx="2023619" cy="260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1CB47E-4537-C410-3DE2-A64A37082E5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552700" y="3429000"/>
            <a:ext cx="2023619" cy="8382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891657-201D-1951-A866-5E19C024835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552700" y="4267200"/>
            <a:ext cx="2065174" cy="66313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B99252-189B-CED3-D516-5A84C9CE439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552700" y="1663700"/>
            <a:ext cx="2023619" cy="39624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00AF5D-A198-BCF5-276E-2D69DDF128D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2552700" y="3429000"/>
            <a:ext cx="2023619" cy="21971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90B3C3-AE6E-A8E8-3D9D-1497CE3960D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52700" y="4972691"/>
            <a:ext cx="1972819" cy="65340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A97F8A-B3FA-286A-5CCA-A30CA476F273}"/>
              </a:ext>
            </a:extLst>
          </p:cNvPr>
          <p:cNvCxnSpPr>
            <a:cxnSpLocks/>
            <a:stCxn id="1103" idx="6"/>
            <a:endCxn id="11" idx="2"/>
          </p:cNvCxnSpPr>
          <p:nvPr/>
        </p:nvCxnSpPr>
        <p:spPr>
          <a:xfrm>
            <a:off x="6096000" y="1663700"/>
            <a:ext cx="1767460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86B1C-C7EF-2415-AE72-0361E4D229DB}"/>
              </a:ext>
            </a:extLst>
          </p:cNvPr>
          <p:cNvCxnSpPr>
            <a:cxnSpLocks/>
            <a:stCxn id="1103" idx="6"/>
            <a:endCxn id="13" idx="2"/>
          </p:cNvCxnSpPr>
          <p:nvPr/>
        </p:nvCxnSpPr>
        <p:spPr>
          <a:xfrm>
            <a:off x="6096000" y="1663700"/>
            <a:ext cx="1767460" cy="17653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92A452-0D38-A8A4-E3E7-FB2BBE02D358}"/>
              </a:ext>
            </a:extLst>
          </p:cNvPr>
          <p:cNvCxnSpPr>
            <a:cxnSpLocks/>
            <a:stCxn id="1103" idx="6"/>
            <a:endCxn id="14" idx="2"/>
          </p:cNvCxnSpPr>
          <p:nvPr/>
        </p:nvCxnSpPr>
        <p:spPr>
          <a:xfrm>
            <a:off x="6096000" y="1663700"/>
            <a:ext cx="1767460" cy="35306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6F92D6-0673-6EF3-4475-62DAEFC0E66D}"/>
              </a:ext>
            </a:extLst>
          </p:cNvPr>
          <p:cNvCxnSpPr>
            <a:cxnSpLocks/>
            <a:stCxn id="1110" idx="6"/>
            <a:endCxn id="11" idx="2"/>
          </p:cNvCxnSpPr>
          <p:nvPr/>
        </p:nvCxnSpPr>
        <p:spPr>
          <a:xfrm flipV="1">
            <a:off x="6099455" y="1663700"/>
            <a:ext cx="1764005" cy="17653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A587ADB-6EE9-88CB-4E3E-53A6873AC521}"/>
              </a:ext>
            </a:extLst>
          </p:cNvPr>
          <p:cNvCxnSpPr>
            <a:cxnSpLocks/>
            <a:stCxn id="1110" idx="6"/>
            <a:endCxn id="13" idx="2"/>
          </p:cNvCxnSpPr>
          <p:nvPr/>
        </p:nvCxnSpPr>
        <p:spPr>
          <a:xfrm>
            <a:off x="6099455" y="3429000"/>
            <a:ext cx="1764005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88B528D6-C188-193B-12A3-75C7DF2EADA0}"/>
              </a:ext>
            </a:extLst>
          </p:cNvPr>
          <p:cNvCxnSpPr>
            <a:cxnSpLocks/>
            <a:stCxn id="1110" idx="6"/>
            <a:endCxn id="14" idx="2"/>
          </p:cNvCxnSpPr>
          <p:nvPr/>
        </p:nvCxnSpPr>
        <p:spPr>
          <a:xfrm>
            <a:off x="6099455" y="3429000"/>
            <a:ext cx="1764005" cy="17653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0B0F26A-30C4-0E98-15A6-64712E30A8CB}"/>
              </a:ext>
            </a:extLst>
          </p:cNvPr>
          <p:cNvCxnSpPr>
            <a:cxnSpLocks/>
            <a:stCxn id="1117" idx="6"/>
            <a:endCxn id="14" idx="2"/>
          </p:cNvCxnSpPr>
          <p:nvPr/>
        </p:nvCxnSpPr>
        <p:spPr>
          <a:xfrm>
            <a:off x="6092546" y="5091976"/>
            <a:ext cx="1770914" cy="1023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B13C673B-C9B3-24CD-3AD5-AF533A5FFE5F}"/>
              </a:ext>
            </a:extLst>
          </p:cNvPr>
          <p:cNvCxnSpPr>
            <a:cxnSpLocks/>
            <a:stCxn id="1117" idx="6"/>
            <a:endCxn id="11" idx="2"/>
          </p:cNvCxnSpPr>
          <p:nvPr/>
        </p:nvCxnSpPr>
        <p:spPr>
          <a:xfrm flipV="1">
            <a:off x="6092546" y="1663700"/>
            <a:ext cx="1770914" cy="34282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25069645-40EA-1B86-AF57-CA32390AED57}"/>
              </a:ext>
            </a:extLst>
          </p:cNvPr>
          <p:cNvCxnSpPr>
            <a:cxnSpLocks/>
            <a:stCxn id="1117" idx="6"/>
            <a:endCxn id="13" idx="2"/>
          </p:cNvCxnSpPr>
          <p:nvPr/>
        </p:nvCxnSpPr>
        <p:spPr>
          <a:xfrm flipV="1">
            <a:off x="6092546" y="3429000"/>
            <a:ext cx="1770914" cy="16629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CF2F2C44-9F86-00A0-28FF-FC4815C92F39}"/>
              </a:ext>
            </a:extLst>
          </p:cNvPr>
          <p:cNvCxnSpPr>
            <a:cxnSpLocks/>
            <a:stCxn id="1136" idx="6"/>
            <a:endCxn id="15" idx="2"/>
          </p:cNvCxnSpPr>
          <p:nvPr/>
        </p:nvCxnSpPr>
        <p:spPr>
          <a:xfrm>
            <a:off x="9379686" y="1702162"/>
            <a:ext cx="1999514" cy="170143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8961DF9C-A822-5420-3DEB-2BCD0365C472}"/>
              </a:ext>
            </a:extLst>
          </p:cNvPr>
          <p:cNvCxnSpPr>
            <a:cxnSpLocks/>
            <a:stCxn id="1137" idx="6"/>
            <a:endCxn id="15" idx="2"/>
          </p:cNvCxnSpPr>
          <p:nvPr/>
        </p:nvCxnSpPr>
        <p:spPr>
          <a:xfrm flipV="1">
            <a:off x="9379686" y="3403600"/>
            <a:ext cx="1999514" cy="254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8BFC57F-EFE2-BBA4-C5AF-62B924A23958}"/>
              </a:ext>
            </a:extLst>
          </p:cNvPr>
          <p:cNvCxnSpPr>
            <a:cxnSpLocks/>
            <a:stCxn id="1138" idx="6"/>
            <a:endCxn id="15" idx="2"/>
          </p:cNvCxnSpPr>
          <p:nvPr/>
        </p:nvCxnSpPr>
        <p:spPr>
          <a:xfrm flipV="1">
            <a:off x="9335971" y="3403600"/>
            <a:ext cx="2043229" cy="1829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BD72FBFB-AC94-A923-EDF4-5B99D0C7310E}"/>
                  </a:ext>
                </a:extLst>
              </p:cNvPr>
              <p:cNvSpPr txBox="1"/>
              <p:nvPr/>
            </p:nvSpPr>
            <p:spPr>
              <a:xfrm>
                <a:off x="202321" y="2424523"/>
                <a:ext cx="1710853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BD72FBFB-AC94-A923-EDF4-5B99D0C7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21" y="2424523"/>
                <a:ext cx="1710853" cy="637354"/>
              </a:xfrm>
              <a:prstGeom prst="rect">
                <a:avLst/>
              </a:prstGeom>
              <a:blipFill>
                <a:blip r:embed="rId2"/>
                <a:stretch>
                  <a:fillRect l="-2206" t="-2000" r="-367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63E30E52-2A3D-7FC0-3728-0A40E608076D}"/>
                  </a:ext>
                </a:extLst>
              </p:cNvPr>
              <p:cNvSpPr txBox="1"/>
              <p:nvPr/>
            </p:nvSpPr>
            <p:spPr>
              <a:xfrm>
                <a:off x="189524" y="906733"/>
                <a:ext cx="1701363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63E30E52-2A3D-7FC0-3728-0A40E608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4" y="906733"/>
                <a:ext cx="1701363" cy="637354"/>
              </a:xfrm>
              <a:prstGeom prst="rect">
                <a:avLst/>
              </a:prstGeom>
              <a:blipFill>
                <a:blip r:embed="rId3"/>
                <a:stretch>
                  <a:fillRect l="-2222" t="-1961" r="-444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4A36395-C760-E378-F871-E642F32346D9}"/>
                  </a:ext>
                </a:extLst>
              </p:cNvPr>
              <p:cNvSpPr txBox="1"/>
              <p:nvPr/>
            </p:nvSpPr>
            <p:spPr>
              <a:xfrm>
                <a:off x="202321" y="3845746"/>
                <a:ext cx="1710853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4A36395-C760-E378-F871-E642F3234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21" y="3845746"/>
                <a:ext cx="1710853" cy="637354"/>
              </a:xfrm>
              <a:prstGeom prst="rect">
                <a:avLst/>
              </a:prstGeom>
              <a:blipFill>
                <a:blip r:embed="rId4"/>
                <a:stretch>
                  <a:fillRect l="-2206" r="-367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70045637-BD22-08A7-DBE2-15472B6702A2}"/>
                  </a:ext>
                </a:extLst>
              </p:cNvPr>
              <p:cNvSpPr txBox="1"/>
              <p:nvPr/>
            </p:nvSpPr>
            <p:spPr>
              <a:xfrm>
                <a:off x="337302" y="5307423"/>
                <a:ext cx="1710853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70045637-BD22-08A7-DBE2-15472B67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2" y="5307423"/>
                <a:ext cx="1710853" cy="637354"/>
              </a:xfrm>
              <a:prstGeom prst="rect">
                <a:avLst/>
              </a:prstGeom>
              <a:blipFill>
                <a:blip r:embed="rId5"/>
                <a:stretch>
                  <a:fillRect l="-2206" t="-1961" r="-367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35B73288-BB96-F1AD-7C42-E437DD54013A}"/>
                  </a:ext>
                </a:extLst>
              </p:cNvPr>
              <p:cNvSpPr txBox="1"/>
              <p:nvPr/>
            </p:nvSpPr>
            <p:spPr>
              <a:xfrm>
                <a:off x="3213421" y="718939"/>
                <a:ext cx="948401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35B73288-BB96-F1AD-7C42-E437DD540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21" y="718939"/>
                <a:ext cx="948401" cy="512961"/>
              </a:xfrm>
              <a:prstGeom prst="rect">
                <a:avLst/>
              </a:prstGeom>
              <a:blipFill>
                <a:blip r:embed="rId6"/>
                <a:stretch>
                  <a:fillRect l="-7895" t="-4878" r="-789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3" name="Oval 1102">
            <a:extLst>
              <a:ext uri="{FF2B5EF4-FFF2-40B4-BE49-F238E27FC236}">
                <a16:creationId xmlns:a16="http://schemas.microsoft.com/office/drawing/2014/main" id="{856D522A-DC4B-1657-3E25-5B0C61A2A58F}"/>
              </a:ext>
            </a:extLst>
          </p:cNvPr>
          <p:cNvSpPr/>
          <p:nvPr/>
        </p:nvSpPr>
        <p:spPr>
          <a:xfrm>
            <a:off x="5638800" y="14351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13C36A6-4D09-393B-5241-B1501821AAB7}"/>
              </a:ext>
            </a:extLst>
          </p:cNvPr>
          <p:cNvSpPr/>
          <p:nvPr/>
        </p:nvSpPr>
        <p:spPr>
          <a:xfrm>
            <a:off x="5642255" y="32004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B494C9D1-7805-0201-C343-61A068A9EB42}"/>
              </a:ext>
            </a:extLst>
          </p:cNvPr>
          <p:cNvSpPr/>
          <p:nvPr/>
        </p:nvSpPr>
        <p:spPr>
          <a:xfrm>
            <a:off x="5635346" y="486337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072EDCBE-9C69-5CB4-8C78-E0A135EEED03}"/>
              </a:ext>
            </a:extLst>
          </p:cNvPr>
          <p:cNvSpPr/>
          <p:nvPr/>
        </p:nvSpPr>
        <p:spPr>
          <a:xfrm>
            <a:off x="8922486" y="14735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3E424D23-3DB9-B636-7C61-31DD8F04DDB7}"/>
              </a:ext>
            </a:extLst>
          </p:cNvPr>
          <p:cNvSpPr/>
          <p:nvPr/>
        </p:nvSpPr>
        <p:spPr>
          <a:xfrm>
            <a:off x="8922486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4E9DE33-ECCA-55A9-2C51-AAE56A4CA16A}"/>
              </a:ext>
            </a:extLst>
          </p:cNvPr>
          <p:cNvSpPr/>
          <p:nvPr/>
        </p:nvSpPr>
        <p:spPr>
          <a:xfrm>
            <a:off x="8878771" y="50041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5C002045-2F6E-292C-981B-71676420B3E5}"/>
              </a:ext>
            </a:extLst>
          </p:cNvPr>
          <p:cNvCxnSpPr>
            <a:cxnSpLocks/>
            <a:stCxn id="8" idx="6"/>
            <a:endCxn id="1103" idx="2"/>
          </p:cNvCxnSpPr>
          <p:nvPr/>
        </p:nvCxnSpPr>
        <p:spPr>
          <a:xfrm>
            <a:off x="5033519" y="1663700"/>
            <a:ext cx="605281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Arrow Connector 1144">
            <a:extLst>
              <a:ext uri="{FF2B5EF4-FFF2-40B4-BE49-F238E27FC236}">
                <a16:creationId xmlns:a16="http://schemas.microsoft.com/office/drawing/2014/main" id="{6C7CC864-72D0-AD3C-68E8-1421B90A36E4}"/>
              </a:ext>
            </a:extLst>
          </p:cNvPr>
          <p:cNvCxnSpPr>
            <a:cxnSpLocks/>
            <a:endCxn id="1110" idx="2"/>
          </p:cNvCxnSpPr>
          <p:nvPr/>
        </p:nvCxnSpPr>
        <p:spPr>
          <a:xfrm flipV="1">
            <a:off x="5036974" y="3429000"/>
            <a:ext cx="605281" cy="127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F2812DAC-9BD6-33F4-8406-8BDCD0CF4156}"/>
              </a:ext>
            </a:extLst>
          </p:cNvPr>
          <p:cNvCxnSpPr>
            <a:cxnSpLocks/>
            <a:stCxn id="10" idx="6"/>
            <a:endCxn id="1117" idx="2"/>
          </p:cNvCxnSpPr>
          <p:nvPr/>
        </p:nvCxnSpPr>
        <p:spPr>
          <a:xfrm>
            <a:off x="5008119" y="5091976"/>
            <a:ext cx="627227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D8BF8950-1C59-BB30-517C-5DC311F08B2C}"/>
              </a:ext>
            </a:extLst>
          </p:cNvPr>
          <p:cNvCxnSpPr>
            <a:cxnSpLocks/>
            <a:stCxn id="11" idx="6"/>
            <a:endCxn id="1136" idx="2"/>
          </p:cNvCxnSpPr>
          <p:nvPr/>
        </p:nvCxnSpPr>
        <p:spPr>
          <a:xfrm>
            <a:off x="8320660" y="1663700"/>
            <a:ext cx="601826" cy="38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720A831-974D-A3F7-FC91-4D08B8BB5580}"/>
              </a:ext>
            </a:extLst>
          </p:cNvPr>
          <p:cNvCxnSpPr>
            <a:cxnSpLocks/>
            <a:stCxn id="13" idx="6"/>
            <a:endCxn id="1137" idx="2"/>
          </p:cNvCxnSpPr>
          <p:nvPr/>
        </p:nvCxnSpPr>
        <p:spPr>
          <a:xfrm>
            <a:off x="8320660" y="3429000"/>
            <a:ext cx="601826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8CCDB5B8-C41A-4233-5653-14C7CEBCD667}"/>
              </a:ext>
            </a:extLst>
          </p:cNvPr>
          <p:cNvCxnSpPr>
            <a:cxnSpLocks/>
            <a:stCxn id="14" idx="6"/>
            <a:endCxn id="1138" idx="2"/>
          </p:cNvCxnSpPr>
          <p:nvPr/>
        </p:nvCxnSpPr>
        <p:spPr>
          <a:xfrm>
            <a:off x="8320660" y="5194300"/>
            <a:ext cx="558111" cy="38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191A98D5-D47B-29B7-DE03-A558E32D2743}"/>
                  </a:ext>
                </a:extLst>
              </p:cNvPr>
              <p:cNvSpPr txBox="1"/>
              <p:nvPr/>
            </p:nvSpPr>
            <p:spPr>
              <a:xfrm>
                <a:off x="6578814" y="957398"/>
                <a:ext cx="948401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191A98D5-D47B-29B7-DE03-A558E32D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14" y="957398"/>
                <a:ext cx="948401" cy="512961"/>
              </a:xfrm>
              <a:prstGeom prst="rect">
                <a:avLst/>
              </a:prstGeom>
              <a:blipFill>
                <a:blip r:embed="rId7"/>
                <a:stretch>
                  <a:fillRect l="-7895" t="-7317" r="-789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D9A4DCA1-E63C-C5F4-A502-C48BF26A81C0}"/>
                  </a:ext>
                </a:extLst>
              </p:cNvPr>
              <p:cNvSpPr txBox="1"/>
              <p:nvPr/>
            </p:nvSpPr>
            <p:spPr>
              <a:xfrm>
                <a:off x="10185199" y="1892300"/>
                <a:ext cx="948401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D9A4DCA1-E63C-C5F4-A502-C48BF26A8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199" y="1892300"/>
                <a:ext cx="948401" cy="512961"/>
              </a:xfrm>
              <a:prstGeom prst="rect">
                <a:avLst/>
              </a:prstGeom>
              <a:blipFill>
                <a:blip r:embed="rId8"/>
                <a:stretch>
                  <a:fillRect l="-9333" t="-4762" r="-800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CCF560AC-626E-A40F-9AB1-E531145E05AE}"/>
                  </a:ext>
                </a:extLst>
              </p:cNvPr>
              <p:cNvSpPr txBox="1"/>
              <p:nvPr/>
            </p:nvSpPr>
            <p:spPr>
              <a:xfrm>
                <a:off x="4449565" y="750572"/>
                <a:ext cx="752001" cy="6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CCF560AC-626E-A40F-9AB1-E531145E0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65" y="750572"/>
                <a:ext cx="752001" cy="615040"/>
              </a:xfrm>
              <a:prstGeom prst="rect">
                <a:avLst/>
              </a:prstGeom>
              <a:blipFill>
                <a:blip r:embed="rId9"/>
                <a:stretch>
                  <a:fillRect l="-6667" t="-2041" r="-1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9" name="TextBox 1178">
                <a:extLst>
                  <a:ext uri="{FF2B5EF4-FFF2-40B4-BE49-F238E27FC236}">
                    <a16:creationId xmlns:a16="http://schemas.microsoft.com/office/drawing/2014/main" id="{BC7AEF61-748F-030D-175A-BF198EF98B0E}"/>
                  </a:ext>
                </a:extLst>
              </p:cNvPr>
              <p:cNvSpPr txBox="1"/>
              <p:nvPr/>
            </p:nvSpPr>
            <p:spPr>
              <a:xfrm>
                <a:off x="4512942" y="2502635"/>
                <a:ext cx="752001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79" name="TextBox 1178">
                <a:extLst>
                  <a:ext uri="{FF2B5EF4-FFF2-40B4-BE49-F238E27FC236}">
                    <a16:creationId xmlns:a16="http://schemas.microsoft.com/office/drawing/2014/main" id="{BC7AEF61-748F-030D-175A-BF198EF9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42" y="2502635"/>
                <a:ext cx="752001" cy="637354"/>
              </a:xfrm>
              <a:prstGeom prst="rect">
                <a:avLst/>
              </a:prstGeom>
              <a:blipFill>
                <a:blip r:embed="rId10"/>
                <a:stretch>
                  <a:fillRect l="-6667" t="-1961" r="-1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9BF0D833-F1BB-13AD-E64E-609445CA8824}"/>
                  </a:ext>
                </a:extLst>
              </p:cNvPr>
              <p:cNvSpPr txBox="1"/>
              <p:nvPr/>
            </p:nvSpPr>
            <p:spPr>
              <a:xfrm>
                <a:off x="4504561" y="4178284"/>
                <a:ext cx="752001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9BF0D833-F1BB-13AD-E64E-609445CA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61" y="4178284"/>
                <a:ext cx="752001" cy="637354"/>
              </a:xfrm>
              <a:prstGeom prst="rect">
                <a:avLst/>
              </a:prstGeom>
              <a:blipFill>
                <a:blip r:embed="rId11"/>
                <a:stretch>
                  <a:fillRect l="-6667" r="-1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A58FDACC-3835-B0C7-F9AA-E49178DC5AC7}"/>
                  </a:ext>
                </a:extLst>
              </p:cNvPr>
              <p:cNvSpPr txBox="1"/>
              <p:nvPr/>
            </p:nvSpPr>
            <p:spPr>
              <a:xfrm>
                <a:off x="5539070" y="723390"/>
                <a:ext cx="772456" cy="6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A58FDACC-3835-B0C7-F9AA-E49178DC5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70" y="723390"/>
                <a:ext cx="772456" cy="615040"/>
              </a:xfrm>
              <a:prstGeom prst="rect">
                <a:avLst/>
              </a:prstGeom>
              <a:blipFill>
                <a:blip r:embed="rId12"/>
                <a:stretch>
                  <a:fillRect l="-6557" t="-2041" r="-9836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048C3B49-7E6E-F07E-7EA0-CDEA78508FEB}"/>
                  </a:ext>
                </a:extLst>
              </p:cNvPr>
              <p:cNvSpPr txBox="1"/>
              <p:nvPr/>
            </p:nvSpPr>
            <p:spPr>
              <a:xfrm>
                <a:off x="5539070" y="2502635"/>
                <a:ext cx="772456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048C3B49-7E6E-F07E-7EA0-CDEA7850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70" y="2502635"/>
                <a:ext cx="772456" cy="637354"/>
              </a:xfrm>
              <a:prstGeom prst="rect">
                <a:avLst/>
              </a:prstGeom>
              <a:blipFill>
                <a:blip r:embed="rId13"/>
                <a:stretch>
                  <a:fillRect l="-6557" t="-1961" r="-9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9C77307-FFF6-3D55-A81F-9BC659B6EA1F}"/>
                  </a:ext>
                </a:extLst>
              </p:cNvPr>
              <p:cNvSpPr txBox="1"/>
              <p:nvPr/>
            </p:nvSpPr>
            <p:spPr>
              <a:xfrm>
                <a:off x="5568533" y="4200712"/>
                <a:ext cx="772456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9C77307-FFF6-3D55-A81F-9BC659B6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33" y="4200712"/>
                <a:ext cx="772456" cy="637354"/>
              </a:xfrm>
              <a:prstGeom prst="rect">
                <a:avLst/>
              </a:prstGeom>
              <a:blipFill>
                <a:blip r:embed="rId14"/>
                <a:stretch>
                  <a:fillRect l="-6452" r="-806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FC70EA6C-EAC2-9E02-63DF-214F37EEBE1B}"/>
                  </a:ext>
                </a:extLst>
              </p:cNvPr>
              <p:cNvSpPr txBox="1"/>
              <p:nvPr/>
            </p:nvSpPr>
            <p:spPr>
              <a:xfrm>
                <a:off x="7840220" y="755475"/>
                <a:ext cx="752001" cy="6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FC70EA6C-EAC2-9E02-63DF-214F37EE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20" y="755475"/>
                <a:ext cx="752001" cy="615040"/>
              </a:xfrm>
              <a:prstGeom prst="rect">
                <a:avLst/>
              </a:prstGeom>
              <a:blipFill>
                <a:blip r:embed="rId15"/>
                <a:stretch>
                  <a:fillRect l="-6667" r="-1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5" name="TextBox 1184">
                <a:extLst>
                  <a:ext uri="{FF2B5EF4-FFF2-40B4-BE49-F238E27FC236}">
                    <a16:creationId xmlns:a16="http://schemas.microsoft.com/office/drawing/2014/main" id="{429CD366-9260-243B-C0B6-E40B4DAD5F12}"/>
                  </a:ext>
                </a:extLst>
              </p:cNvPr>
              <p:cNvSpPr txBox="1"/>
              <p:nvPr/>
            </p:nvSpPr>
            <p:spPr>
              <a:xfrm>
                <a:off x="7840220" y="2490311"/>
                <a:ext cx="7520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5" name="TextBox 1184">
                <a:extLst>
                  <a:ext uri="{FF2B5EF4-FFF2-40B4-BE49-F238E27FC236}">
                    <a16:creationId xmlns:a16="http://schemas.microsoft.com/office/drawing/2014/main" id="{429CD366-9260-243B-C0B6-E40B4DAD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20" y="2490311"/>
                <a:ext cx="752001" cy="615553"/>
              </a:xfrm>
              <a:prstGeom prst="rect">
                <a:avLst/>
              </a:prstGeom>
              <a:blipFill>
                <a:blip r:embed="rId16"/>
                <a:stretch>
                  <a:fillRect l="-6667" t="-2041" r="-1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D529590C-6ED3-CB57-D6F4-A4A74718278D}"/>
                  </a:ext>
                </a:extLst>
              </p:cNvPr>
              <p:cNvSpPr txBox="1"/>
              <p:nvPr/>
            </p:nvSpPr>
            <p:spPr>
              <a:xfrm>
                <a:off x="7840219" y="4305662"/>
                <a:ext cx="752001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D529590C-6ED3-CB57-D6F4-A4A74718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19" y="4305662"/>
                <a:ext cx="752001" cy="618054"/>
              </a:xfrm>
              <a:prstGeom prst="rect">
                <a:avLst/>
              </a:prstGeom>
              <a:blipFill>
                <a:blip r:embed="rId17"/>
                <a:stretch>
                  <a:fillRect l="-6667" r="-10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7CE1FBAD-2935-5255-7DEA-37282C8C6139}"/>
                  </a:ext>
                </a:extLst>
              </p:cNvPr>
              <p:cNvSpPr txBox="1"/>
              <p:nvPr/>
            </p:nvSpPr>
            <p:spPr>
              <a:xfrm>
                <a:off x="8878771" y="820060"/>
                <a:ext cx="772456" cy="6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7CE1FBAD-2935-5255-7DEA-37282C8C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771" y="820060"/>
                <a:ext cx="772456" cy="615040"/>
              </a:xfrm>
              <a:prstGeom prst="rect">
                <a:avLst/>
              </a:prstGeom>
              <a:blipFill>
                <a:blip r:embed="rId18"/>
                <a:stretch>
                  <a:fillRect l="-4839" t="-2041" r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395E2858-4970-60F0-BC65-0DCC66EA1604}"/>
                  </a:ext>
                </a:extLst>
              </p:cNvPr>
              <p:cNvSpPr txBox="1"/>
              <p:nvPr/>
            </p:nvSpPr>
            <p:spPr>
              <a:xfrm>
                <a:off x="8866844" y="2543094"/>
                <a:ext cx="7724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395E2858-4970-60F0-BC65-0DCC66EA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44" y="2543094"/>
                <a:ext cx="772456" cy="615553"/>
              </a:xfrm>
              <a:prstGeom prst="rect">
                <a:avLst/>
              </a:prstGeom>
              <a:blipFill>
                <a:blip r:embed="rId19"/>
                <a:stretch>
                  <a:fillRect l="-6557" t="-2041" r="-983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2FE867F5-A683-43D8-898E-84C03308169D}"/>
                  </a:ext>
                </a:extLst>
              </p:cNvPr>
              <p:cNvSpPr txBox="1"/>
              <p:nvPr/>
            </p:nvSpPr>
            <p:spPr>
              <a:xfrm>
                <a:off x="8784958" y="4337262"/>
                <a:ext cx="772456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2FE867F5-A683-43D8-898E-84C03308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58" y="4337262"/>
                <a:ext cx="772456" cy="618054"/>
              </a:xfrm>
              <a:prstGeom prst="rect">
                <a:avLst/>
              </a:prstGeom>
              <a:blipFill>
                <a:blip r:embed="rId20"/>
                <a:stretch>
                  <a:fillRect l="-6452" t="-2000" r="-806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1" name="Rectangle 1190">
            <a:extLst>
              <a:ext uri="{FF2B5EF4-FFF2-40B4-BE49-F238E27FC236}">
                <a16:creationId xmlns:a16="http://schemas.microsoft.com/office/drawing/2014/main" id="{392C12DF-B416-A411-9F7C-3EDD31A0B1ED}"/>
              </a:ext>
            </a:extLst>
          </p:cNvPr>
          <p:cNvSpPr/>
          <p:nvPr/>
        </p:nvSpPr>
        <p:spPr>
          <a:xfrm>
            <a:off x="4191183" y="739401"/>
            <a:ext cx="2273514" cy="4907161"/>
          </a:xfrm>
          <a:prstGeom prst="rect">
            <a:avLst/>
          </a:prstGeom>
          <a:solidFill>
            <a:srgbClr val="FF0000">
              <a:alpha val="23542"/>
            </a:srgbClr>
          </a:solidFill>
          <a:ln>
            <a:solidFill>
              <a:srgbClr val="FF0000">
                <a:alpha val="7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A99BAE67-774E-1D1F-6B1B-2AE9FFAC16B0}"/>
              </a:ext>
            </a:extLst>
          </p:cNvPr>
          <p:cNvSpPr/>
          <p:nvPr/>
        </p:nvSpPr>
        <p:spPr>
          <a:xfrm>
            <a:off x="7416505" y="739401"/>
            <a:ext cx="2273514" cy="4907161"/>
          </a:xfrm>
          <a:prstGeom prst="rect">
            <a:avLst/>
          </a:prstGeom>
          <a:solidFill>
            <a:srgbClr val="FF0000">
              <a:alpha val="23932"/>
            </a:srgbClr>
          </a:solidFill>
          <a:ln>
            <a:solidFill>
              <a:srgbClr val="FF0000">
                <a:alpha val="7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4ADD851A-848F-FB32-245D-EDC5824E936B}"/>
              </a:ext>
            </a:extLst>
          </p:cNvPr>
          <p:cNvSpPr txBox="1"/>
          <p:nvPr/>
        </p:nvSpPr>
        <p:spPr>
          <a:xfrm>
            <a:off x="4599496" y="15144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L1</a:t>
            </a:r>
          </a:p>
        </p:txBody>
      </p:sp>
      <p:sp>
        <p:nvSpPr>
          <p:cNvPr id="1194" name="TextBox 1193">
            <a:extLst>
              <a:ext uri="{FF2B5EF4-FFF2-40B4-BE49-F238E27FC236}">
                <a16:creationId xmlns:a16="http://schemas.microsoft.com/office/drawing/2014/main" id="{FF68C1CA-7018-1D50-587E-65C2CAFEEEAD}"/>
              </a:ext>
            </a:extLst>
          </p:cNvPr>
          <p:cNvSpPr txBox="1"/>
          <p:nvPr/>
        </p:nvSpPr>
        <p:spPr>
          <a:xfrm>
            <a:off x="7811652" y="163674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 L2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F909F84D-C2AB-7DD4-C070-6944792C80BB}"/>
                  </a:ext>
                </a:extLst>
              </p:cNvPr>
              <p:cNvSpPr txBox="1"/>
              <p:nvPr/>
            </p:nvSpPr>
            <p:spPr>
              <a:xfrm>
                <a:off x="3997600" y="5653838"/>
                <a:ext cx="264521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F909F84D-C2AB-7DD4-C070-6944792C8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0" y="5653838"/>
                <a:ext cx="2645211" cy="384657"/>
              </a:xfrm>
              <a:prstGeom prst="rect">
                <a:avLst/>
              </a:prstGeom>
              <a:blipFill>
                <a:blip r:embed="rId21"/>
                <a:stretch>
                  <a:fillRect l="-952" t="-3125" r="-190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0794EDBE-26B9-0EC9-4946-0E749BEE8D7C}"/>
                  </a:ext>
                </a:extLst>
              </p:cNvPr>
              <p:cNvSpPr txBox="1"/>
              <p:nvPr/>
            </p:nvSpPr>
            <p:spPr>
              <a:xfrm>
                <a:off x="4312567" y="6122345"/>
                <a:ext cx="190475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0794EDBE-26B9-0EC9-4946-0E749BEE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7" y="6122345"/>
                <a:ext cx="1904752" cy="384657"/>
              </a:xfrm>
              <a:prstGeom prst="rect">
                <a:avLst/>
              </a:prstGeom>
              <a:blipFill>
                <a:blip r:embed="rId22"/>
                <a:stretch>
                  <a:fillRect l="-1987" t="-3125" r="-5298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D78EF238-0975-5AB9-4FA2-0991D0F9351A}"/>
                  </a:ext>
                </a:extLst>
              </p:cNvPr>
              <p:cNvSpPr txBox="1"/>
              <p:nvPr/>
            </p:nvSpPr>
            <p:spPr>
              <a:xfrm>
                <a:off x="7277109" y="5653838"/>
                <a:ext cx="264521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D78EF238-0975-5AB9-4FA2-0991D0F9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9" y="5653838"/>
                <a:ext cx="2645211" cy="384657"/>
              </a:xfrm>
              <a:prstGeom prst="rect">
                <a:avLst/>
              </a:prstGeom>
              <a:blipFill>
                <a:blip r:embed="rId23"/>
                <a:stretch>
                  <a:fillRect l="-1435" t="-3125" r="-191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8" name="TextBox 1197">
                <a:extLst>
                  <a:ext uri="{FF2B5EF4-FFF2-40B4-BE49-F238E27FC236}">
                    <a16:creationId xmlns:a16="http://schemas.microsoft.com/office/drawing/2014/main" id="{82E37079-935B-3364-626A-426E23A393F9}"/>
                  </a:ext>
                </a:extLst>
              </p:cNvPr>
              <p:cNvSpPr txBox="1"/>
              <p:nvPr/>
            </p:nvSpPr>
            <p:spPr>
              <a:xfrm>
                <a:off x="7842379" y="6122345"/>
                <a:ext cx="190475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8" name="TextBox 1197">
                <a:extLst>
                  <a:ext uri="{FF2B5EF4-FFF2-40B4-BE49-F238E27FC236}">
                    <a16:creationId xmlns:a16="http://schemas.microsoft.com/office/drawing/2014/main" id="{82E37079-935B-3364-626A-426E23A3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379" y="6122345"/>
                <a:ext cx="1904752" cy="384657"/>
              </a:xfrm>
              <a:prstGeom prst="rect">
                <a:avLst/>
              </a:prstGeom>
              <a:blipFill>
                <a:blip r:embed="rId24"/>
                <a:stretch>
                  <a:fillRect l="-1325" t="-3125" r="-5298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9" name="TextBox 1198">
                <a:extLst>
                  <a:ext uri="{FF2B5EF4-FFF2-40B4-BE49-F238E27FC236}">
                    <a16:creationId xmlns:a16="http://schemas.microsoft.com/office/drawing/2014/main" id="{D7572998-3CB4-B72C-A7A4-D562512831B3}"/>
                  </a:ext>
                </a:extLst>
              </p:cNvPr>
              <p:cNvSpPr txBox="1"/>
              <p:nvPr/>
            </p:nvSpPr>
            <p:spPr>
              <a:xfrm>
                <a:off x="10773577" y="3985955"/>
                <a:ext cx="121610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99" name="TextBox 1198">
                <a:extLst>
                  <a:ext uri="{FF2B5EF4-FFF2-40B4-BE49-F238E27FC236}">
                    <a16:creationId xmlns:a16="http://schemas.microsoft.com/office/drawing/2014/main" id="{D7572998-3CB4-B72C-A7A4-D5625128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77" y="3985955"/>
                <a:ext cx="1216102" cy="384657"/>
              </a:xfrm>
              <a:prstGeom prst="rect">
                <a:avLst/>
              </a:prstGeom>
              <a:blipFill>
                <a:blip r:embed="rId25"/>
                <a:stretch>
                  <a:fillRect l="-8247" t="-6250" r="-618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Aldo Romero</dc:creator>
  <cp:lastModifiedBy>Aldo Romero</cp:lastModifiedBy>
  <cp:revision>1</cp:revision>
  <dcterms:created xsi:type="dcterms:W3CDTF">2023-02-07T13:57:04Z</dcterms:created>
  <dcterms:modified xsi:type="dcterms:W3CDTF">2023-02-07T19:15:14Z</dcterms:modified>
</cp:coreProperties>
</file>