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327"/>
  </p:normalViewPr>
  <p:slideViewPr>
    <p:cSldViewPr snapToGrid="0">
      <p:cViewPr varScale="1">
        <p:scale>
          <a:sx n="100" d="100"/>
          <a:sy n="100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054F-CF04-6303-CE77-6D5A0845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51E7-E84A-9428-6F5F-F1CE3CD42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1FB-FF53-AD9F-A1D3-3E4A7AA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EB20-EB8A-3181-DD4F-4486EB4C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D9FD-ADDF-CF97-681C-3DE7DFC5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EE5-6AF2-1E53-304F-6316F587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7897-AA3B-266C-9C3E-AE983A4A6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577E-DF73-7EFB-9DBC-54D97276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6C64-5220-C2C9-C3C5-AAC4640B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D8EC-9902-9C5A-C595-67F3142C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34374-A6FA-2FB5-377E-99347E01F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2DB9-C793-F12D-74EF-C4229430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CCAD-F20C-8D18-45A2-2422E26D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CD45-5D35-9AFB-626E-CCFCC710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A290-828D-442A-6028-D9152E8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5143-C9B5-66B5-3AF2-DC79020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69F5-7F17-A279-D52C-B3BF6DB4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74E4-ABC9-D97D-2047-A1DD0AC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A39C-C1B4-A3A9-9190-57B41CDA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40AD-E462-CBDE-CB5B-4904892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AB5A-FB29-A1EF-32BA-39BE443D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45B1-689E-84A4-4803-70324800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915A-B9B4-1FEE-08B1-48833CC0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90DB-8D94-6AF3-AA6E-F0BEB2CC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066C-A005-77B7-F118-9D5385C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705-640F-72F4-521A-4E30C7DB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48AD-795A-94B9-82DD-3EB44670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4E22-D422-D6FB-5E32-59C9945E9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2C60-ECC1-5DF0-1D6E-7019F36E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E0F4-1205-DFE0-5EAF-9A2D6DCA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F1DB-58B0-BFB0-BBC8-A23B6511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D467-DE6B-6AF4-6087-F421F2B0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E339-5E5C-6DF1-3997-3E78C400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55410-5BF4-A7DD-A87D-263616A8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F50B4-5916-96E8-368F-FA113BA2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10DB-A3B4-60C4-9027-6884F366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A4652-E46E-DE72-344F-845CA2F7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6AC96-370D-2DE0-0D75-A7926EF9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CCF86-CD43-0C25-5856-68E999E3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D2F-71D9-CF5F-7AAA-454DB961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6D93F-84FC-126F-9132-7B52AE8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3CB28-EC24-BBF0-297F-44E525F3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6FBDD-F927-D032-7542-4A9F57B1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BCDFB-7B23-9043-FED4-C477132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C6067-12BE-68E6-29C5-AC3B070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36552-E588-6349-E429-B8FB5358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6403-55B2-ECB5-3A94-EEA075C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979A-5E70-D704-78C2-B51BB630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CBB0-3600-EF2C-264F-DC7A6FC8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C4B4-EF4B-65C2-925E-F95A0318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3E46-B124-EFD3-9875-53C3EB61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8C89-DE52-1CD3-2450-7B793DCC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3931-38F2-8893-90EE-CC399F10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080D4-40E4-8E25-132D-03BB27C1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62F7-0EF4-FFCF-B030-13C20811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ACE14-585F-3AE0-C2EF-2F785614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259EF-D4D4-D3E2-3733-301208E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92E7-3C35-082F-612F-63571DAB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BEE6-1EBC-BDE9-8B9A-3D878E9D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EED4-9B61-22CC-6AFC-6B95ADD2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125C-2A90-03CC-0BE2-9C971FE9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5E2E-C9E6-3744-87B0-ACACB29DD1DE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2090-5809-9EC5-F2FE-C673FE249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C901-F270-A957-8E45-5A7014798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E146-004D-4D40-9F3F-0A5EB2C0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small Texas town has a giant Transformers statue of Bumblebee made of  car parts from China">
            <a:extLst>
              <a:ext uri="{FF2B5EF4-FFF2-40B4-BE49-F238E27FC236}">
                <a16:creationId xmlns:a16="http://schemas.microsoft.com/office/drawing/2014/main" id="{4357FBDA-DA1E-073E-7BE0-5D9AA11D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4" y="503704"/>
            <a:ext cx="2765839" cy="29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ingularity Is Near: Mind Uploading by 2045? | Live Science">
            <a:extLst>
              <a:ext uri="{FF2B5EF4-FFF2-40B4-BE49-F238E27FC236}">
                <a16:creationId xmlns:a16="http://schemas.microsoft.com/office/drawing/2014/main" id="{5C0049E7-3494-7F14-37A5-1C9636AB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37" y="411014"/>
            <a:ext cx="4510212" cy="301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sh or Gold: Is Gold Worth More than Money? – Chief Gold">
            <a:extLst>
              <a:ext uri="{FF2B5EF4-FFF2-40B4-BE49-F238E27FC236}">
                <a16:creationId xmlns:a16="http://schemas.microsoft.com/office/drawing/2014/main" id="{8A4EFFF9-33CA-DB8D-8EC0-DE85E502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86" y="815008"/>
            <a:ext cx="4008121" cy="26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emium Photo | Dog using computer in nerd glasses laptop keyboard">
            <a:extLst>
              <a:ext uri="{FF2B5EF4-FFF2-40B4-BE49-F238E27FC236}">
                <a16:creationId xmlns:a16="http://schemas.microsoft.com/office/drawing/2014/main" id="{D04B37A6-B804-324F-0088-74ECB389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4" y="4469628"/>
            <a:ext cx="3345564" cy="188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n Machine Learning Lead to New Discoveries in Math and Science? - IEEE  Innovation at Work">
            <a:extLst>
              <a:ext uri="{FF2B5EF4-FFF2-40B4-BE49-F238E27FC236}">
                <a16:creationId xmlns:a16="http://schemas.microsoft.com/office/drawing/2014/main" id="{7D65FB3D-99E9-C784-16A1-BAD610E3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75" y="4110186"/>
            <a:ext cx="34925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ensorflow Basics | What is Tensorflow? | Installation of Tensorflow">
            <a:extLst>
              <a:ext uri="{FF2B5EF4-FFF2-40B4-BE49-F238E27FC236}">
                <a16:creationId xmlns:a16="http://schemas.microsoft.com/office/drawing/2014/main" id="{18BEDE69-1499-C05F-1266-048A7F31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56" y="4313386"/>
            <a:ext cx="42291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FBBCF-49A4-AC9B-F512-35B71E825346}"/>
              </a:ext>
            </a:extLst>
          </p:cNvPr>
          <p:cNvSpPr txBox="1"/>
          <p:nvPr/>
        </p:nvSpPr>
        <p:spPr>
          <a:xfrm>
            <a:off x="2026012" y="45278"/>
            <a:ext cx="725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Thinking about Deep Learning and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A5372-99DF-0058-F295-C0C995E17B38}"/>
              </a:ext>
            </a:extLst>
          </p:cNvPr>
          <p:cNvSpPr txBox="1"/>
          <p:nvPr/>
        </p:nvSpPr>
        <p:spPr>
          <a:xfrm>
            <a:off x="240944" y="3581601"/>
            <a:ext cx="350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my family thinks I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BA173-A1B2-4BC8-59B1-A182E8ACB695}"/>
              </a:ext>
            </a:extLst>
          </p:cNvPr>
          <p:cNvSpPr txBox="1"/>
          <p:nvPr/>
        </p:nvSpPr>
        <p:spPr>
          <a:xfrm>
            <a:off x="4128093" y="3581601"/>
            <a:ext cx="3499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my friends think I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F4B23-0266-6C60-A9A2-966F3EC7AD82}"/>
              </a:ext>
            </a:extLst>
          </p:cNvPr>
          <p:cNvSpPr txBox="1"/>
          <p:nvPr/>
        </p:nvSpPr>
        <p:spPr>
          <a:xfrm>
            <a:off x="8274546" y="3468595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engineer and other scientist think I 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49-69BE-81CE-1164-794BF88E2FCA}"/>
              </a:ext>
            </a:extLst>
          </p:cNvPr>
          <p:cNvSpPr txBox="1"/>
          <p:nvPr/>
        </p:nvSpPr>
        <p:spPr>
          <a:xfrm>
            <a:off x="885" y="6383992"/>
            <a:ext cx="418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mathematicians think I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1663B-6797-DA1E-46BB-EEF3DB3C8DE8}"/>
              </a:ext>
            </a:extLst>
          </p:cNvPr>
          <p:cNvSpPr txBox="1"/>
          <p:nvPr/>
        </p:nvSpPr>
        <p:spPr>
          <a:xfrm>
            <a:off x="4440390" y="6415489"/>
            <a:ext cx="225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 think I 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FA3B5-E4D2-5F54-6DDD-3F3AEF35389B}"/>
              </a:ext>
            </a:extLst>
          </p:cNvPr>
          <p:cNvSpPr txBox="1"/>
          <p:nvPr/>
        </p:nvSpPr>
        <p:spPr>
          <a:xfrm>
            <a:off x="8756178" y="6366678"/>
            <a:ext cx="21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 really do</a:t>
            </a:r>
          </a:p>
        </p:txBody>
      </p:sp>
    </p:spTree>
    <p:extLst>
      <p:ext uri="{BB962C8B-B14F-4D97-AF65-F5344CB8AC3E}">
        <p14:creationId xmlns:p14="http://schemas.microsoft.com/office/powerpoint/2010/main" val="49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Aldo Romero</dc:creator>
  <cp:lastModifiedBy>Aldo Romero</cp:lastModifiedBy>
  <cp:revision>1</cp:revision>
  <dcterms:created xsi:type="dcterms:W3CDTF">2023-01-24T21:32:32Z</dcterms:created>
  <dcterms:modified xsi:type="dcterms:W3CDTF">2023-01-24T21:42:38Z</dcterms:modified>
</cp:coreProperties>
</file>