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9606-0ACD-4723-B7A9-5AE236B32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2FCA1-851D-452D-900C-D6C54F8B7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9FB6D-5EA6-46DE-AA0D-48DF7EE6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90B-9DBB-4C70-9094-614AD70DE035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5173E-B817-4067-ADBE-4876CFC5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7CB0-9334-4E30-8EBA-76FAD49A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DFC2-B7BE-415D-83D9-199D774C3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40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C2CE-91E9-4465-8C16-2623D1F6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A3EFC-7B4A-41B7-8E37-9E3D77A24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A8E5D-6F7C-4CD3-B70A-E247F4B2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90B-9DBB-4C70-9094-614AD70DE035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7CE16-A873-46F9-909A-D0495FA5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CF08A-CB7B-4FB4-AE9A-9141B656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DFC2-B7BE-415D-83D9-199D774C3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14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96E7B-A7A3-4FBF-9E74-FAD6023F4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BACD5-FD9E-47C8-A935-CE7197A6A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5334A-9FEA-4F09-80BE-D11694CD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90B-9DBB-4C70-9094-614AD70DE035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89609-B47B-4EBA-89AA-7EC29B39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B3CCB-1C63-4307-870A-EA574A24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DFC2-B7BE-415D-83D9-199D774C3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64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1163-C570-4A1E-AFA3-3DF84FE4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39172-C1AC-4248-B352-53335E331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878C9-BECB-4F34-AB0E-24E1BAF6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90B-9DBB-4C70-9094-614AD70DE035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ADFAD-4FEF-47DC-B546-8693D37A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943FC-A8F1-438F-82C8-6BBB2A99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DFC2-B7BE-415D-83D9-199D774C3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86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4AD8-6B30-4538-BDB1-1A5253F98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38C17-DA2A-4F08-8F86-2E48F2064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C8288-A869-4064-9678-8EF7120C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90B-9DBB-4C70-9094-614AD70DE035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731E6-349C-4CF9-8526-651FC2BD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E149E-53DF-410A-A073-CCDBCABA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DFC2-B7BE-415D-83D9-199D774C3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16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B7A7-7238-4701-84D2-270556B7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2AF85-C2B0-4079-9A2F-2F2A169DE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05581-3141-442C-A337-78ABD9AD6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656C1-4F78-4D12-927D-7ADB41E9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90B-9DBB-4C70-9094-614AD70DE035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95B5F-C0FB-4970-84F2-FDB9DAEF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0C4DA-89DE-4036-B8D3-C99D0B3F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DFC2-B7BE-415D-83D9-199D774C3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20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0ABF-5BDF-4CC7-AE58-FEE625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BE4EF-3F55-401E-B0A9-046196341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0BB74-FF31-411A-A778-74C151CF3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2EC44-F8B4-4DBE-98DB-5ED7C17EE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F21F0-6F8D-4D08-84F1-91F7C679E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9BA8C-856C-481B-851F-DF0FAFDA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90B-9DBB-4C70-9094-614AD70DE035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29161-667E-46C1-B5DA-D706BDB5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6F126-5070-4F3B-B0C0-DB19FDB4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DFC2-B7BE-415D-83D9-199D774C3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9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AE12-055C-4620-82FB-8F62DF23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7FD06-A4E4-4CD5-A8BA-D530C96A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90B-9DBB-4C70-9094-614AD70DE035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F79DA-7E71-4AB8-9FF2-0C2316CE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C3C6B-BABC-438A-A7EF-C861BBD0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DFC2-B7BE-415D-83D9-199D774C3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29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DFC6F-AE86-43F9-BF16-9ABD4C15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90B-9DBB-4C70-9094-614AD70DE035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96C6D-F326-425E-B57D-67B5B02B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F1D77-EAAE-42D1-BE59-8D1C3458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DFC2-B7BE-415D-83D9-199D774C3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85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08AA-DFCC-4CA8-93B8-301C713C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0316-FEAC-4DF1-A298-376CF36E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CC559-5B7A-409A-8783-0E175912A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B190-0B91-407A-9270-E5D653FD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90B-9DBB-4C70-9094-614AD70DE035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FBCB8-2168-42E0-8CD8-59945942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A2DE7-FB81-499C-9D97-71A3C0F4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DFC2-B7BE-415D-83D9-199D774C3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96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7172-B01B-49C6-8472-47EF5BC6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38D64-657C-4CFE-9325-9B0F28880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B54ED-DE4D-4C16-B5EA-85255A139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7FB57-F77B-4088-9DEA-54A0143F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90B-9DBB-4C70-9094-614AD70DE035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31290-2BB8-442E-95FF-882CE09B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BD1C0-BB74-4690-9AD7-F01C5D44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DFC2-B7BE-415D-83D9-199D774C3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8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50D55-0CCE-48BA-A143-12BEDF66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46A6B-3DEE-4AAA-9BF3-AA024387C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CE11F-6FBE-47D1-B33F-5D0597902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BB90B-9DBB-4C70-9094-614AD70DE035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F1999-AF4D-45CF-BFEB-BEA84C8F1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AED98-5BE8-4AA3-9B9B-00470392B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DFC2-B7BE-415D-83D9-199D774C3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18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EC9E-FFF2-44B5-8EC5-A8F40E558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5187"/>
            <a:ext cx="9144000" cy="3167626"/>
          </a:xfrm>
        </p:spPr>
        <p:txBody>
          <a:bodyPr>
            <a:normAutofit fontScale="90000"/>
          </a:bodyPr>
          <a:lstStyle/>
          <a:p>
            <a:r>
              <a:rPr lang="en-US" dirty="0"/>
              <a:t>Towards Ghost-free Shadow Removal via Dual Hierarchical Aggregation Network and Shadow Matting GAN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11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1B4B-D8B7-4E47-B6C3-5B18B04B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C930-0EB6-4DFF-983F-9068421A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to learn the border artifacts-free image </a:t>
            </a:r>
          </a:p>
          <a:p>
            <a:pPr marL="1376363" lvl="1" indent="-461963"/>
            <a:r>
              <a:rPr lang="en-US" dirty="0"/>
              <a:t>Dual Hierarchically Aggregation Network (DHAN)</a:t>
            </a:r>
          </a:p>
          <a:p>
            <a:pPr marL="1376363" lvl="1" indent="-461963"/>
            <a:r>
              <a:rPr lang="en-US" dirty="0"/>
              <a:t>novel network structure named the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synthesized shadow images</a:t>
            </a:r>
          </a:p>
          <a:p>
            <a:pPr marL="1376363" lvl="1" indent="-461963"/>
            <a:r>
              <a:rPr lang="en-US" dirty="0"/>
              <a:t>Shadow Matting GAN (SM-GAN)</a:t>
            </a:r>
          </a:p>
          <a:p>
            <a:pPr marL="1376363" lvl="1" indent="-461963"/>
            <a:r>
              <a:rPr lang="en-US" dirty="0"/>
              <a:t>synthesize realistic shadow mattings from a given shadow mask and shadow-free image</a:t>
            </a:r>
          </a:p>
          <a:p>
            <a:pPr marL="1376363" lvl="1" indent="-461963"/>
            <a:r>
              <a:rPr lang="en-US" dirty="0"/>
              <a:t>In our shadow synthesis, we assume the scenes contain only cast shadows with the objects outside the scene.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68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4EDB-A830-4A14-AAA2-116AA624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48BE8-7C10-43E3-BDC0-DC5C6C1E1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 shadows, which often appear in the opposite direction of a light source, form when the light from an illuminant is blocked by an object.</a:t>
            </a:r>
          </a:p>
          <a:p>
            <a:r>
              <a:rPr lang="en-US" dirty="0"/>
              <a:t>Removing these shadows is essential because shadows may degrade the performance of many computer vision tasks, such as object detection and tracking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680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6E88CB8-3B27-4D08-B7B5-4A9B5ADA1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097"/>
            <a:ext cx="12192000" cy="469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0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77D4-6505-4408-9ED1-BE955A76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N-layer dual hierarchical aggregations (</a:t>
            </a:r>
            <a:r>
              <a:rPr lang="en-GB" dirty="0" err="1"/>
              <a:t>DHAN</a:t>
            </a:r>
            <a:r>
              <a:rPr lang="en-GB" baseline="-25000" dirty="0" err="1"/>
              <a:t>n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2700D-B300-4657-BE34-ADC2D232A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the shadows and preserve low level details</a:t>
            </a:r>
          </a:p>
          <a:p>
            <a:r>
              <a:rPr lang="en-US" dirty="0"/>
              <a:t>build the attention module by aggregating the features from multiple previous layers in a hierarchical layer aggregation style</a:t>
            </a:r>
          </a:p>
          <a:p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A66A0E0-458D-4F86-A66A-9D1A94644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06" y="3290744"/>
            <a:ext cx="6774588" cy="356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0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AF87-71BE-4558-926B-38FC240A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C1BD-EBCC-4D08-8486-02210ACD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/>
              <a:t>multi layer perception loss</a:t>
            </a:r>
          </a:p>
          <a:p>
            <a:pPr marL="1376363" lvl="1" indent="-461963"/>
            <a:r>
              <a:rPr lang="en-US" dirty="0"/>
              <a:t>estimate the differences from convolution network and the original images between the natural shadow-free image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baseline="-25000" dirty="0" err="1"/>
              <a:t>free</a:t>
            </a:r>
            <a:r>
              <a:rPr lang="en-US" b="1" dirty="0"/>
              <a:t> </a:t>
            </a:r>
            <a:r>
              <a:rPr lang="en-US" dirty="0"/>
              <a:t>and the generated </a:t>
            </a:r>
            <a:r>
              <a:rPr lang="en-US" b="1" dirty="0" err="1"/>
              <a:t>I’</a:t>
            </a:r>
            <a:r>
              <a:rPr lang="en-US" b="1" baseline="-25000" dirty="0" err="1"/>
              <a:t>free</a:t>
            </a:r>
            <a:endParaRPr lang="en-GB" b="1" dirty="0"/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attention loss</a:t>
            </a:r>
          </a:p>
          <a:p>
            <a:pPr marL="1376363" lvl="1" indent="-461963"/>
            <a:r>
              <a:rPr lang="en-US" dirty="0"/>
              <a:t>use the binary cross entropy (BCE) loss between the predicted mask </a:t>
            </a:r>
            <a:r>
              <a:rPr lang="en-US" b="1" dirty="0"/>
              <a:t>M’</a:t>
            </a:r>
            <a:r>
              <a:rPr lang="en-US" dirty="0"/>
              <a:t> and the ground truth mask </a:t>
            </a:r>
            <a:r>
              <a:rPr lang="en-US" b="1" dirty="0"/>
              <a:t>M</a:t>
            </a:r>
            <a:endParaRPr lang="en-GB" b="1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convolution neural network might also preserve the shadow border in the images, which will also degrade the shadow removal quality</a:t>
            </a:r>
          </a:p>
          <a:p>
            <a:pPr marL="1376363" lvl="1" indent="-461963"/>
            <a:r>
              <a:rPr lang="en-GB" dirty="0"/>
              <a:t>Use adversarial loss</a:t>
            </a:r>
          </a:p>
          <a:p>
            <a:pPr marL="1376363" lvl="1" indent="-461963"/>
            <a:r>
              <a:rPr lang="en-GB" dirty="0"/>
              <a:t>Which in turn uses a Discriminator loss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7802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CFFF-B8BA-4022-87A2-4C3644B7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SM-GAN: Shadow Matting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2B0F4-8618-4EF6-B8B1-FD41BD68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environmental light changes so fast that it is impossible to take pairs of shadow/shadow-free images under the same light conditions, even in a flash. </a:t>
            </a:r>
          </a:p>
          <a:p>
            <a:r>
              <a:rPr lang="en-US" dirty="0"/>
              <a:t>The uncertainty of the light transforming between shadow/shadow-free images influences the accuracy of the network.</a:t>
            </a:r>
          </a:p>
          <a:p>
            <a:r>
              <a:rPr lang="en-US" dirty="0"/>
              <a:t>SM-GAN has a similar structure with the </a:t>
            </a:r>
            <a:r>
              <a:rPr lang="en-US" dirty="0" err="1"/>
              <a:t>CycleGAN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6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300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Towards Ghost-free Shadow Removal via Dual Hierarchical Aggregation Network and Shadow Matting GAN</vt:lpstr>
      <vt:lpstr>Features</vt:lpstr>
      <vt:lpstr>Shadows</vt:lpstr>
      <vt:lpstr>PowerPoint Presentation</vt:lpstr>
      <vt:lpstr>N-layer dual hierarchical aggregations (DHANn)</vt:lpstr>
      <vt:lpstr>Loss functions</vt:lpstr>
      <vt:lpstr>SM-GAN: Shadow Matting GAN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Ghost-free Shadow Removal via Dual Hierarchical Aggregation Network and Shadow Matting GAN</dc:title>
  <dc:creator>Ahrooran Ravindran</dc:creator>
  <cp:lastModifiedBy>Ahrooran Ravindran</cp:lastModifiedBy>
  <cp:revision>4</cp:revision>
  <dcterms:created xsi:type="dcterms:W3CDTF">2021-08-23T14:17:14Z</dcterms:created>
  <dcterms:modified xsi:type="dcterms:W3CDTF">2021-10-03T14:15:35Z</dcterms:modified>
</cp:coreProperties>
</file>