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0E6AFD-0A38-499A-B02B-278B7A2CCE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B46C4C-AB10-4D6E-823F-8B45F5C3D3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15/10/24 12:30:18 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AEC26FF-6621-4AA9-ABAC-6CEB16485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2024-10-15T16:30:19Z</dcterms:created>
  <dcterms:modified xsi:type="dcterms:W3CDTF">2024-10-15T16:30:19Z</dcterms:modified>
</cp:coreProperties>
</file>