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bfb812a8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bfb812a8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dbfb812a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dbfb812a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dbfb812a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dbfb812a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bfb812a8_1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bfb812a8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bfb812a8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dbfb812a8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bfb812a8_1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bfb812a8_1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bfb812a8_1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bfb812a8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963" y="152400"/>
            <a:ext cx="4198074" cy="15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69950" y="1686575"/>
            <a:ext cx="6404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깃 다이어리 Project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2150" y="2399175"/>
            <a:ext cx="81597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개발자 git commit log 관리과 포트폴리오 관리 블로그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5107875" y="3496500"/>
            <a:ext cx="38910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팀명 :  A -</a:t>
            </a:r>
            <a:r>
              <a:rPr lang="ko" sz="1600">
                <a:solidFill>
                  <a:schemeClr val="dk1"/>
                </a:solidFill>
              </a:rPr>
              <a:t> 93</a:t>
            </a:r>
            <a:r>
              <a:rPr lang="ko" sz="1600">
                <a:solidFill>
                  <a:schemeClr val="lt1"/>
                </a:solidFill>
              </a:rPr>
              <a:t>11111111111111111</a:t>
            </a: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팀장 : 홍창경 </a:t>
            </a:r>
            <a:r>
              <a:rPr lang="ko" sz="1600">
                <a:solidFill>
                  <a:srgbClr val="FFFFFF"/>
                </a:solidFill>
              </a:rPr>
              <a:t> 111 1111111111111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팀원 : 김채은 박진수 오지환 전태준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Motivations &amp; Goals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Motivations</a:t>
            </a:r>
            <a:endParaRPr sz="10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개발자 포트폴리오가 점차 git project로 변화하는 추세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Commit log를 깔끔하게 올려도 Commit 여러 개 단위로 묶어서 관리할 수 있는 tool 은 없음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Commit 에 대해서 개발일지(참고 레퍼런스, 어려웠던 점, 구체적인 부연 설명)을 작성하여 관리를 체계적으로!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Goals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편리하</a:t>
            </a:r>
            <a:r>
              <a:rPr lang="ko" sz="1400"/>
              <a:t>고 깔끔한 에디터 작성(마크다운 기반) 및 쉽고 빠른 이미지 첨부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git commit 내역 연동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git commit log에 대해서 잔디심기가 있듯이, 블로그 포스팅에 대해서 꽃심기 기능 추가(UI)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기능(설계)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Blog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커밋에 대한 의견과 간단한 소회등을 남길수 있다. (문제점, 해결방안, 느낀점, 참고자료 등)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완성된 프로젝트는 </a:t>
            </a:r>
            <a:r>
              <a:rPr lang="ko" sz="1200"/>
              <a:t>프로젝트 관련 본인의 커밋 제목들과 함께 </a:t>
            </a:r>
            <a:r>
              <a:rPr lang="ko" sz="1200"/>
              <a:t>일기장의 형식으로 조회가 가능하며 PDF 형태로 다운로드 가능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편집을 종료한 프로젝트? 일기? 에 대해서는 포트폴리오에 넣는 것도 가능하며 다른 사람에게 공유 가능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좋아요,댓글을 넣을지 말지 는 고민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굳이 프로젝트가 아니더라도 특정 주제(알고리즘, 신기술 동향, 신제품 등등)로 책을 만드는 것도 가능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(날짜 별 게시글에 대해서는 공유 기능을 통해 포스트 처럼 커뮤니티에 공개 가능)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이건 모르겠다 싶으면 빼버리셈 나도 이게 들어갈건지 잘 모르겠음 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기능(설계)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Portfolio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사용자에게 입력받은 데이터를 바탕으로 주어진 포트폴리오 템플릿에 따라 생성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진행했던 프로젝트의 경우 앞선 프로젝트 Diary와의 연결을 통해 인담자에게 개발 중 얻은 Insight를 소개할 수 있음.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	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기능(설계)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3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Community(커뮤니티)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정보 공유 (컨퍼런스 일정, 개발 장비, 기술, 취미 등등)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태그 넣어서 원하는 주제에 대한 포스트만 조회 가능 </a:t>
            </a:r>
            <a:endParaRPr sz="1200"/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댓글 기능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블로</a:t>
            </a:r>
            <a:r>
              <a:rPr lang="ko"/>
              <a:t>그 글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나무심기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포트폴리오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커뮤니티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942500" y="3319675"/>
            <a:ext cx="126000" cy="126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971675" y="739075"/>
            <a:ext cx="66687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</a:t>
            </a:r>
            <a:r>
              <a:rPr lang="ko"/>
              <a:t>일(화요일) 할 것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09:00 에 웹엑스 미팅 끝나고(10:30 ~11:00 사이에 start?)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PPT 작업 완료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UI / UX 설계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3시간 -&gt; 목업툴 이용해서 그리던가 손으로 이쁘게 그리던가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손 -&gt; 목업 툴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2) ERD -&gt;2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1시간 -&gt;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 API 명세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1시간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1,2 가 되있으면 3은 어떻게든 할 수 있음 </a:t>
            </a:r>
            <a:r>
              <a:rPr lang="ko"/>
              <a:t>3 은 어떻게든 할수 있음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5시간 정도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