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1" r:id="rId2"/>
    <p:sldId id="273" r:id="rId3"/>
    <p:sldId id="274" r:id="rId4"/>
    <p:sldId id="275" r:id="rId5"/>
    <p:sldId id="276" r:id="rId6"/>
    <p:sldId id="272" r:id="rId7"/>
    <p:sldId id="258" r:id="rId8"/>
    <p:sldId id="262" r:id="rId9"/>
    <p:sldId id="263" r:id="rId10"/>
    <p:sldId id="260" r:id="rId11"/>
    <p:sldId id="264" r:id="rId12"/>
    <p:sldId id="26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CED95-661D-4375-80AB-E49B466F5786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DF31C-93E5-4CE2-8DC8-366FA6C5A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05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말이 맞는지 </a:t>
            </a:r>
            <a:r>
              <a:rPr lang="ko-KR" altLang="en-US" dirty="0" err="1"/>
              <a:t>모르겠넹</a:t>
            </a:r>
            <a:r>
              <a:rPr lang="en-US" altLang="ko-KR" dirty="0"/>
              <a:t>…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3C8AD-B644-46AE-BBCF-ED611CE7F7E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76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말이 맞는지 </a:t>
            </a:r>
            <a:r>
              <a:rPr lang="ko-KR" altLang="en-US" dirty="0" err="1"/>
              <a:t>모르겠넹</a:t>
            </a:r>
            <a:r>
              <a:rPr lang="en-US" altLang="ko-KR" dirty="0"/>
              <a:t>…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3C8AD-B644-46AE-BBCF-ED611CE7F7E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520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63CF-279E-4703-AE37-3421C1F8FFD6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1038-557F-46EF-9C72-5C9C8271E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18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63CF-279E-4703-AE37-3421C1F8FFD6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1038-557F-46EF-9C72-5C9C8271E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80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63CF-279E-4703-AE37-3421C1F8FFD6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1038-557F-46EF-9C72-5C9C8271E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39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63CF-279E-4703-AE37-3421C1F8FFD6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1038-557F-46EF-9C72-5C9C8271E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09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63CF-279E-4703-AE37-3421C1F8FFD6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1038-557F-46EF-9C72-5C9C8271E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15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63CF-279E-4703-AE37-3421C1F8FFD6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1038-557F-46EF-9C72-5C9C8271E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204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63CF-279E-4703-AE37-3421C1F8FFD6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1038-557F-46EF-9C72-5C9C8271E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4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63CF-279E-4703-AE37-3421C1F8FFD6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1038-557F-46EF-9C72-5C9C8271E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42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63CF-279E-4703-AE37-3421C1F8FFD6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1038-557F-46EF-9C72-5C9C8271E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89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63CF-279E-4703-AE37-3421C1F8FFD6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1038-557F-46EF-9C72-5C9C8271E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00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63CF-279E-4703-AE37-3421C1F8FFD6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1038-557F-46EF-9C72-5C9C8271E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42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E63CF-279E-4703-AE37-3421C1F8FFD6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01038-557F-46EF-9C72-5C9C8271E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14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1177A7C-5E43-4098-9A8E-F257593EED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1C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Token </a:t>
            </a:r>
            <a:r>
              <a:rPr lang="ko-KR" altLang="en-US" sz="36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연동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8773" y="6307032"/>
            <a:ext cx="466160" cy="466160"/>
          </a:xfrm>
          <a:prstGeom prst="rect">
            <a:avLst/>
          </a:prstGeo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8482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4062"/>
          <a:stretch/>
        </p:blipFill>
        <p:spPr>
          <a:xfrm>
            <a:off x="1183960" y="549000"/>
            <a:ext cx="9824080" cy="576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62215" y="5323840"/>
            <a:ext cx="3067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4. Developer settings </a:t>
            </a:r>
            <a:r>
              <a:rPr lang="ko-KR" altLang="en-US" b="1" dirty="0">
                <a:solidFill>
                  <a:srgbClr val="FF0000"/>
                </a:solidFill>
              </a:rPr>
              <a:t>클릭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43" y="5618403"/>
            <a:ext cx="315037" cy="31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66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742" y="549000"/>
            <a:ext cx="9822516" cy="576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51463" y="5323840"/>
            <a:ext cx="668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5. Personal access tokens </a:t>
            </a:r>
            <a:r>
              <a:rPr lang="ko-KR" altLang="en-US" b="1" dirty="0">
                <a:solidFill>
                  <a:srgbClr val="FF0000"/>
                </a:solidFill>
              </a:rPr>
              <a:t>클릭 후 </a:t>
            </a:r>
            <a:r>
              <a:rPr lang="en-US" altLang="ko-KR" b="1" dirty="0">
                <a:solidFill>
                  <a:srgbClr val="FF0000"/>
                </a:solidFill>
              </a:rPr>
              <a:t>Generate new token </a:t>
            </a:r>
            <a:r>
              <a:rPr lang="ko-KR" altLang="en-US" b="1" dirty="0">
                <a:solidFill>
                  <a:srgbClr val="FF0000"/>
                </a:solidFill>
              </a:rPr>
              <a:t>클릭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403" y="2463865"/>
            <a:ext cx="315037" cy="3150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563" y="1940483"/>
            <a:ext cx="315037" cy="31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50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4341"/>
          <a:stretch/>
        </p:blipFill>
        <p:spPr>
          <a:xfrm>
            <a:off x="1198228" y="549000"/>
            <a:ext cx="9795545" cy="576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1855" y="5323840"/>
            <a:ext cx="358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6. repo Scopes</a:t>
            </a:r>
            <a:r>
              <a:rPr lang="ko-KR" altLang="en-US" b="1" dirty="0">
                <a:solidFill>
                  <a:srgbClr val="FF0000"/>
                </a:solidFill>
              </a:rPr>
              <a:t>을 선택하고 생성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123" y="3748963"/>
            <a:ext cx="315037" cy="31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1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76A378-0820-4B32-BDB8-4054D3625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00" y="549000"/>
            <a:ext cx="10239999" cy="576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53272" y="4505694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1. </a:t>
            </a:r>
            <a:r>
              <a:rPr lang="en-US" altLang="ko-KR" b="1" dirty="0" err="1">
                <a:solidFill>
                  <a:srgbClr val="FF0000"/>
                </a:solidFill>
              </a:rPr>
              <a:t>Blogit</a:t>
            </a:r>
            <a:r>
              <a:rPr lang="ko-KR" altLang="en-US" b="1" dirty="0">
                <a:solidFill>
                  <a:srgbClr val="FF0000"/>
                </a:solidFill>
              </a:rPr>
              <a:t> 로그인</a:t>
            </a:r>
          </a:p>
        </p:txBody>
      </p:sp>
    </p:spTree>
    <p:extLst>
      <p:ext uri="{BB962C8B-B14F-4D97-AF65-F5344CB8AC3E}">
        <p14:creationId xmlns:p14="http://schemas.microsoft.com/office/powerpoint/2010/main" val="281645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D97F0EC-BABC-4270-93FB-074B8C145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00" y="549000"/>
            <a:ext cx="10240000" cy="576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53273" y="474632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2. My Page</a:t>
            </a:r>
            <a:r>
              <a:rPr lang="ko-KR" altLang="en-US" b="1" dirty="0">
                <a:solidFill>
                  <a:srgbClr val="FF0000"/>
                </a:solidFill>
              </a:rPr>
              <a:t> 클릭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A99AAD-E6E6-4ED7-A31A-6722E10B1CE0}"/>
              </a:ext>
            </a:extLst>
          </p:cNvPr>
          <p:cNvSpPr/>
          <p:nvPr/>
        </p:nvSpPr>
        <p:spPr>
          <a:xfrm>
            <a:off x="8518358" y="1171074"/>
            <a:ext cx="641684" cy="2887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09912223-E718-4C38-B706-735F7D847FCC}"/>
              </a:ext>
            </a:extLst>
          </p:cNvPr>
          <p:cNvCxnSpPr>
            <a:endCxn id="7" idx="3"/>
          </p:cNvCxnSpPr>
          <p:nvPr/>
        </p:nvCxnSpPr>
        <p:spPr>
          <a:xfrm rot="5400000">
            <a:off x="6266720" y="2310384"/>
            <a:ext cx="3471159" cy="177005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82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C2AF4B-5AC0-4502-A119-F114D976D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00" y="549000"/>
            <a:ext cx="10240000" cy="576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53273" y="4746325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3. </a:t>
            </a:r>
            <a:r>
              <a:rPr lang="ko-KR" altLang="en-US" b="1" dirty="0">
                <a:solidFill>
                  <a:srgbClr val="FF0000"/>
                </a:solidFill>
              </a:rPr>
              <a:t>회원 정보 클릭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A99AAD-E6E6-4ED7-A31A-6722E10B1CE0}"/>
              </a:ext>
            </a:extLst>
          </p:cNvPr>
          <p:cNvSpPr/>
          <p:nvPr/>
        </p:nvSpPr>
        <p:spPr>
          <a:xfrm>
            <a:off x="9930064" y="1459830"/>
            <a:ext cx="641684" cy="2887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09912223-E718-4C38-B706-735F7D847FCC}"/>
              </a:ext>
            </a:extLst>
          </p:cNvPr>
          <p:cNvCxnSpPr>
            <a:cxnSpLocks/>
            <a:endCxn id="7" idx="3"/>
          </p:cNvCxnSpPr>
          <p:nvPr/>
        </p:nvCxnSpPr>
        <p:spPr>
          <a:xfrm rot="5400000">
            <a:off x="7115333" y="1795412"/>
            <a:ext cx="3182402" cy="308875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85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5F06CFD-2022-4C99-9E54-1CB14AFD6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00" y="549000"/>
            <a:ext cx="10240000" cy="576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49355" y="5368582"/>
            <a:ext cx="5108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4. Git </a:t>
            </a:r>
            <a:r>
              <a:rPr lang="ko-KR" altLang="en-US" b="1" dirty="0">
                <a:solidFill>
                  <a:srgbClr val="FF0000"/>
                </a:solidFill>
              </a:rPr>
              <a:t>아이디 </a:t>
            </a:r>
            <a:r>
              <a:rPr lang="en-US" altLang="ko-KR" b="1" dirty="0">
                <a:solidFill>
                  <a:srgbClr val="FF0000"/>
                </a:solidFill>
              </a:rPr>
              <a:t>&amp; Token </a:t>
            </a:r>
            <a:r>
              <a:rPr lang="ko-KR" altLang="en-US" b="1" dirty="0">
                <a:solidFill>
                  <a:srgbClr val="FF0000"/>
                </a:solidFill>
              </a:rPr>
              <a:t>기입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후 검증 버튼 클릭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A99AAD-E6E6-4ED7-A31A-6722E10B1CE0}"/>
              </a:ext>
            </a:extLst>
          </p:cNvPr>
          <p:cNvSpPr/>
          <p:nvPr/>
        </p:nvSpPr>
        <p:spPr>
          <a:xfrm>
            <a:off x="4038653" y="4520012"/>
            <a:ext cx="2972388" cy="277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E1077C-70D4-4572-939D-08105B539A2A}"/>
              </a:ext>
            </a:extLst>
          </p:cNvPr>
          <p:cNvSpPr/>
          <p:nvPr/>
        </p:nvSpPr>
        <p:spPr>
          <a:xfrm>
            <a:off x="4029322" y="3947075"/>
            <a:ext cx="2972388" cy="252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45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1177A7C-5E43-4098-9A8E-F257593EED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1C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Token </a:t>
            </a:r>
            <a:r>
              <a:rPr lang="ko-KR" altLang="en-US" sz="36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8773" y="6307032"/>
            <a:ext cx="466160" cy="466160"/>
          </a:xfrm>
          <a:prstGeom prst="rect">
            <a:avLst/>
          </a:prstGeo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484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4327"/>
          <a:stretch/>
        </p:blipFill>
        <p:spPr>
          <a:xfrm>
            <a:off x="1197540" y="549000"/>
            <a:ext cx="9796921" cy="576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88216" y="5323840"/>
            <a:ext cx="3084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1. </a:t>
            </a:r>
            <a:r>
              <a:rPr lang="en-US" altLang="ko-KR" b="1" dirty="0">
                <a:solidFill>
                  <a:srgbClr val="FF0000"/>
                </a:solidFill>
                <a:hlinkClick r:id="rId3"/>
              </a:rPr>
              <a:t>https://github.com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접속</a:t>
            </a:r>
          </a:p>
        </p:txBody>
      </p:sp>
    </p:spTree>
    <p:extLst>
      <p:ext uri="{BB962C8B-B14F-4D97-AF65-F5344CB8AC3E}">
        <p14:creationId xmlns:p14="http://schemas.microsoft.com/office/powerpoint/2010/main" val="2693631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4091"/>
          <a:stretch/>
        </p:blipFill>
        <p:spPr>
          <a:xfrm>
            <a:off x="1185434" y="549000"/>
            <a:ext cx="9821132" cy="576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07076" y="5323840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2. </a:t>
            </a:r>
            <a:r>
              <a:rPr lang="ko-KR" altLang="en-US" b="1" dirty="0">
                <a:solidFill>
                  <a:srgbClr val="FF0000"/>
                </a:solidFill>
              </a:rPr>
              <a:t>아이디와 비밀번호로 로그인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923" y="3332403"/>
            <a:ext cx="315037" cy="31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26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742" y="549000"/>
            <a:ext cx="9822516" cy="576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96895" y="5323840"/>
            <a:ext cx="406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3. </a:t>
            </a:r>
            <a:r>
              <a:rPr lang="ko-KR" altLang="en-US" b="1" dirty="0">
                <a:solidFill>
                  <a:srgbClr val="FF0000"/>
                </a:solidFill>
              </a:rPr>
              <a:t>우측 프로필 클릭 후</a:t>
            </a:r>
            <a:r>
              <a:rPr lang="en-US" altLang="ko-KR" b="1" dirty="0">
                <a:solidFill>
                  <a:srgbClr val="FF0000"/>
                </a:solidFill>
              </a:rPr>
              <a:t> Settings </a:t>
            </a:r>
            <a:r>
              <a:rPr lang="ko-KR" altLang="en-US" b="1" dirty="0">
                <a:solidFill>
                  <a:srgbClr val="FF0000"/>
                </a:solidFill>
              </a:rPr>
              <a:t>클릭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23" y="3799763"/>
            <a:ext cx="315037" cy="31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87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87</Words>
  <Application>Microsoft Office PowerPoint</Application>
  <PresentationFormat>와이드스크린</PresentationFormat>
  <Paragraphs>16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홍 창경</cp:lastModifiedBy>
  <cp:revision>21</cp:revision>
  <dcterms:created xsi:type="dcterms:W3CDTF">2020-07-30T05:33:39Z</dcterms:created>
  <dcterms:modified xsi:type="dcterms:W3CDTF">2020-08-07T04:04:35Z</dcterms:modified>
</cp:coreProperties>
</file>