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85" r:id="rId5"/>
    <p:sldId id="264" r:id="rId6"/>
    <p:sldId id="266" r:id="rId7"/>
    <p:sldId id="267" r:id="rId8"/>
    <p:sldId id="268" r:id="rId9"/>
    <p:sldId id="286" r:id="rId10"/>
    <p:sldId id="257" r:id="rId11"/>
    <p:sldId id="273" r:id="rId12"/>
    <p:sldId id="278" r:id="rId13"/>
    <p:sldId id="277" r:id="rId14"/>
    <p:sldId id="280" r:id="rId15"/>
    <p:sldId id="281" r:id="rId16"/>
    <p:sldId id="282" r:id="rId17"/>
    <p:sldId id="284" r:id="rId18"/>
    <p:sldId id="283" r:id="rId19"/>
    <p:sldId id="287" r:id="rId20"/>
    <p:sldId id="288" r:id="rId21"/>
    <p:sldId id="289" r:id="rId22"/>
    <p:sldId id="26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412" autoAdjust="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02B3-9101-41F1-8AF9-CD781FF6F510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E6ABE-EFE0-446B-B4DD-979F797ED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3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0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보이는 글들은 </a:t>
            </a:r>
            <a:r>
              <a:rPr lang="en-US" altLang="ko-KR" dirty="0"/>
              <a:t>Project </a:t>
            </a:r>
            <a:r>
              <a:rPr lang="ko-KR" altLang="en-US" dirty="0"/>
              <a:t>단위를 간략하게 </a:t>
            </a:r>
            <a:r>
              <a:rPr lang="en-US" altLang="ko-KR" dirty="0"/>
              <a:t>List</a:t>
            </a:r>
            <a:r>
              <a:rPr lang="ko-KR" altLang="en-US" dirty="0"/>
              <a:t>형태로 보여주는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4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더보기</a:t>
            </a:r>
            <a:r>
              <a:rPr lang="ko-KR" altLang="en-US" dirty="0"/>
              <a:t> 버튼을 누르면 이렇게 </a:t>
            </a:r>
            <a:r>
              <a:rPr lang="ko-KR" altLang="en-US" dirty="0" err="1"/>
              <a:t>변하는건가</a:t>
            </a:r>
            <a:r>
              <a:rPr lang="en-US" altLang="ko-KR" dirty="0"/>
              <a:t>? </a:t>
            </a:r>
            <a:r>
              <a:rPr lang="ko-KR" altLang="en-US" dirty="0"/>
              <a:t>인피니티 스크롤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6ABE-EFE0-446B-B4DD-979F797ED6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554F-09F6-4DF4-80DA-737FAE90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72E97-B2FE-4A88-9160-025A8A28E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CF39E-886B-42C0-8D10-594BE00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E36C0-97A8-4659-9AC0-C26A855A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2784C-215B-40B4-BC52-547780D7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A2E07-4864-4CF8-ACD1-8D4EEB03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78AC7-B868-412E-BDA3-035A4DC1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88E65-4CCE-40A5-9FF8-53A3C0BB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F3FC6-08EA-4A15-8D6F-BDBA445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CE2BF-47FA-440D-9E84-0CE6E649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292F5-A17D-48C5-88C0-35E1D6951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9915C-D664-44B8-8520-0CABAE7B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1831A-BF4E-43D2-B973-BEA0C2BA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2B62F-CC85-4382-9BC8-3396099E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F7343-379B-46BD-86D9-E5177DD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8A58E-8FA3-41DC-936D-074A00BB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24B84-FECF-40C2-AAFF-6388980B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033CE-2B72-4A7E-AD1C-E5DBCCDB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C60FD-FF2C-4096-A3BC-C173210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79864-4376-4C51-917F-6DBE2C38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32B9-D6BC-4061-A693-95DE5489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DAF0E-2E20-417C-A58F-C62ADA3B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99FA-3F44-42A6-B2F3-AED98A9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BD2C1-6E57-4A62-9FE6-F18326FB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D813-61BE-448E-AF96-95092E2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4105-869B-4D11-A722-E5293561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AAC8-46C3-4F32-B8F3-D68ABE35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E1EC2-1F22-4BC0-8FD4-825D58B1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CC3B6-368D-42AA-9F65-5B53FCC6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20027-636A-4E5D-BC69-E5C8D13A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B9699-FE87-4AE2-8E76-CD07E7B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F9919-9748-46C3-826C-2F415B6E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98AAC-B34F-4373-8817-F3D56653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331A7-900D-4137-AEB6-17991B87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3C45C-347D-48A8-8CF3-2F398584D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D57F6-44F1-445C-9C96-0B04D3D1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2C236A-4437-4568-9686-0CD257F2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EBF5A-6E7D-40AF-8975-648EB581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6D06F-25B2-438C-9B81-45456D9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7EF1-0BAA-46E8-9140-8DA07A2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7C387-CA13-4B27-8A03-4690A8F1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D3EFF-EEDA-4C90-B3EE-5F1C445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4EF34-9734-4BC0-84C2-B1B423E0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84F4E-12CF-4882-B905-D6E5B42D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5EBE8-1D0B-4EE5-9372-C1B04E5D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6B0BB-EC6C-44B4-8CF7-2B9192B8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A749-7ABD-49B8-ABF6-4A5B4843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6972D-75D5-4662-8ED7-481F4391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FC5DE-A907-47B7-B53C-DFC20224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93371-1E90-4AF8-8AAF-3A712B4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E2E3E-84E9-4541-8529-4EA428E1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A769B-1025-416E-BC93-8B70FF42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0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7CFB-BBED-4DE8-996D-FE688CEE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635E1-6FFB-4F62-ABDC-0F4543D8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B14EA-5300-4384-B11E-C2E2DDFA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48CB3-3851-4DEB-BFB0-D109EEA8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0D80D-6D0B-4E69-A013-50ECDFB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D0781-F388-4213-9E8A-4B4984A9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080C21-5A3F-4CFF-8210-34D8C805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F8F30-1D73-4391-AA74-114B2093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DED0-783C-4484-9656-15F7744C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D877-3082-468D-A233-1FD64B32C19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79DA0-9A0A-48A1-9CBD-E4A02B0A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D4C9D-659A-49FB-A280-DA7E89E3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0DDD-87E4-4D32-8C90-20CDCCF68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" TargetMode="External"/><Relationship Id="rId2" Type="http://schemas.openxmlformats.org/officeDocument/2006/relationships/hyperlink" Target="https://thenounproject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4CF94F-01CD-4AE8-9FFA-28FE6C8E3F6C}"/>
              </a:ext>
            </a:extLst>
          </p:cNvPr>
          <p:cNvGrpSpPr/>
          <p:nvPr/>
        </p:nvGrpSpPr>
        <p:grpSpPr>
          <a:xfrm>
            <a:off x="3732742" y="502353"/>
            <a:ext cx="7199637" cy="2950632"/>
            <a:chOff x="3652309" y="203200"/>
            <a:chExt cx="7199637" cy="29506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E8348-CA9E-4C69-A42C-FC31CD136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567"/>
            <a:stretch/>
          </p:blipFill>
          <p:spPr bwMode="auto">
            <a:xfrm>
              <a:off x="3652309" y="1367745"/>
              <a:ext cx="3002492" cy="178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29D783-115D-4793-8045-77EBC120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345" y="1572358"/>
              <a:ext cx="1639565" cy="13768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7E2111-D5B0-4476-9733-39DAC1BD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062" y="203200"/>
              <a:ext cx="4414884" cy="22791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112BD-0F76-4827-9E3D-3AE5B27B3A55}"/>
                </a:ext>
              </a:extLst>
            </p:cNvPr>
            <p:cNvSpPr txBox="1"/>
            <p:nvPr/>
          </p:nvSpPr>
          <p:spPr>
            <a:xfrm>
              <a:off x="7991962" y="980698"/>
              <a:ext cx="1362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Futura Md BT" panose="020B0602020204020303" pitchFamily="34" charset="0"/>
                  <a:cs typeface="Arial" panose="020B0604020202020204" pitchFamily="34" charset="0"/>
                </a:rPr>
                <a:t>Diary</a:t>
              </a:r>
              <a:endParaRPr lang="ko-KR" altLang="en-US" sz="3200" b="1" dirty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A0085A-093F-4D02-94B9-014CC937570A}"/>
              </a:ext>
            </a:extLst>
          </p:cNvPr>
          <p:cNvSpPr txBox="1"/>
          <p:nvPr/>
        </p:nvSpPr>
        <p:spPr>
          <a:xfrm>
            <a:off x="1551311" y="3452983"/>
            <a:ext cx="992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3200" b="1" dirty="0" err="1">
                <a:latin typeface="Futura Md BT" panose="020B0602020204020303" pitchFamily="34" charset="0"/>
                <a:ea typeface="나눔바른고딕" panose="020B0603020101020101" pitchFamily="50" charset="-127"/>
              </a:rPr>
              <a:t>Git</a:t>
            </a:r>
            <a:r>
              <a:rPr lang="en-US" altLang="ko-KR" sz="32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Commit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32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Portfolio</a:t>
            </a:r>
            <a:r>
              <a:rPr lang="ko-KR" altLang="en-US" sz="28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블로그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5170-EFB7-45F7-AB14-CEE855641D2C}"/>
              </a:ext>
            </a:extLst>
          </p:cNvPr>
          <p:cNvSpPr txBox="1"/>
          <p:nvPr/>
        </p:nvSpPr>
        <p:spPr>
          <a:xfrm>
            <a:off x="8348134" y="4938469"/>
            <a:ext cx="38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A.93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홍창경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김채은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오지환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전태준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9710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13" y="2576540"/>
            <a:ext cx="7446972" cy="3723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Futura Md BT" panose="020B0602020204020303" pitchFamily="34" charset="0"/>
              </a:rPr>
              <a:t>Login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5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676D4-C084-4616-908B-D32C9F71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0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92CF50-A3AF-4E7D-9F80-7BC9010B9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6540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418639" y="6300027"/>
            <a:ext cx="335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 클릭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FE821-3783-41A5-AF41-DE9673BD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6540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6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Projects(Blog)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608768" y="6302540"/>
            <a:ext cx="29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메인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1300C-A4FF-4175-B4C4-77B17400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92" y="2576540"/>
            <a:ext cx="7390413" cy="37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0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Projects(Blog)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608769" y="6300027"/>
            <a:ext cx="29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0B98D-54BC-4403-9A6C-E0E2389F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92" y="2574027"/>
            <a:ext cx="7390413" cy="37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Projects(Blog)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608769" y="6300027"/>
            <a:ext cx="29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78CCD-7C2D-4DB5-8F3B-EDC6F5F6C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0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Projects(Blog)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608769" y="6300027"/>
            <a:ext cx="29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Diary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A4F0E-E200-4FF0-8F52-F6D1360D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81330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4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Projects(Blog)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열람 페이지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608769" y="6300027"/>
            <a:ext cx="29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열람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6A31F1-9A0D-44E0-8AA5-ABAD97C4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수정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CA9C3-74A4-48CA-9794-9B863603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Introduction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Futura Md BT" panose="020B0602020204020303" pitchFamily="34" charset="0"/>
              </a:rPr>
              <a:t>Motivation</a:t>
            </a:r>
            <a:endParaRPr lang="en-US" altLang="ko-KR" sz="28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/>
              </a:rPr>
              <a:t>사용자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2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스크랩 목록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1DC47-8D6D-4691-B2D7-C2FC4B79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1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71D82-1217-4140-83CD-B699F8C53BE4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Mockup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Futura Std Book" panose="020B05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5107-3760-45C4-BEA6-9086D07565E6}"/>
              </a:ext>
            </a:extLst>
          </p:cNvPr>
          <p:cNvSpPr txBox="1"/>
          <p:nvPr/>
        </p:nvSpPr>
        <p:spPr>
          <a:xfrm>
            <a:off x="4950340" y="6300027"/>
            <a:ext cx="229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스크랩 목록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2F122-60B7-4B20-8122-148AB617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2575827"/>
            <a:ext cx="7448400" cy="37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Reference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84989-55ED-4B19-9EA6-643C51DA7210}"/>
              </a:ext>
            </a:extLst>
          </p:cNvPr>
          <p:cNvSpPr txBox="1"/>
          <p:nvPr/>
        </p:nvSpPr>
        <p:spPr>
          <a:xfrm>
            <a:off x="296333" y="1302969"/>
            <a:ext cx="11599333" cy="619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Icon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image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Noun project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Mockup 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제작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tool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카카오 오븐</a:t>
            </a:r>
            <a:r>
              <a:rPr lang="en-US" altLang="ko-KR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(</a:t>
            </a:r>
            <a:r>
              <a:rPr lang="en-US" altLang="ko-KR" dirty="0">
                <a:latin typeface="Futura Md BT" panose="020B06020202040203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https://ovenapp.io</a:t>
            </a:r>
            <a:r>
              <a:rPr lang="en-US" altLang="ko-KR" dirty="0">
                <a:latin typeface="Futura Md BT" panose="020B0602020204020303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2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latin typeface="Futura Std Book" panose="020B0502020204020303" pitchFamily="34" charset="0"/>
              </a:rPr>
              <a:t> The End…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A538A-FFA5-498D-B947-F861EB51CFE3}"/>
              </a:ext>
            </a:extLst>
          </p:cNvPr>
          <p:cNvSpPr txBox="1"/>
          <p:nvPr/>
        </p:nvSpPr>
        <p:spPr>
          <a:xfrm>
            <a:off x="296333" y="1423964"/>
            <a:ext cx="11599333" cy="401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3800" dirty="0" err="1">
                <a:latin typeface="Futura Md BT" panose="020B0602020204020303" pitchFamily="34" charset="0"/>
                <a:ea typeface="나눔바른고딕" panose="020B0603020101020101" pitchFamily="50" charset="-127"/>
              </a:rPr>
              <a:t>QnA</a:t>
            </a:r>
            <a:br>
              <a:rPr lang="en-US" altLang="ko-KR" sz="13800" dirty="0">
                <a:latin typeface="Futura Md BT" panose="020B0602020204020303" pitchFamily="34" charset="0"/>
                <a:ea typeface="나눔바른고딕" panose="020B0603020101020101" pitchFamily="50" charset="-127"/>
              </a:rPr>
            </a:br>
            <a:r>
              <a:rPr lang="en-US" altLang="ko-KR" sz="36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Thank You</a:t>
            </a:r>
            <a:endParaRPr lang="en-US" altLang="ko-KR" sz="13800" dirty="0">
              <a:latin typeface="Futura Md BT" panose="020B0602020204020303" pitchFamily="34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6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Introduction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Futura Md BT" panose="020B0602020204020303" pitchFamily="34" charset="0"/>
              </a:rPr>
              <a:t>Motivation</a:t>
            </a:r>
            <a:endParaRPr lang="en-US" altLang="ko-KR" sz="28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사용자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2AF2F7-F53F-4F72-BE23-6936224E091F}"/>
              </a:ext>
            </a:extLst>
          </p:cNvPr>
          <p:cNvGrpSpPr/>
          <p:nvPr/>
        </p:nvGrpSpPr>
        <p:grpSpPr>
          <a:xfrm>
            <a:off x="1788616" y="1177392"/>
            <a:ext cx="10955525" cy="5197209"/>
            <a:chOff x="1392638" y="1345118"/>
            <a:chExt cx="10955525" cy="51769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B875F8-F1F5-4ED6-B55C-E91DDA85ADB9}"/>
                </a:ext>
              </a:extLst>
            </p:cNvPr>
            <p:cNvGrpSpPr/>
            <p:nvPr/>
          </p:nvGrpSpPr>
          <p:grpSpPr>
            <a:xfrm>
              <a:off x="1392638" y="1976634"/>
              <a:ext cx="6154122" cy="4545445"/>
              <a:chOff x="1392638" y="1976634"/>
              <a:chExt cx="6154122" cy="454544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1DD13C9-0BCC-4C42-9EBA-1AB4FDC8F88F}"/>
                  </a:ext>
                </a:extLst>
              </p:cNvPr>
              <p:cNvGrpSpPr/>
              <p:nvPr/>
            </p:nvGrpSpPr>
            <p:grpSpPr>
              <a:xfrm>
                <a:off x="2767264" y="1976634"/>
                <a:ext cx="3317236" cy="3954168"/>
                <a:chOff x="2799488" y="2035534"/>
                <a:chExt cx="3369873" cy="4178373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4E33967D-7963-4783-9EEA-307461C1E0CB}"/>
                    </a:ext>
                  </a:extLst>
                </p:cNvPr>
                <p:cNvGrpSpPr/>
                <p:nvPr/>
              </p:nvGrpSpPr>
              <p:grpSpPr>
                <a:xfrm>
                  <a:off x="2799488" y="2035534"/>
                  <a:ext cx="3369873" cy="2965220"/>
                  <a:chOff x="3240237" y="2182496"/>
                  <a:chExt cx="3369873" cy="2965220"/>
                </a:xfrm>
              </p:grpSpPr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B37D9BF-FCA8-4CD2-949F-249BA19AD2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58655">
                    <a:off x="3240237" y="2182496"/>
                    <a:ext cx="3369873" cy="2965220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155521A-6B77-47F6-B41E-FCEFCAEC86D7}"/>
                      </a:ext>
                    </a:extLst>
                  </p:cNvPr>
                  <p:cNvSpPr txBox="1"/>
                  <p:nvPr/>
                </p:nvSpPr>
                <p:spPr>
                  <a:xfrm rot="213969">
                    <a:off x="3694188" y="2628264"/>
                    <a:ext cx="2279863" cy="971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분명 내가 작성한 </a:t>
                    </a:r>
                    <a:br>
                      <a: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</a:br>
                    <a:r>
                      <a: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코드인데</a:t>
                    </a:r>
                    <a:r>
                      <a: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… </a:t>
                    </a:r>
                    <a:br>
                      <a: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</a:br>
                    <a:r>
                      <a: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기억이 안나</a:t>
                    </a:r>
                    <a:r>
                      <a: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!</a:t>
                    </a:r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2F8934C-3F2A-48CF-BADD-15852486F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8859" y="4256547"/>
                  <a:ext cx="1957361" cy="195736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16A13D-1B81-429F-92E8-F8B167B8D25D}"/>
                    </a:ext>
                  </a:extLst>
                </p:cNvPr>
                <p:cNvSpPr txBox="1"/>
                <p:nvPr/>
              </p:nvSpPr>
              <p:spPr>
                <a:xfrm>
                  <a:off x="4218184" y="4854366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A72A4-AF97-4D9A-B31A-AEA3795E75A7}"/>
                    </a:ext>
                  </a:extLst>
                </p:cNvPr>
                <p:cNvSpPr txBox="1"/>
                <p:nvPr/>
              </p:nvSpPr>
              <p:spPr>
                <a:xfrm>
                  <a:off x="4396246" y="4854366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69C2C-6EC2-4BE6-8E9C-778D01BD8625}"/>
                  </a:ext>
                </a:extLst>
              </p:cNvPr>
              <p:cNvSpPr txBox="1"/>
              <p:nvPr/>
            </p:nvSpPr>
            <p:spPr>
              <a:xfrm>
                <a:off x="1392638" y="5908924"/>
                <a:ext cx="6154122" cy="61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매번 프로젝트 구현 로직을 기억하지 못하는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개발자 </a:t>
                </a:r>
                <a:r>
                  <a:rPr lang="ko-KR" altLang="en-US" sz="16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김리셋</a:t>
                </a:r>
                <a:r>
                  <a: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양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C116C4-CE80-4D78-8E54-52FC3061F463}"/>
                </a:ext>
              </a:extLst>
            </p:cNvPr>
            <p:cNvGrpSpPr/>
            <p:nvPr/>
          </p:nvGrpSpPr>
          <p:grpSpPr>
            <a:xfrm>
              <a:off x="6194041" y="1345118"/>
              <a:ext cx="6154122" cy="5176960"/>
              <a:chOff x="6194041" y="1345118"/>
              <a:chExt cx="6154122" cy="517696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881F075-72A1-48B8-A5DB-E13915530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547" y="4192774"/>
                <a:ext cx="1628434" cy="1476412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22475D3-B598-47BD-AAAD-C7EBFD277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047" y="1345118"/>
                <a:ext cx="3956490" cy="371340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E204F1-264F-4D20-A253-60E3CEE1F2A4}"/>
                  </a:ext>
                </a:extLst>
              </p:cNvPr>
              <p:cNvSpPr txBox="1"/>
              <p:nvPr/>
            </p:nvSpPr>
            <p:spPr>
              <a:xfrm>
                <a:off x="6748643" y="2505303"/>
                <a:ext cx="2826355" cy="91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취직을 해야 하는데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…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포트폴리오 어떻게 </a:t>
                </a:r>
                <a:b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만들지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9D1FABF-715C-443C-9815-76168252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3920" y="4370703"/>
                <a:ext cx="11200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E5B8D9-7685-42CC-B1D8-8DCFE00F0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6420" y="4370703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BC2F3DC-56DE-4BDC-A561-0F611DF97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3251" y="4370703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161E1-574B-44B7-ABE0-B73BDC60AA31}"/>
                  </a:ext>
                </a:extLst>
              </p:cNvPr>
              <p:cNvSpPr txBox="1"/>
              <p:nvPr/>
            </p:nvSpPr>
            <p:spPr>
              <a:xfrm>
                <a:off x="6194041" y="5908923"/>
                <a:ext cx="6154122" cy="61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포트폴리오 작성에 어려움을 겪는 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개발자 </a:t>
                </a:r>
                <a:r>
                  <a:rPr lang="ko-KR" altLang="en-US" sz="16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김구직</a:t>
                </a:r>
                <a:r>
                  <a: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군</a:t>
                </a:r>
              </a:p>
            </p:txBody>
          </p:sp>
        </p:grp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D1FABF-715C-443C-9815-76168252477A}"/>
              </a:ext>
            </a:extLst>
          </p:cNvPr>
          <p:cNvCxnSpPr>
            <a:cxnSpLocks/>
          </p:cNvCxnSpPr>
          <p:nvPr/>
        </p:nvCxnSpPr>
        <p:spPr>
          <a:xfrm>
            <a:off x="9488487" y="4214811"/>
            <a:ext cx="1120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E5B8D9-7685-42CC-B1D8-8DCFE00F00B9}"/>
              </a:ext>
            </a:extLst>
          </p:cNvPr>
          <p:cNvCxnSpPr>
            <a:cxnSpLocks/>
          </p:cNvCxnSpPr>
          <p:nvPr/>
        </p:nvCxnSpPr>
        <p:spPr>
          <a:xfrm flipV="1">
            <a:off x="9520987" y="4214811"/>
            <a:ext cx="0" cy="6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C2F3DC-56DE-4BDC-A561-0F611DF9708F}"/>
              </a:ext>
            </a:extLst>
          </p:cNvPr>
          <p:cNvCxnSpPr>
            <a:cxnSpLocks/>
          </p:cNvCxnSpPr>
          <p:nvPr/>
        </p:nvCxnSpPr>
        <p:spPr>
          <a:xfrm flipV="1">
            <a:off x="9567818" y="4214811"/>
            <a:ext cx="0" cy="6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338667" y="1320802"/>
            <a:ext cx="1159933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Futura Md BT" panose="020B0602020204020303" pitchFamily="34" charset="0"/>
              </a:rPr>
              <a:t>Motivation</a:t>
            </a:r>
            <a:endParaRPr lang="en-US" altLang="ko-KR" sz="28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Introduction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2AF2F7-F53F-4F72-BE23-6936224E091F}"/>
              </a:ext>
            </a:extLst>
          </p:cNvPr>
          <p:cNvGrpSpPr/>
          <p:nvPr/>
        </p:nvGrpSpPr>
        <p:grpSpPr>
          <a:xfrm>
            <a:off x="1788616" y="3917624"/>
            <a:ext cx="10955525" cy="2453165"/>
            <a:chOff x="1392638" y="4078471"/>
            <a:chExt cx="10955525" cy="244360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B875F8-F1F5-4ED6-B55C-E91DDA85ADB9}"/>
                </a:ext>
              </a:extLst>
            </p:cNvPr>
            <p:cNvGrpSpPr/>
            <p:nvPr/>
          </p:nvGrpSpPr>
          <p:grpSpPr>
            <a:xfrm>
              <a:off x="1392638" y="4078471"/>
              <a:ext cx="6154122" cy="2443608"/>
              <a:chOff x="1392638" y="4078471"/>
              <a:chExt cx="6154122" cy="244360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1DD13C9-0BCC-4C42-9EBA-1AB4FDC8F88F}"/>
                  </a:ext>
                </a:extLst>
              </p:cNvPr>
              <p:cNvGrpSpPr/>
              <p:nvPr/>
            </p:nvGrpSpPr>
            <p:grpSpPr>
              <a:xfrm>
                <a:off x="3465554" y="4078471"/>
                <a:ext cx="1926787" cy="1852331"/>
                <a:chOff x="3508859" y="4256547"/>
                <a:chExt cx="1957361" cy="195736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2F8934C-3F2A-48CF-BADD-15852486F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8859" y="4256547"/>
                  <a:ext cx="1957361" cy="195736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16A13D-1B81-429F-92E8-F8B167B8D25D}"/>
                    </a:ext>
                  </a:extLst>
                </p:cNvPr>
                <p:cNvSpPr txBox="1"/>
                <p:nvPr/>
              </p:nvSpPr>
              <p:spPr>
                <a:xfrm>
                  <a:off x="4218184" y="4854366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A72A4-AF97-4D9A-B31A-AEA3795E75A7}"/>
                    </a:ext>
                  </a:extLst>
                </p:cNvPr>
                <p:cNvSpPr txBox="1"/>
                <p:nvPr/>
              </p:nvSpPr>
              <p:spPr>
                <a:xfrm>
                  <a:off x="4396246" y="4854366"/>
                  <a:ext cx="2864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69C2C-6EC2-4BE6-8E9C-778D01BD8625}"/>
                  </a:ext>
                </a:extLst>
              </p:cNvPr>
              <p:cNvSpPr txBox="1"/>
              <p:nvPr/>
            </p:nvSpPr>
            <p:spPr>
              <a:xfrm>
                <a:off x="1392638" y="5908924"/>
                <a:ext cx="6154122" cy="61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매번 프로젝트 구현 로직을 기억하지 못하는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개발자 </a:t>
                </a:r>
                <a:r>
                  <a:rPr lang="ko-KR" altLang="en-US" sz="16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김리셋</a:t>
                </a:r>
                <a:r>
                  <a: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양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C116C4-CE80-4D78-8E54-52FC3061F463}"/>
                </a:ext>
              </a:extLst>
            </p:cNvPr>
            <p:cNvGrpSpPr/>
            <p:nvPr/>
          </p:nvGrpSpPr>
          <p:grpSpPr>
            <a:xfrm>
              <a:off x="6194041" y="4192774"/>
              <a:ext cx="6154122" cy="2329304"/>
              <a:chOff x="6194041" y="4192774"/>
              <a:chExt cx="6154122" cy="2329304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881F075-72A1-48B8-A5DB-E13915530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547" y="4192774"/>
                <a:ext cx="1628434" cy="1476412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9D1FABF-715C-443C-9815-76168252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3920" y="4370703"/>
                <a:ext cx="11200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E5B8D9-7685-42CC-B1D8-8DCFE00F0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6420" y="4370703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BC2F3DC-56DE-4BDC-A561-0F611DF97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3251" y="4370703"/>
                <a:ext cx="0" cy="644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161E1-574B-44B7-ABE0-B73BDC60AA31}"/>
                  </a:ext>
                </a:extLst>
              </p:cNvPr>
              <p:cNvSpPr txBox="1"/>
              <p:nvPr/>
            </p:nvSpPr>
            <p:spPr>
              <a:xfrm>
                <a:off x="6194041" y="5908923"/>
                <a:ext cx="6154122" cy="61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포트폴리오 작성에 어려움을 겪는 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개발자 </a:t>
                </a:r>
                <a:r>
                  <a:rPr lang="ko-KR" altLang="en-US" sz="16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김구직</a:t>
                </a:r>
                <a:r>
                  <a: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군</a:t>
                </a:r>
              </a:p>
            </p:txBody>
          </p:sp>
        </p:grp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D1FABF-715C-443C-9815-76168252477A}"/>
              </a:ext>
            </a:extLst>
          </p:cNvPr>
          <p:cNvCxnSpPr>
            <a:cxnSpLocks/>
          </p:cNvCxnSpPr>
          <p:nvPr/>
        </p:nvCxnSpPr>
        <p:spPr>
          <a:xfrm>
            <a:off x="9488487" y="4214811"/>
            <a:ext cx="1120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E5B8D9-7685-42CC-B1D8-8DCFE00F00B9}"/>
              </a:ext>
            </a:extLst>
          </p:cNvPr>
          <p:cNvCxnSpPr>
            <a:cxnSpLocks/>
          </p:cNvCxnSpPr>
          <p:nvPr/>
        </p:nvCxnSpPr>
        <p:spPr>
          <a:xfrm flipV="1">
            <a:off x="9520987" y="4214811"/>
            <a:ext cx="0" cy="6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C2F3DC-56DE-4BDC-A561-0F611DF9708F}"/>
              </a:ext>
            </a:extLst>
          </p:cNvPr>
          <p:cNvCxnSpPr>
            <a:cxnSpLocks/>
          </p:cNvCxnSpPr>
          <p:nvPr/>
        </p:nvCxnSpPr>
        <p:spPr>
          <a:xfrm flipV="1">
            <a:off x="9567818" y="4214811"/>
            <a:ext cx="0" cy="6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D24D61A-A43B-449D-A484-450AB4694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5157">
            <a:off x="6543325" y="641391"/>
            <a:ext cx="3958494" cy="39304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118F91B-D865-4761-8F14-91119C05934C}"/>
              </a:ext>
            </a:extLst>
          </p:cNvPr>
          <p:cNvSpPr txBox="1"/>
          <p:nvPr/>
        </p:nvSpPr>
        <p:spPr>
          <a:xfrm>
            <a:off x="8131821" y="1631741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Futura Md BT" panose="020B0602020204020303" pitchFamily="34" charset="0"/>
              </a:rPr>
              <a:t>We</a:t>
            </a:r>
            <a:br>
              <a:rPr lang="en-US" altLang="ko-KR" sz="2000" b="1" dirty="0">
                <a:latin typeface="Futura Md BT" panose="020B0602020204020303" pitchFamily="34" charset="0"/>
              </a:rPr>
            </a:br>
            <a:r>
              <a:rPr lang="en-US" altLang="ko-KR" sz="2000" b="1" dirty="0">
                <a:latin typeface="Futura Md BT" panose="020B0602020204020303" pitchFamily="34" charset="0"/>
              </a:rPr>
              <a:t>Can</a:t>
            </a:r>
            <a:br>
              <a:rPr lang="en-US" altLang="ko-KR" sz="2000" b="1" dirty="0">
                <a:latin typeface="Futura Md BT" panose="020B0602020204020303" pitchFamily="34" charset="0"/>
              </a:rPr>
            </a:br>
            <a:r>
              <a:rPr lang="en-US" altLang="ko-KR" sz="2000" b="1" dirty="0">
                <a:latin typeface="Futura Md BT" panose="020B0602020204020303" pitchFamily="34" charset="0"/>
              </a:rPr>
              <a:t>Help You!</a:t>
            </a:r>
            <a:endParaRPr lang="ko-KR" altLang="en-US" sz="2000" b="1" dirty="0">
              <a:latin typeface="Futura Md BT" panose="020B06020202040203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965F3C-EBEE-4663-8CA3-AFF75C726D06}"/>
              </a:ext>
            </a:extLst>
          </p:cNvPr>
          <p:cNvSpPr/>
          <p:nvPr/>
        </p:nvSpPr>
        <p:spPr>
          <a:xfrm>
            <a:off x="8464241" y="3737161"/>
            <a:ext cx="1743521" cy="17773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965F3C-EBEE-4663-8CA3-AFF75C726D06}"/>
              </a:ext>
            </a:extLst>
          </p:cNvPr>
          <p:cNvSpPr/>
          <p:nvPr/>
        </p:nvSpPr>
        <p:spPr>
          <a:xfrm>
            <a:off x="3993916" y="3772318"/>
            <a:ext cx="1743521" cy="17773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😊 Smiling Face With Smiling Eyes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89" y="2440426"/>
            <a:ext cx="2383739" cy="2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2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Free png Memo PNG Image - DLPNG.com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35" y="2073949"/>
            <a:ext cx="1210590" cy="111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Services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18482" y="2208179"/>
            <a:ext cx="3346851" cy="3346851"/>
            <a:chOff x="1067238" y="2556935"/>
            <a:chExt cx="3785175" cy="37851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861" y="3053617"/>
              <a:ext cx="2731759" cy="238393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153452" y="5452763"/>
              <a:ext cx="1695075" cy="677578"/>
              <a:chOff x="3488025" y="2975168"/>
              <a:chExt cx="1925938" cy="76986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15225" y="2975168"/>
                <a:ext cx="871517" cy="287947"/>
                <a:chOff x="3711596" y="3521320"/>
                <a:chExt cx="997918" cy="32970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4045700" y="3521320"/>
                  <a:ext cx="329712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3711596" y="3692770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375404" y="3692767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3488025" y="3230895"/>
                <a:ext cx="1925938" cy="5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sz="2000" b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067238" y="2556935"/>
              <a:ext cx="3785175" cy="3785175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696723"/>
            <a:ext cx="22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Futura Md BT" panose="020B0602020204020303" pitchFamily="34" charset="0"/>
              </a:rPr>
              <a:t>Git</a:t>
            </a:r>
            <a:r>
              <a:rPr lang="en-US" altLang="ko-KR" sz="2800" b="1" dirty="0">
                <a:latin typeface="Futura Md BT" panose="020B0602020204020303" pitchFamily="34" charset="0"/>
              </a:rPr>
              <a:t> Diary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4CE92-3D62-4334-BFDC-36B513595C41}"/>
              </a:ext>
            </a:extLst>
          </p:cNvPr>
          <p:cNvSpPr txBox="1"/>
          <p:nvPr/>
        </p:nvSpPr>
        <p:spPr>
          <a:xfrm>
            <a:off x="4537858" y="2416374"/>
            <a:ext cx="6954264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latin typeface="Futura Md BT" panose="020B0602020204020303" pitchFamily="34" charset="0"/>
                <a:ea typeface="나눔바른고딕" panose="020B0603020101020101" pitchFamily="50" charset="-127"/>
              </a:rPr>
              <a:t>Git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commit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에 </a:t>
            </a:r>
            <a:r>
              <a:rPr lang="en-US" altLang="ko-KR" sz="24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memo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 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작성으로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발자취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latin typeface="Futura Md BT" panose="020B0602020204020303" pitchFamily="34" charset="0"/>
                <a:ea typeface="나눔바른고딕" panose="020B0603020101020101" pitchFamily="50" charset="-127"/>
              </a:rPr>
              <a:t>Git</a:t>
            </a: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commit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잔디 심기라면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Diary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작성은 잔디 위의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새싹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꽃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 descr="Feet, foot, footprint, footprints, print, prints, trail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556">
            <a:off x="9502836" y="3056333"/>
            <a:ext cx="1233016" cy="12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새싹일러스트, 잔디일러스트, 풀일러스트, 자연일러스트, 식목일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08" y="2925660"/>
            <a:ext cx="4158552" cy="31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2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14068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Services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F5640-A18F-4D1D-B070-7208D2CCC1E4}"/>
              </a:ext>
            </a:extLst>
          </p:cNvPr>
          <p:cNvSpPr txBox="1"/>
          <p:nvPr/>
        </p:nvSpPr>
        <p:spPr>
          <a:xfrm>
            <a:off x="4539708" y="2416374"/>
            <a:ext cx="6954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작성만 하면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   </a:t>
            </a:r>
            <a:r>
              <a:rPr lang="ko-KR" altLang="en-US" sz="24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포트폴리오</a:t>
            </a:r>
            <a:r>
              <a:rPr lang="ko-KR" altLang="en-US" sz="20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형태로</a:t>
            </a:r>
            <a:r>
              <a:rPr lang="ko-KR" altLang="en-US" sz="2000" b="1" dirty="0">
                <a:latin typeface="Futura Md BT" panose="020B0602020204020303" pitchFamily="34" charset="0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뚝딱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9830" y="2217905"/>
            <a:ext cx="3368184" cy="3995944"/>
            <a:chOff x="769830" y="2217905"/>
            <a:chExt cx="3368184" cy="399594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00FEFA-1ABB-4957-8E56-2120ECB25F37}"/>
                </a:ext>
              </a:extLst>
            </p:cNvPr>
            <p:cNvGrpSpPr/>
            <p:nvPr/>
          </p:nvGrpSpPr>
          <p:grpSpPr>
            <a:xfrm>
              <a:off x="770334" y="2217905"/>
              <a:ext cx="3367680" cy="3367680"/>
              <a:chOff x="7007793" y="2556935"/>
              <a:chExt cx="3477593" cy="3477593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0274AA5-3131-4DE4-9B1F-DF0FC1AB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317" y="4440809"/>
                <a:ext cx="1362105" cy="1139720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BE1D0C0-E49B-4DAD-BA0C-3178AC89ED7C}"/>
                  </a:ext>
                </a:extLst>
              </p:cNvPr>
              <p:cNvSpPr/>
              <p:nvPr/>
            </p:nvSpPr>
            <p:spPr>
              <a:xfrm>
                <a:off x="7007793" y="2556935"/>
                <a:ext cx="3477593" cy="347759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65D28F3-A541-4DDD-80D5-F00039CDE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444" y="3008836"/>
                <a:ext cx="1922423" cy="163914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BA262-4123-4FC5-BE97-4EE2CE18F9C8}"/>
                </a:ext>
              </a:extLst>
            </p:cNvPr>
            <p:cNvSpPr txBox="1"/>
            <p:nvPr/>
          </p:nvSpPr>
          <p:spPr>
            <a:xfrm>
              <a:off x="769830" y="5690629"/>
              <a:ext cx="3346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Futura Md BT" panose="020B0602020204020303" pitchFamily="34" charset="0"/>
                </a:rPr>
                <a:t>Make Portfolio</a:t>
              </a:r>
              <a:endParaRPr lang="ko-KR" altLang="en-US" sz="2800" b="1" dirty="0">
                <a:latin typeface="Futura Md BT" panose="020B0602020204020303" pitchFamily="34" charset="0"/>
              </a:endParaRPr>
            </a:p>
          </p:txBody>
        </p:sp>
        <p:pic>
          <p:nvPicPr>
            <p:cNvPr id="3078" name="Picture 6" descr="Ed Curved Arrow PNG Transparent Background, Free Download #4743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04026" flipH="1">
              <a:off x="2406695" y="2471323"/>
              <a:ext cx="1340209" cy="16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PDF 한 면에 여러 페이지 인쇄, 저장하는 방법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20" y="4473622"/>
            <a:ext cx="511754" cy="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302969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Futura Md BT" panose="020B0602020204020303" pitchFamily="34" charset="0"/>
              </a:rPr>
              <a:t>Services</a:t>
            </a:r>
            <a:endParaRPr lang="en-US" altLang="ko-KR" sz="2400" dirty="0">
              <a:latin typeface="Futura Md BT" panose="020B06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DBB6E2-872A-4134-B645-5E6BEDCAD38A}"/>
              </a:ext>
            </a:extLst>
          </p:cNvPr>
          <p:cNvGrpSpPr/>
          <p:nvPr/>
        </p:nvGrpSpPr>
        <p:grpSpPr>
          <a:xfrm>
            <a:off x="769830" y="2270852"/>
            <a:ext cx="3284177" cy="3284177"/>
            <a:chOff x="8885541" y="2568261"/>
            <a:chExt cx="2702962" cy="27029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889F5D-90E1-40F0-913E-D853F9FC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13" y="3115320"/>
              <a:ext cx="2008390" cy="1775405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62382D-9365-4B4A-9AE8-3261C7CC0977}"/>
                </a:ext>
              </a:extLst>
            </p:cNvPr>
            <p:cNvSpPr/>
            <p:nvPr/>
          </p:nvSpPr>
          <p:spPr>
            <a:xfrm>
              <a:off x="8885541" y="2568261"/>
              <a:ext cx="2702962" cy="2702962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60A453-CBBB-4D84-890A-1036DB31A1C4}"/>
              </a:ext>
            </a:extLst>
          </p:cNvPr>
          <p:cNvSpPr txBox="1"/>
          <p:nvPr/>
        </p:nvSpPr>
        <p:spPr>
          <a:xfrm>
            <a:off x="5067863" y="2416374"/>
            <a:ext cx="695426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간의 정보 공유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컨퍼런스 일정 공유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장비에 대한 조언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ucida Sans Unicode" panose="020B0602030504020204" pitchFamily="34" charset="0"/>
              <a:buChar char="₋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개발자들의 취미는 무엇일까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4AC89-C2E9-4AD4-9947-B27E669E7F0B}"/>
              </a:ext>
            </a:extLst>
          </p:cNvPr>
          <p:cNvSpPr/>
          <p:nvPr/>
        </p:nvSpPr>
        <p:spPr>
          <a:xfrm>
            <a:off x="1344869" y="2864498"/>
            <a:ext cx="2234912" cy="109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5213B-B9C1-463C-8668-3DB93800EAAA}"/>
              </a:ext>
            </a:extLst>
          </p:cNvPr>
          <p:cNvSpPr/>
          <p:nvPr/>
        </p:nvSpPr>
        <p:spPr>
          <a:xfrm>
            <a:off x="2176428" y="2498473"/>
            <a:ext cx="523821" cy="151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D17AC7-F759-412D-8676-A87D7419F81F}"/>
              </a:ext>
            </a:extLst>
          </p:cNvPr>
          <p:cNvSpPr/>
          <p:nvPr/>
        </p:nvSpPr>
        <p:spPr>
          <a:xfrm>
            <a:off x="2458483" y="2085484"/>
            <a:ext cx="1914085" cy="121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7FBA9B2-E11C-425B-BB93-FDA1612D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76568" y="1429007"/>
            <a:ext cx="3677914" cy="308965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30E1BC-4DF2-4872-AEF2-8F6C6A62BBB1}"/>
              </a:ext>
            </a:extLst>
          </p:cNvPr>
          <p:cNvSpPr/>
          <p:nvPr/>
        </p:nvSpPr>
        <p:spPr>
          <a:xfrm>
            <a:off x="3374379" y="2554120"/>
            <a:ext cx="421482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A646C1-6489-44A1-8A2A-141C8840FFBA}"/>
              </a:ext>
            </a:extLst>
          </p:cNvPr>
          <p:cNvSpPr/>
          <p:nvPr/>
        </p:nvSpPr>
        <p:spPr>
          <a:xfrm>
            <a:off x="2648172" y="2540872"/>
            <a:ext cx="616227" cy="35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2D3FD-E69D-47E0-A1EB-9D749D821AA2}"/>
              </a:ext>
            </a:extLst>
          </p:cNvPr>
          <p:cNvSpPr/>
          <p:nvPr/>
        </p:nvSpPr>
        <p:spPr>
          <a:xfrm>
            <a:off x="2640879" y="2544993"/>
            <a:ext cx="696421" cy="16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3BD3D-A39F-4AB5-9FE7-B2B34372D10B}"/>
              </a:ext>
            </a:extLst>
          </p:cNvPr>
          <p:cNvSpPr/>
          <p:nvPr/>
        </p:nvSpPr>
        <p:spPr>
          <a:xfrm>
            <a:off x="2634366" y="2571633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41BBC4-932F-484E-A648-D0283B74EB62}"/>
              </a:ext>
            </a:extLst>
          </p:cNvPr>
          <p:cNvSpPr/>
          <p:nvPr/>
        </p:nvSpPr>
        <p:spPr>
          <a:xfrm>
            <a:off x="2627951" y="2589661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89292-311E-492D-9509-F02ADA1E13A5}"/>
              </a:ext>
            </a:extLst>
          </p:cNvPr>
          <p:cNvSpPr/>
          <p:nvPr/>
        </p:nvSpPr>
        <p:spPr>
          <a:xfrm>
            <a:off x="2618206" y="2601987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CAB4C1-6888-4B92-BF42-BEBC0EB10D07}"/>
              </a:ext>
            </a:extLst>
          </p:cNvPr>
          <p:cNvSpPr txBox="1"/>
          <p:nvPr/>
        </p:nvSpPr>
        <p:spPr>
          <a:xfrm>
            <a:off x="2382135" y="2394247"/>
            <a:ext cx="2249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</a:t>
            </a:r>
            <a:r>
              <a:rPr lang="ko-KR" altLang="en-US" sz="1400" dirty="0"/>
              <a:t>월 </a:t>
            </a:r>
            <a:r>
              <a:rPr lang="en-US" altLang="ko-KR" sz="1400" dirty="0"/>
              <a:t>XX</a:t>
            </a:r>
            <a:r>
              <a:rPr lang="ko-KR" altLang="en-US" sz="1400" dirty="0"/>
              <a:t>일에 </a:t>
            </a:r>
            <a:br>
              <a:rPr lang="en-US" altLang="ko-KR" sz="1400" dirty="0"/>
            </a:br>
            <a:r>
              <a:rPr lang="en-US" altLang="ko-KR" sz="1400" dirty="0"/>
              <a:t>OO</a:t>
            </a:r>
            <a:r>
              <a:rPr lang="ko-KR" altLang="en-US" sz="1400" dirty="0"/>
              <a:t>사에서 주최하는</a:t>
            </a:r>
            <a:br>
              <a:rPr lang="en-US" altLang="ko-KR" sz="1400" dirty="0"/>
            </a:br>
            <a:r>
              <a:rPr lang="ko-KR" altLang="en-US" sz="1400" dirty="0"/>
              <a:t>개발자 컨퍼런스가 있대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769830" y="5690629"/>
            <a:ext cx="33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utura Md BT" panose="020B0602020204020303" pitchFamily="34" charset="0"/>
              </a:rPr>
              <a:t>Community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167387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96501" y="2647345"/>
            <a:ext cx="2415421" cy="2720439"/>
            <a:chOff x="1607861" y="3053617"/>
            <a:chExt cx="2731759" cy="30767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861" y="3053617"/>
              <a:ext cx="2731759" cy="2383939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153452" y="5452763"/>
              <a:ext cx="1695075" cy="677578"/>
              <a:chOff x="3488025" y="2975168"/>
              <a:chExt cx="1925938" cy="76986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015225" y="2975168"/>
                <a:ext cx="871517" cy="287947"/>
                <a:chOff x="3711596" y="3521320"/>
                <a:chExt cx="997918" cy="329709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4045700" y="3521320"/>
                  <a:ext cx="329712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3711596" y="3692770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4375404" y="3692767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3488025" y="3230895"/>
                <a:ext cx="1925938" cy="5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sz="2000" b="1" dirty="0"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696723"/>
            <a:ext cx="22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Futura Md BT" panose="020B0602020204020303" pitchFamily="34" charset="0"/>
              </a:rPr>
              <a:t>Git</a:t>
            </a:r>
            <a:r>
              <a:rPr lang="en-US" altLang="ko-KR" sz="2800" b="1" dirty="0">
                <a:latin typeface="Futura Md BT" panose="020B0602020204020303" pitchFamily="34" charset="0"/>
              </a:rPr>
              <a:t> Diary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3789" y="2071775"/>
            <a:ext cx="7093237" cy="4083706"/>
            <a:chOff x="-2955223" y="2130143"/>
            <a:chExt cx="7093237" cy="408370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200FEFA-1ABB-4957-8E56-2120ECB25F37}"/>
                </a:ext>
              </a:extLst>
            </p:cNvPr>
            <p:cNvGrpSpPr/>
            <p:nvPr/>
          </p:nvGrpSpPr>
          <p:grpSpPr>
            <a:xfrm>
              <a:off x="-2955223" y="2130143"/>
              <a:ext cx="7093237" cy="3406592"/>
              <a:chOff x="3160643" y="2466308"/>
              <a:chExt cx="7324743" cy="351777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90274AA5-3131-4DE4-9B1F-DF0FC1AB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317" y="4440809"/>
                <a:ext cx="1362105" cy="1139720"/>
              </a:xfrm>
              <a:prstGeom prst="rect">
                <a:avLst/>
              </a:prstGeom>
            </p:spPr>
          </p:pic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BE1D0C0-E49B-4DAD-BA0C-3178AC89ED7C}"/>
                  </a:ext>
                </a:extLst>
              </p:cNvPr>
              <p:cNvSpPr/>
              <p:nvPr/>
            </p:nvSpPr>
            <p:spPr>
              <a:xfrm>
                <a:off x="7007793" y="2466308"/>
                <a:ext cx="3477593" cy="347759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565D28F3-A541-4DDD-80D5-F00039CDE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444" y="3008836"/>
                <a:ext cx="1922423" cy="1639148"/>
              </a:xfrm>
              <a:prstGeom prst="rect">
                <a:avLst/>
              </a:prstGeom>
            </p:spPr>
          </p:pic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3BE1D0C0-E49B-4DAD-BA0C-3178AC89ED7C}"/>
                  </a:ext>
                </a:extLst>
              </p:cNvPr>
              <p:cNvSpPr/>
              <p:nvPr/>
            </p:nvSpPr>
            <p:spPr>
              <a:xfrm>
                <a:off x="3160643" y="2506490"/>
                <a:ext cx="3477593" cy="347759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8BA262-4123-4FC5-BE97-4EE2CE18F9C8}"/>
                </a:ext>
              </a:extLst>
            </p:cNvPr>
            <p:cNvSpPr txBox="1"/>
            <p:nvPr/>
          </p:nvSpPr>
          <p:spPr>
            <a:xfrm>
              <a:off x="769830" y="5690629"/>
              <a:ext cx="3346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Futura Md BT" panose="020B0602020204020303" pitchFamily="34" charset="0"/>
                </a:rPr>
                <a:t>Make Portfolio</a:t>
              </a:r>
              <a:endParaRPr lang="ko-KR" altLang="en-US" sz="2800" b="1" dirty="0">
                <a:latin typeface="Futura Md BT" panose="020B0602020204020303" pitchFamily="34" charset="0"/>
              </a:endParaRPr>
            </a:p>
          </p:txBody>
        </p:sp>
        <p:pic>
          <p:nvPicPr>
            <p:cNvPr id="44" name="Picture 6" descr="Ed Curved Arrow PNG Transparent Background, Free Download #4743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04026" flipH="1">
              <a:off x="2406695" y="2471323"/>
              <a:ext cx="1340209" cy="16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FDBB6E2-872A-4134-B645-5E6BEDCAD38A}"/>
              </a:ext>
            </a:extLst>
          </p:cNvPr>
          <p:cNvGrpSpPr/>
          <p:nvPr/>
        </p:nvGrpSpPr>
        <p:grpSpPr>
          <a:xfrm>
            <a:off x="8182332" y="2154116"/>
            <a:ext cx="3284177" cy="3284177"/>
            <a:chOff x="8885541" y="2568261"/>
            <a:chExt cx="2702962" cy="270296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5889F5D-90E1-40F0-913E-D853F9FC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13" y="3115320"/>
              <a:ext cx="2008390" cy="1775405"/>
            </a:xfrm>
            <a:prstGeom prst="rect">
              <a:avLst/>
            </a:prstGeom>
          </p:spPr>
        </p:pic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762382D-9365-4B4A-9AE8-3261C7CC0977}"/>
                </a:ext>
              </a:extLst>
            </p:cNvPr>
            <p:cNvSpPr/>
            <p:nvPr/>
          </p:nvSpPr>
          <p:spPr>
            <a:xfrm>
              <a:off x="8885541" y="2568261"/>
              <a:ext cx="2702962" cy="2702962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34AC89-C2E9-4AD4-9947-B27E669E7F0B}"/>
              </a:ext>
            </a:extLst>
          </p:cNvPr>
          <p:cNvSpPr/>
          <p:nvPr/>
        </p:nvSpPr>
        <p:spPr>
          <a:xfrm>
            <a:off x="8757371" y="2747762"/>
            <a:ext cx="2234912" cy="109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65213B-B9C1-463C-8668-3DB93800EAAA}"/>
              </a:ext>
            </a:extLst>
          </p:cNvPr>
          <p:cNvSpPr/>
          <p:nvPr/>
        </p:nvSpPr>
        <p:spPr>
          <a:xfrm>
            <a:off x="9588930" y="2381737"/>
            <a:ext cx="523821" cy="151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D17AC7-F759-412D-8676-A87D7419F81F}"/>
              </a:ext>
            </a:extLst>
          </p:cNvPr>
          <p:cNvSpPr/>
          <p:nvPr/>
        </p:nvSpPr>
        <p:spPr>
          <a:xfrm>
            <a:off x="9870985" y="1968748"/>
            <a:ext cx="1914085" cy="121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30E1BC-4DF2-4872-AEF2-8F6C6A62BBB1}"/>
              </a:ext>
            </a:extLst>
          </p:cNvPr>
          <p:cNvSpPr/>
          <p:nvPr/>
        </p:nvSpPr>
        <p:spPr>
          <a:xfrm>
            <a:off x="10786881" y="2437384"/>
            <a:ext cx="421482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A646C1-6489-44A1-8A2A-141C8840FFBA}"/>
              </a:ext>
            </a:extLst>
          </p:cNvPr>
          <p:cNvSpPr/>
          <p:nvPr/>
        </p:nvSpPr>
        <p:spPr>
          <a:xfrm>
            <a:off x="10060674" y="2424136"/>
            <a:ext cx="616227" cy="35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F2D3FD-E69D-47E0-A1EB-9D749D821AA2}"/>
              </a:ext>
            </a:extLst>
          </p:cNvPr>
          <p:cNvSpPr/>
          <p:nvPr/>
        </p:nvSpPr>
        <p:spPr>
          <a:xfrm>
            <a:off x="10053381" y="2428257"/>
            <a:ext cx="696421" cy="16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F3BD3D-A39F-4AB5-9FE7-B2B34372D10B}"/>
              </a:ext>
            </a:extLst>
          </p:cNvPr>
          <p:cNvSpPr/>
          <p:nvPr/>
        </p:nvSpPr>
        <p:spPr>
          <a:xfrm>
            <a:off x="10046868" y="2454897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41BBC4-932F-484E-A648-D0283B74EB62}"/>
              </a:ext>
            </a:extLst>
          </p:cNvPr>
          <p:cNvSpPr/>
          <p:nvPr/>
        </p:nvSpPr>
        <p:spPr>
          <a:xfrm>
            <a:off x="10040453" y="2472925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D89292-311E-492D-9509-F02ADA1E13A5}"/>
              </a:ext>
            </a:extLst>
          </p:cNvPr>
          <p:cNvSpPr/>
          <p:nvPr/>
        </p:nvSpPr>
        <p:spPr>
          <a:xfrm>
            <a:off x="10030708" y="2485251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CAB4C1-6888-4B92-BF42-BEBC0EB10D07}"/>
              </a:ext>
            </a:extLst>
          </p:cNvPr>
          <p:cNvSpPr txBox="1"/>
          <p:nvPr/>
        </p:nvSpPr>
        <p:spPr>
          <a:xfrm>
            <a:off x="9794637" y="2277511"/>
            <a:ext cx="2249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</a:t>
            </a:r>
            <a:r>
              <a:rPr lang="ko-KR" altLang="en-US" sz="1400" dirty="0"/>
              <a:t>월 </a:t>
            </a:r>
            <a:r>
              <a:rPr lang="en-US" altLang="ko-KR" sz="1400" dirty="0"/>
              <a:t>XX</a:t>
            </a:r>
            <a:r>
              <a:rPr lang="ko-KR" altLang="en-US" sz="1400" dirty="0"/>
              <a:t>일에 </a:t>
            </a:r>
            <a:br>
              <a:rPr lang="en-US" altLang="ko-KR" sz="1400" dirty="0"/>
            </a:br>
            <a:r>
              <a:rPr lang="en-US" altLang="ko-KR" sz="1400" dirty="0"/>
              <a:t>OO</a:t>
            </a:r>
            <a:r>
              <a:rPr lang="ko-KR" altLang="en-US" sz="1400" dirty="0"/>
              <a:t>사에서 주최하는</a:t>
            </a:r>
            <a:br>
              <a:rPr lang="en-US" altLang="ko-KR" sz="1400" dirty="0"/>
            </a:br>
            <a:r>
              <a:rPr lang="ko-KR" altLang="en-US" sz="1400" dirty="0"/>
              <a:t>개발자 컨퍼런스가 있대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8182332" y="5612805"/>
            <a:ext cx="33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utura Md BT" panose="020B0602020204020303" pitchFamily="34" charset="0"/>
              </a:rPr>
              <a:t>Community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17FBA9B2-E11C-425B-BB93-FDA1612DC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4453" y="1312271"/>
            <a:ext cx="3677914" cy="30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9FC367-61EE-4945-AC8B-AEE13D76F0B5}"/>
              </a:ext>
            </a:extLst>
          </p:cNvPr>
          <p:cNvSpPr txBox="1"/>
          <p:nvPr/>
        </p:nvSpPr>
        <p:spPr>
          <a:xfrm>
            <a:off x="296333" y="1167387"/>
            <a:ext cx="11599333" cy="425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Futura Std Book" panose="020B0502020204020303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Futura Std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Futura Std Book" panose="020B05020202040203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77A7C-5E43-4098-9A8E-F257593EEDE9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latin typeface="Futura Std Book" panose="020B0502020204020303" pitchFamily="34" charset="0"/>
              </a:rPr>
              <a:t> Design</a:t>
            </a:r>
            <a:endParaRPr lang="ko-KR" altLang="en-US" sz="3600" b="1" dirty="0">
              <a:latin typeface="Futura Std Book" panose="020B0502020204020303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96501" y="2647345"/>
            <a:ext cx="2415421" cy="2720439"/>
            <a:chOff x="1607861" y="3053617"/>
            <a:chExt cx="2731759" cy="30767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861" y="3053617"/>
              <a:ext cx="2731759" cy="2383939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153452" y="5452763"/>
              <a:ext cx="1695075" cy="677578"/>
              <a:chOff x="3488025" y="2975168"/>
              <a:chExt cx="1925938" cy="76986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015225" y="2975168"/>
                <a:ext cx="871517" cy="287947"/>
                <a:chOff x="3711596" y="3521320"/>
                <a:chExt cx="997918" cy="329709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4045700" y="3521320"/>
                  <a:ext cx="329712" cy="329709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3711596" y="3692770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4375404" y="3692767"/>
                  <a:ext cx="33411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3488025" y="3230895"/>
                <a:ext cx="1925938" cy="5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Bookman Old Style" panose="02050604050505020204" pitchFamily="18" charset="0"/>
                  </a:rPr>
                  <a:t>commit </a:t>
                </a:r>
                <a:endParaRPr lang="ko-KR" altLang="en-US" sz="2000" b="1" dirty="0"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1273061" y="5696723"/>
            <a:ext cx="22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Futura Md BT" panose="020B0602020204020303" pitchFamily="34" charset="0"/>
              </a:rPr>
              <a:t>Git</a:t>
            </a:r>
            <a:r>
              <a:rPr lang="en-US" altLang="ko-KR" sz="2800" b="1" dirty="0">
                <a:latin typeface="Futura Md BT" panose="020B0602020204020303" pitchFamily="34" charset="0"/>
              </a:rPr>
              <a:t> Diary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438842" y="2071775"/>
            <a:ext cx="3368184" cy="4083706"/>
            <a:chOff x="769830" y="2130143"/>
            <a:chExt cx="3368184" cy="408370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200FEFA-1ABB-4957-8E56-2120ECB25F37}"/>
                </a:ext>
              </a:extLst>
            </p:cNvPr>
            <p:cNvGrpSpPr/>
            <p:nvPr/>
          </p:nvGrpSpPr>
          <p:grpSpPr>
            <a:xfrm>
              <a:off x="770334" y="2130143"/>
              <a:ext cx="3367680" cy="3367680"/>
              <a:chOff x="7007793" y="2466308"/>
              <a:chExt cx="3477593" cy="3477593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90274AA5-3131-4DE4-9B1F-DF0FC1AB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317" y="4440809"/>
                <a:ext cx="1362105" cy="1139720"/>
              </a:xfrm>
              <a:prstGeom prst="rect">
                <a:avLst/>
              </a:prstGeom>
            </p:spPr>
          </p:pic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BE1D0C0-E49B-4DAD-BA0C-3178AC89ED7C}"/>
                  </a:ext>
                </a:extLst>
              </p:cNvPr>
              <p:cNvSpPr/>
              <p:nvPr/>
            </p:nvSpPr>
            <p:spPr>
              <a:xfrm>
                <a:off x="7007793" y="2466308"/>
                <a:ext cx="3477593" cy="3477593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565D28F3-A541-4DDD-80D5-F00039CDE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444" y="3008836"/>
                <a:ext cx="1922423" cy="1639148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8BA262-4123-4FC5-BE97-4EE2CE18F9C8}"/>
                </a:ext>
              </a:extLst>
            </p:cNvPr>
            <p:cNvSpPr txBox="1"/>
            <p:nvPr/>
          </p:nvSpPr>
          <p:spPr>
            <a:xfrm>
              <a:off x="769830" y="5690629"/>
              <a:ext cx="3346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Futura Md BT" panose="020B0602020204020303" pitchFamily="34" charset="0"/>
                </a:rPr>
                <a:t>Make Portfolio</a:t>
              </a:r>
              <a:endParaRPr lang="ko-KR" altLang="en-US" sz="2800" b="1" dirty="0">
                <a:latin typeface="Futura Md BT" panose="020B0602020204020303" pitchFamily="34" charset="0"/>
              </a:endParaRPr>
            </a:p>
          </p:txBody>
        </p:sp>
        <p:pic>
          <p:nvPicPr>
            <p:cNvPr id="44" name="Picture 6" descr="Ed Curved Arrow PNG Transparent Background, Free Download #4743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04026" flipH="1">
              <a:off x="2406695" y="2471323"/>
              <a:ext cx="1340209" cy="16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FDBB6E2-872A-4134-B645-5E6BEDCAD38A}"/>
              </a:ext>
            </a:extLst>
          </p:cNvPr>
          <p:cNvGrpSpPr/>
          <p:nvPr/>
        </p:nvGrpSpPr>
        <p:grpSpPr>
          <a:xfrm>
            <a:off x="8182332" y="2154116"/>
            <a:ext cx="3284177" cy="3284177"/>
            <a:chOff x="8885541" y="2568261"/>
            <a:chExt cx="2702962" cy="270296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5889F5D-90E1-40F0-913E-D853F9FC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13" y="3115320"/>
              <a:ext cx="2008390" cy="1775405"/>
            </a:xfrm>
            <a:prstGeom prst="rect">
              <a:avLst/>
            </a:prstGeom>
          </p:spPr>
        </p:pic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762382D-9365-4B4A-9AE8-3261C7CC0977}"/>
                </a:ext>
              </a:extLst>
            </p:cNvPr>
            <p:cNvSpPr/>
            <p:nvPr/>
          </p:nvSpPr>
          <p:spPr>
            <a:xfrm>
              <a:off x="8885541" y="2568261"/>
              <a:ext cx="2702962" cy="2702962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34AC89-C2E9-4AD4-9947-B27E669E7F0B}"/>
              </a:ext>
            </a:extLst>
          </p:cNvPr>
          <p:cNvSpPr/>
          <p:nvPr/>
        </p:nvSpPr>
        <p:spPr>
          <a:xfrm>
            <a:off x="8757371" y="2747762"/>
            <a:ext cx="2234912" cy="109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65213B-B9C1-463C-8668-3DB93800EAAA}"/>
              </a:ext>
            </a:extLst>
          </p:cNvPr>
          <p:cNvSpPr/>
          <p:nvPr/>
        </p:nvSpPr>
        <p:spPr>
          <a:xfrm>
            <a:off x="9588930" y="2381737"/>
            <a:ext cx="523821" cy="151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D17AC7-F759-412D-8676-A87D7419F81F}"/>
              </a:ext>
            </a:extLst>
          </p:cNvPr>
          <p:cNvSpPr/>
          <p:nvPr/>
        </p:nvSpPr>
        <p:spPr>
          <a:xfrm>
            <a:off x="9870985" y="1968748"/>
            <a:ext cx="1914085" cy="121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30E1BC-4DF2-4872-AEF2-8F6C6A62BBB1}"/>
              </a:ext>
            </a:extLst>
          </p:cNvPr>
          <p:cNvSpPr/>
          <p:nvPr/>
        </p:nvSpPr>
        <p:spPr>
          <a:xfrm>
            <a:off x="10786881" y="2437384"/>
            <a:ext cx="421482" cy="74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A646C1-6489-44A1-8A2A-141C8840FFBA}"/>
              </a:ext>
            </a:extLst>
          </p:cNvPr>
          <p:cNvSpPr/>
          <p:nvPr/>
        </p:nvSpPr>
        <p:spPr>
          <a:xfrm>
            <a:off x="10060674" y="2424136"/>
            <a:ext cx="616227" cy="35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F2D3FD-E69D-47E0-A1EB-9D749D821AA2}"/>
              </a:ext>
            </a:extLst>
          </p:cNvPr>
          <p:cNvSpPr/>
          <p:nvPr/>
        </p:nvSpPr>
        <p:spPr>
          <a:xfrm>
            <a:off x="10053381" y="2428257"/>
            <a:ext cx="696421" cy="16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F3BD3D-A39F-4AB5-9FE7-B2B34372D10B}"/>
              </a:ext>
            </a:extLst>
          </p:cNvPr>
          <p:cNvSpPr/>
          <p:nvPr/>
        </p:nvSpPr>
        <p:spPr>
          <a:xfrm>
            <a:off x="10046868" y="2454897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41BBC4-932F-484E-A648-D0283B74EB62}"/>
              </a:ext>
            </a:extLst>
          </p:cNvPr>
          <p:cNvSpPr/>
          <p:nvPr/>
        </p:nvSpPr>
        <p:spPr>
          <a:xfrm>
            <a:off x="10040453" y="2472925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D89292-311E-492D-9509-F02ADA1E13A5}"/>
              </a:ext>
            </a:extLst>
          </p:cNvPr>
          <p:cNvSpPr/>
          <p:nvPr/>
        </p:nvSpPr>
        <p:spPr>
          <a:xfrm>
            <a:off x="10030708" y="2485251"/>
            <a:ext cx="696421" cy="11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CAB4C1-6888-4B92-BF42-BEBC0EB10D07}"/>
              </a:ext>
            </a:extLst>
          </p:cNvPr>
          <p:cNvSpPr txBox="1"/>
          <p:nvPr/>
        </p:nvSpPr>
        <p:spPr>
          <a:xfrm>
            <a:off x="9794637" y="2277511"/>
            <a:ext cx="2249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</a:t>
            </a:r>
            <a:r>
              <a:rPr lang="ko-KR" altLang="en-US" sz="1400" dirty="0"/>
              <a:t>월 </a:t>
            </a:r>
            <a:r>
              <a:rPr lang="en-US" altLang="ko-KR" sz="1400" dirty="0"/>
              <a:t>XX</a:t>
            </a:r>
            <a:r>
              <a:rPr lang="ko-KR" altLang="en-US" sz="1400" dirty="0"/>
              <a:t>일에 </a:t>
            </a:r>
            <a:br>
              <a:rPr lang="en-US" altLang="ko-KR" sz="1400" dirty="0"/>
            </a:br>
            <a:r>
              <a:rPr lang="en-US" altLang="ko-KR" sz="1400" dirty="0"/>
              <a:t>OO</a:t>
            </a:r>
            <a:r>
              <a:rPr lang="ko-KR" altLang="en-US" sz="1400" dirty="0"/>
              <a:t>사에서 주최하는</a:t>
            </a:r>
            <a:br>
              <a:rPr lang="en-US" altLang="ko-KR" sz="1400" dirty="0"/>
            </a:br>
            <a:r>
              <a:rPr lang="ko-KR" altLang="en-US" sz="1400" dirty="0"/>
              <a:t>개발자 컨퍼런스가 있대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BA262-4123-4FC5-BE97-4EE2CE18F9C8}"/>
              </a:ext>
            </a:extLst>
          </p:cNvPr>
          <p:cNvSpPr txBox="1"/>
          <p:nvPr/>
        </p:nvSpPr>
        <p:spPr>
          <a:xfrm>
            <a:off x="8182332" y="5612805"/>
            <a:ext cx="33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utura Md BT" panose="020B0602020204020303" pitchFamily="34" charset="0"/>
              </a:rPr>
              <a:t>Community</a:t>
            </a:r>
            <a:endParaRPr lang="ko-KR" altLang="en-US" sz="2800" b="1" dirty="0">
              <a:latin typeface="Futura Md BT" panose="020B0602020204020303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17FBA9B2-E11C-425B-BB93-FDA1612DC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4453" y="1312271"/>
            <a:ext cx="3677914" cy="3089652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AC55600-56FF-4499-9B10-3607029EAB1C}"/>
              </a:ext>
            </a:extLst>
          </p:cNvPr>
          <p:cNvCxnSpPr/>
          <p:nvPr/>
        </p:nvCxnSpPr>
        <p:spPr>
          <a:xfrm>
            <a:off x="4245515" y="1561289"/>
            <a:ext cx="0" cy="492706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F770BE-0158-487B-BE12-51DF40576C5B}"/>
              </a:ext>
            </a:extLst>
          </p:cNvPr>
          <p:cNvSpPr txBox="1"/>
          <p:nvPr/>
        </p:nvSpPr>
        <p:spPr>
          <a:xfrm>
            <a:off x="2043011" y="1584926"/>
            <a:ext cx="208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Essential Feature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4023BD-EA13-4086-A370-02B0CCA9E067}"/>
              </a:ext>
            </a:extLst>
          </p:cNvPr>
          <p:cNvSpPr txBox="1"/>
          <p:nvPr/>
        </p:nvSpPr>
        <p:spPr>
          <a:xfrm>
            <a:off x="4163181" y="1575198"/>
            <a:ext cx="208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utura Md BT" panose="020B0602020204020303" pitchFamily="34" charset="0"/>
              </a:rPr>
              <a:t>Extra Feature</a:t>
            </a:r>
            <a:endParaRPr lang="ko-KR" altLang="en-US" dirty="0">
              <a:latin typeface="Futura Md BT" panose="020B0602020204020303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18482" y="2130372"/>
            <a:ext cx="3359779" cy="33468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B087538-1116-424E-87D3-B7AD4145792E}"/>
              </a:ext>
            </a:extLst>
          </p:cNvPr>
          <p:cNvSpPr/>
          <p:nvPr/>
        </p:nvSpPr>
        <p:spPr>
          <a:xfrm>
            <a:off x="4355307" y="1954259"/>
            <a:ext cx="7887192" cy="41817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425</Words>
  <Application>Microsoft Office PowerPoint</Application>
  <PresentationFormat>와이드스크린</PresentationFormat>
  <Paragraphs>223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나눔바른고딕</vt:lpstr>
      <vt:lpstr>맑은 고딕</vt:lpstr>
      <vt:lpstr>Arial</vt:lpstr>
      <vt:lpstr>Bookman Old Style</vt:lpstr>
      <vt:lpstr>Futura Md BT</vt:lpstr>
      <vt:lpstr>Futura Std Book</vt:lpstr>
      <vt:lpstr>Lucida Sans Unicode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창경</dc:creator>
  <cp:lastModifiedBy>홍 창경</cp:lastModifiedBy>
  <cp:revision>90</cp:revision>
  <dcterms:created xsi:type="dcterms:W3CDTF">2020-07-20T06:44:10Z</dcterms:created>
  <dcterms:modified xsi:type="dcterms:W3CDTF">2020-07-22T15:22:29Z</dcterms:modified>
</cp:coreProperties>
</file>