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9" r:id="rId5"/>
    <p:sldId id="264" r:id="rId6"/>
    <p:sldId id="266" r:id="rId7"/>
    <p:sldId id="267" r:id="rId8"/>
    <p:sldId id="268" r:id="rId9"/>
    <p:sldId id="270" r:id="rId10"/>
    <p:sldId id="257" r:id="rId11"/>
    <p:sldId id="26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02B3-9101-41F1-8AF9-CD781FF6F51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E6ABE-EFE0-446B-B4DD-979F797ED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9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554F-09F6-4DF4-80DA-737FAE90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72E97-B2FE-4A88-9160-025A8A28E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CF39E-886B-42C0-8D10-594BE00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E36C0-97A8-4659-9AC0-C26A855A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2784C-215B-40B4-BC52-547780D7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A2E07-4864-4CF8-ACD1-8D4EEB03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78AC7-B868-412E-BDA3-035A4DC1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88E65-4CCE-40A5-9FF8-53A3C0BB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F3FC6-08EA-4A15-8D6F-BDBA445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CE2BF-47FA-440D-9E84-0CE6E649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292F5-A17D-48C5-88C0-35E1D6951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9915C-D664-44B8-8520-0CABAE7B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1831A-BF4E-43D2-B973-BEA0C2BA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2B62F-CC85-4382-9BC8-3396099E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F7343-379B-46BD-86D9-E5177DD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A58E-8FA3-41DC-936D-074A00BB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24B84-FECF-40C2-AAFF-6388980B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033CE-2B72-4A7E-AD1C-E5DBCCDB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C60FD-FF2C-4096-A3BC-C173210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79864-4376-4C51-917F-6DBE2C38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32B9-D6BC-4061-A693-95DE5489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DAF0E-2E20-417C-A58F-C62ADA3B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99FA-3F44-42A6-B2F3-AED98A9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BD2C1-6E57-4A62-9FE6-F18326FB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D813-61BE-448E-AF96-95092E2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4105-869B-4D11-A722-E5293561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AAC8-46C3-4F32-B8F3-D68ABE35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E1EC2-1F22-4BC0-8FD4-825D58B1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CC3B6-368D-42AA-9F65-5B53FCC6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20027-636A-4E5D-BC69-E5C8D13A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B9699-FE87-4AE2-8E76-CD07E7B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F9919-9748-46C3-826C-2F415B6E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98AAC-B34F-4373-8817-F3D56653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331A7-900D-4137-AEB6-17991B87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3C45C-347D-48A8-8CF3-2F398584D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D57F6-44F1-445C-9C96-0B04D3D1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2C236A-4437-4568-9686-0CD257F2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EBF5A-6E7D-40AF-8975-648EB581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6D06F-25B2-438C-9B81-45456D9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7EF1-0BAA-46E8-9140-8DA07A2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7C387-CA13-4B27-8A03-4690A8F1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D3EFF-EEDA-4C90-B3EE-5F1C445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4EF34-9734-4BC0-84C2-B1B423E0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84F4E-12CF-4882-B905-D6E5B42D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5EBE8-1D0B-4EE5-9372-C1B04E5D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6B0BB-EC6C-44B4-8CF7-2B9192B8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A749-7ABD-49B8-ABF6-4A5B4843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6972D-75D5-4662-8ED7-481F4391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FC5DE-A907-47B7-B53C-DFC20224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93371-1E90-4AF8-8AAF-3A712B4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E2E3E-84E9-4541-8529-4EA428E1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A769B-1025-416E-BC93-8B70FF42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0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7CFB-BBED-4DE8-996D-FE688CEE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635E1-6FFB-4F62-ABDC-0F4543D8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B14EA-5300-4384-B11E-C2E2DDFA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48CB3-3851-4DEB-BFB0-D109EEA8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0D80D-6D0B-4E69-A013-50ECDFB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D0781-F388-4213-9E8A-4B4984A9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080C21-5A3F-4CFF-8210-34D8C805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F8F30-1D73-4391-AA74-114B2093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DED0-783C-4484-9656-15F7744C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D877-3082-468D-A233-1FD64B32C19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79DA0-9A0A-48A1-9CBD-E4A02B0A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D4C9D-659A-49FB-A280-DA7E89E3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" TargetMode="External"/><Relationship Id="rId2" Type="http://schemas.openxmlformats.org/officeDocument/2006/relationships/hyperlink" Target="https://thenounprojec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4CF94F-01CD-4AE8-9FFA-28FE6C8E3F6C}"/>
              </a:ext>
            </a:extLst>
          </p:cNvPr>
          <p:cNvGrpSpPr/>
          <p:nvPr/>
        </p:nvGrpSpPr>
        <p:grpSpPr>
          <a:xfrm>
            <a:off x="3732742" y="502353"/>
            <a:ext cx="7199637" cy="2950632"/>
            <a:chOff x="3652309" y="203200"/>
            <a:chExt cx="7199637" cy="29506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E8348-CA9E-4C69-A42C-FC31CD136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567"/>
            <a:stretch/>
          </p:blipFill>
          <p:spPr bwMode="auto">
            <a:xfrm>
              <a:off x="3652309" y="1367745"/>
              <a:ext cx="3002492" cy="178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29D783-115D-4793-8045-77EBC120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345" y="1572358"/>
              <a:ext cx="1639565" cy="13768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7E2111-D5B0-4476-9733-39DAC1BD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062" y="203200"/>
              <a:ext cx="4414884" cy="22791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112BD-0F76-4827-9E3D-3AE5B27B3A55}"/>
                </a:ext>
              </a:extLst>
            </p:cNvPr>
            <p:cNvSpPr txBox="1"/>
            <p:nvPr/>
          </p:nvSpPr>
          <p:spPr>
            <a:xfrm>
              <a:off x="7991962" y="980698"/>
              <a:ext cx="1362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Futura Md BT" panose="020B0602020204020303" pitchFamily="34" charset="0"/>
                  <a:cs typeface="Arial" panose="020B0604020202020204" pitchFamily="34" charset="0"/>
                </a:rPr>
                <a:t>Diary</a:t>
              </a:r>
              <a:endParaRPr lang="ko-KR" altLang="en-US" sz="2800" b="1" dirty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A0085A-093F-4D02-94B9-014CC937570A}"/>
              </a:ext>
            </a:extLst>
          </p:cNvPr>
          <p:cNvSpPr txBox="1"/>
          <p:nvPr/>
        </p:nvSpPr>
        <p:spPr>
          <a:xfrm>
            <a:off x="1551311" y="3452983"/>
            <a:ext cx="992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Commit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Portfolio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5170-EFB7-45F7-AB14-CEE855641D2C}"/>
              </a:ext>
            </a:extLst>
          </p:cNvPr>
          <p:cNvSpPr txBox="1"/>
          <p:nvPr/>
        </p:nvSpPr>
        <p:spPr>
          <a:xfrm>
            <a:off x="8694695" y="4938469"/>
            <a:ext cx="38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A.93(1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홍창경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김채은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오지환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전태준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9710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Mockup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5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Reference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84989-55ED-4B19-9EA6-643C51DA7210}"/>
              </a:ext>
            </a:extLst>
          </p:cNvPr>
          <p:cNvSpPr txBox="1"/>
          <p:nvPr/>
        </p:nvSpPr>
        <p:spPr>
          <a:xfrm>
            <a:off x="296333" y="1302969"/>
            <a:ext cx="11599333" cy="619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Icon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image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Noun project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Mockup 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제작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tool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카카오 오븐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(</a:t>
            </a:r>
            <a:r>
              <a:rPr lang="en-US" altLang="ko-KR" dirty="0">
                <a:latin typeface="Futura Md BT" panose="020B06020202040203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https://ovenapp.io</a:t>
            </a:r>
            <a:r>
              <a:rPr lang="en-US" altLang="ko-KR" dirty="0">
                <a:latin typeface="Futura Md BT" panose="020B0602020204020303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2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latin typeface="Futura Std Book" panose="020B0502020204020303" pitchFamily="34" charset="0"/>
              </a:rPr>
              <a:t>The End…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A538A-FFA5-498D-B947-F861EB51CFE3}"/>
              </a:ext>
            </a:extLst>
          </p:cNvPr>
          <p:cNvSpPr txBox="1"/>
          <p:nvPr/>
        </p:nvSpPr>
        <p:spPr>
          <a:xfrm>
            <a:off x="296333" y="1423964"/>
            <a:ext cx="11599333" cy="401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3800" dirty="0" err="1">
                <a:latin typeface="Futura Md BT" panose="020B0602020204020303" pitchFamily="34" charset="0"/>
                <a:ea typeface="나눔바른고딕" panose="020B0603020101020101" pitchFamily="50" charset="-127"/>
              </a:rPr>
              <a:t>QnA</a:t>
            </a:r>
            <a:br>
              <a:rPr lang="en-US" altLang="ko-KR" sz="13800" dirty="0">
                <a:latin typeface="Futura Md BT" panose="020B0602020204020303" pitchFamily="34" charset="0"/>
                <a:ea typeface="나눔바른고딕" panose="020B0603020101020101" pitchFamily="50" charset="-127"/>
              </a:rPr>
            </a:br>
            <a:r>
              <a:rPr lang="en-US" altLang="ko-KR" sz="3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Thank You</a:t>
            </a:r>
            <a:endParaRPr lang="en-US" altLang="ko-KR" sz="13800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60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Introduction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71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Motivation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사용자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Introduction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71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Motivation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사용자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2AF2F7-F53F-4F72-BE23-6936224E091F}"/>
              </a:ext>
            </a:extLst>
          </p:cNvPr>
          <p:cNvGrpSpPr/>
          <p:nvPr/>
        </p:nvGrpSpPr>
        <p:grpSpPr>
          <a:xfrm>
            <a:off x="982240" y="1187582"/>
            <a:ext cx="11253500" cy="5670418"/>
            <a:chOff x="668979" y="1187582"/>
            <a:chExt cx="11253500" cy="564832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B875F8-F1F5-4ED6-B55C-E91DDA85ADB9}"/>
                </a:ext>
              </a:extLst>
            </p:cNvPr>
            <p:cNvGrpSpPr/>
            <p:nvPr/>
          </p:nvGrpSpPr>
          <p:grpSpPr>
            <a:xfrm>
              <a:off x="668979" y="2431141"/>
              <a:ext cx="6154122" cy="4404767"/>
              <a:chOff x="668979" y="2431141"/>
              <a:chExt cx="6154122" cy="440476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1DD13C9-0BCC-4C42-9EBA-1AB4FDC8F88F}"/>
                  </a:ext>
                </a:extLst>
              </p:cNvPr>
              <p:cNvGrpSpPr/>
              <p:nvPr/>
            </p:nvGrpSpPr>
            <p:grpSpPr>
              <a:xfrm>
                <a:off x="736530" y="2431141"/>
                <a:ext cx="4360403" cy="4206727"/>
                <a:chOff x="736530" y="2515806"/>
                <a:chExt cx="4429592" cy="444525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4E33967D-7963-4783-9EEA-307461C1E0CB}"/>
                    </a:ext>
                  </a:extLst>
                </p:cNvPr>
                <p:cNvGrpSpPr/>
                <p:nvPr/>
              </p:nvGrpSpPr>
              <p:grpSpPr>
                <a:xfrm>
                  <a:off x="736530" y="2515806"/>
                  <a:ext cx="3369872" cy="2323717"/>
                  <a:chOff x="1177279" y="2662768"/>
                  <a:chExt cx="3369872" cy="2323717"/>
                </a:xfrm>
              </p:grpSpPr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B37D9BF-FCA8-4CD2-949F-249BA19AD2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7279" y="2662768"/>
                    <a:ext cx="3369872" cy="2323717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155521A-6B77-47F6-B41E-FCEFCAEC86D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466" y="2961314"/>
                    <a:ext cx="1845578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분명 내가 작성한 </a:t>
                    </a:r>
                    <a:br>
                      <a: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</a:br>
                    <a:r>
                      <a: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코드인데</a:t>
                    </a:r>
                    <a:r>
                      <a: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… </a:t>
                    </a:r>
                    <a:br>
                      <a: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</a:br>
                    <a:r>
                      <a: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왜 기억이 안 날까</a:t>
                    </a:r>
                    <a:r>
                      <a: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?</a:t>
                    </a:r>
                    <a:endPara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2F8934C-3F2A-48CF-BADD-15852486F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1466" y="4216400"/>
                  <a:ext cx="2744656" cy="2744656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16A13D-1B81-429F-92E8-F8B167B8D25D}"/>
                    </a:ext>
                  </a:extLst>
                </p:cNvPr>
                <p:cNvSpPr txBox="1"/>
                <p:nvPr/>
              </p:nvSpPr>
              <p:spPr>
                <a:xfrm>
                  <a:off x="3483042" y="5150933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A72A4-AF97-4D9A-B31A-AEA3795E75A7}"/>
                    </a:ext>
                  </a:extLst>
                </p:cNvPr>
                <p:cNvSpPr txBox="1"/>
                <p:nvPr/>
              </p:nvSpPr>
              <p:spPr>
                <a:xfrm>
                  <a:off x="3759928" y="5150933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69C2C-6EC2-4BE6-8E9C-778D01BD8625}"/>
                  </a:ext>
                </a:extLst>
              </p:cNvPr>
              <p:cNvSpPr txBox="1"/>
              <p:nvPr/>
            </p:nvSpPr>
            <p:spPr>
              <a:xfrm>
                <a:off x="668979" y="6189577"/>
                <a:ext cx="6154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매번 프로젝트 구현 로직을 기억하지 못하는 개발자 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김리셋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양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C116C4-CE80-4D78-8E54-52FC3061F463}"/>
                </a:ext>
              </a:extLst>
            </p:cNvPr>
            <p:cNvGrpSpPr/>
            <p:nvPr/>
          </p:nvGrpSpPr>
          <p:grpSpPr>
            <a:xfrm>
              <a:off x="5369494" y="1187582"/>
              <a:ext cx="6552985" cy="5648326"/>
              <a:chOff x="5369494" y="1187582"/>
              <a:chExt cx="6552985" cy="564832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881F075-72A1-48B8-A5DB-E13915530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6085" y="4285794"/>
                <a:ext cx="2180767" cy="1977183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22475D3-B598-47BD-AAAD-C7EBFD277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494" y="1187582"/>
                <a:ext cx="4767152" cy="415159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E204F1-264F-4D20-A253-60E3CEE1F2A4}"/>
                  </a:ext>
                </a:extLst>
              </p:cNvPr>
              <p:cNvSpPr txBox="1"/>
              <p:nvPr/>
            </p:nvSpPr>
            <p:spPr>
              <a:xfrm>
                <a:off x="6322959" y="2523639"/>
                <a:ext cx="28263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취직을 해야 하는데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…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포트폴리오는 어떻게 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만들어야 할지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…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9D1FABF-715C-443C-9815-76168252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5418" y="4520899"/>
                <a:ext cx="11200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E5B8D9-7685-42CC-B1D8-8DCFE00F0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7918" y="4520899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BC2F3DC-56DE-4BDC-A561-0F611DF97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4749" y="4520899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161E1-574B-44B7-ABE0-B73BDC60AA31}"/>
                  </a:ext>
                </a:extLst>
              </p:cNvPr>
              <p:cNvSpPr txBox="1"/>
              <p:nvPr/>
            </p:nvSpPr>
            <p:spPr>
              <a:xfrm>
                <a:off x="5768357" y="6189577"/>
                <a:ext cx="6154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포트폴리오 작성에 어려움을 겪는 개발자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김구직</a:t>
                </a:r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0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Introduction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Motivation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DD13C9-0BCC-4C42-9EBA-1AB4FDC8F88F}"/>
              </a:ext>
            </a:extLst>
          </p:cNvPr>
          <p:cNvGrpSpPr/>
          <p:nvPr/>
        </p:nvGrpSpPr>
        <p:grpSpPr>
          <a:xfrm>
            <a:off x="2708408" y="4040484"/>
            <a:ext cx="2701785" cy="2597383"/>
            <a:chOff x="2421466" y="4216400"/>
            <a:chExt cx="2744656" cy="27446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F8934C-3F2A-48CF-BADD-15852486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466" y="4216400"/>
              <a:ext cx="2744656" cy="27446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6A13D-1B81-429F-92E8-F8B167B8D25D}"/>
                </a:ext>
              </a:extLst>
            </p:cNvPr>
            <p:cNvSpPr txBox="1"/>
            <p:nvPr/>
          </p:nvSpPr>
          <p:spPr>
            <a:xfrm>
              <a:off x="3483042" y="5150933"/>
              <a:ext cx="28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A72A4-AF97-4D9A-B31A-AEA3795E75A7}"/>
                </a:ext>
              </a:extLst>
            </p:cNvPr>
            <p:cNvSpPr txBox="1"/>
            <p:nvPr/>
          </p:nvSpPr>
          <p:spPr>
            <a:xfrm>
              <a:off x="3759928" y="5150933"/>
              <a:ext cx="28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169C2C-6EC2-4BE6-8E9C-778D01BD8625}"/>
              </a:ext>
            </a:extLst>
          </p:cNvPr>
          <p:cNvSpPr txBox="1"/>
          <p:nvPr/>
        </p:nvSpPr>
        <p:spPr>
          <a:xfrm>
            <a:off x="982240" y="6189577"/>
            <a:ext cx="615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매번 프로젝트 구현 로직을 기억하지 못하는 개발자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김리셋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81F075-72A1-48B8-A5DB-E13915530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46" y="4285794"/>
            <a:ext cx="2180767" cy="197718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9D1FABF-715C-443C-9815-76168252477A}"/>
              </a:ext>
            </a:extLst>
          </p:cNvPr>
          <p:cNvCxnSpPr>
            <a:cxnSpLocks/>
          </p:cNvCxnSpPr>
          <p:nvPr/>
        </p:nvCxnSpPr>
        <p:spPr>
          <a:xfrm>
            <a:off x="9158679" y="4520899"/>
            <a:ext cx="1120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E5B8D9-7685-42CC-B1D8-8DCFE00F00B9}"/>
              </a:ext>
            </a:extLst>
          </p:cNvPr>
          <p:cNvCxnSpPr>
            <a:cxnSpLocks/>
          </p:cNvCxnSpPr>
          <p:nvPr/>
        </p:nvCxnSpPr>
        <p:spPr>
          <a:xfrm flipV="1">
            <a:off x="9191179" y="4520899"/>
            <a:ext cx="0" cy="644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C2F3DC-56DE-4BDC-A561-0F611DF9708F}"/>
              </a:ext>
            </a:extLst>
          </p:cNvPr>
          <p:cNvCxnSpPr>
            <a:cxnSpLocks/>
          </p:cNvCxnSpPr>
          <p:nvPr/>
        </p:nvCxnSpPr>
        <p:spPr>
          <a:xfrm flipV="1">
            <a:off x="9238010" y="4520899"/>
            <a:ext cx="0" cy="644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B161E1-574B-44B7-ABE0-B73BDC60AA31}"/>
              </a:ext>
            </a:extLst>
          </p:cNvPr>
          <p:cNvSpPr txBox="1"/>
          <p:nvPr/>
        </p:nvSpPr>
        <p:spPr>
          <a:xfrm>
            <a:off x="6081618" y="6189577"/>
            <a:ext cx="615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 작성에 어려움을 겪는 개발자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김구직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27BD9A-8EE9-47AE-AD25-B798231D1860}"/>
              </a:ext>
            </a:extLst>
          </p:cNvPr>
          <p:cNvSpPr/>
          <p:nvPr/>
        </p:nvSpPr>
        <p:spPr>
          <a:xfrm>
            <a:off x="2522754" y="3339373"/>
            <a:ext cx="2887439" cy="28502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965F3C-EBEE-4663-8CA3-AFF75C726D06}"/>
              </a:ext>
            </a:extLst>
          </p:cNvPr>
          <p:cNvSpPr/>
          <p:nvPr/>
        </p:nvSpPr>
        <p:spPr>
          <a:xfrm>
            <a:off x="7690997" y="3339373"/>
            <a:ext cx="2887439" cy="29236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9A3BB47-6388-416B-93FC-8461CD44A962}"/>
              </a:ext>
            </a:extLst>
          </p:cNvPr>
          <p:cNvGrpSpPr/>
          <p:nvPr/>
        </p:nvGrpSpPr>
        <p:grpSpPr>
          <a:xfrm>
            <a:off x="4684666" y="676722"/>
            <a:ext cx="4778272" cy="4800606"/>
            <a:chOff x="4684666" y="676722"/>
            <a:chExt cx="4778272" cy="480060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B7F09-C8B7-44D7-A202-60120A04C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666" y="2861746"/>
              <a:ext cx="2822667" cy="261558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D24D61A-A43B-449D-A484-450AB4694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26" y="676722"/>
              <a:ext cx="3673212" cy="364716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18F91B-D865-4761-8F14-91119C05934C}"/>
              </a:ext>
            </a:extLst>
          </p:cNvPr>
          <p:cNvSpPr txBox="1"/>
          <p:nvPr/>
        </p:nvSpPr>
        <p:spPr>
          <a:xfrm>
            <a:off x="7052549" y="156965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Futura Md BT" panose="020B0602020204020303" pitchFamily="34" charset="0"/>
              </a:rPr>
              <a:t>We</a:t>
            </a:r>
            <a:br>
              <a:rPr lang="en-US" altLang="ko-KR" b="1" dirty="0">
                <a:latin typeface="Futura Md BT" panose="020B0602020204020303" pitchFamily="34" charset="0"/>
              </a:rPr>
            </a:br>
            <a:r>
              <a:rPr lang="en-US" altLang="ko-KR" b="1" dirty="0">
                <a:latin typeface="Futura Md BT" panose="020B0602020204020303" pitchFamily="34" charset="0"/>
              </a:rPr>
              <a:t>Can</a:t>
            </a:r>
            <a:br>
              <a:rPr lang="en-US" altLang="ko-KR" b="1" dirty="0">
                <a:latin typeface="Futura Md BT" panose="020B0602020204020303" pitchFamily="34" charset="0"/>
              </a:rPr>
            </a:br>
            <a:r>
              <a:rPr lang="en-US" altLang="ko-KR" b="1" dirty="0">
                <a:latin typeface="Futura Md BT" panose="020B0602020204020303" pitchFamily="34" charset="0"/>
              </a:rPr>
              <a:t>Help You!</a:t>
            </a:r>
            <a:endParaRPr lang="ko-KR" altLang="en-US" b="1" dirty="0"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7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Futura Std Book" panose="020B0502020204020303" pitchFamily="34" charset="0"/>
              </a:rPr>
              <a:t>Services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67239" y="2556936"/>
            <a:ext cx="2702962" cy="2702962"/>
            <a:chOff x="1067238" y="2556935"/>
            <a:chExt cx="3785175" cy="37851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66" y="3234681"/>
              <a:ext cx="2273412" cy="198395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3044590" y="4979716"/>
              <a:ext cx="1695075" cy="633129"/>
              <a:chOff x="4500529" y="2437668"/>
              <a:chExt cx="1925938" cy="71936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027737" y="2437668"/>
                <a:ext cx="871525" cy="287947"/>
                <a:chOff x="4870940" y="2905860"/>
                <a:chExt cx="997925" cy="32970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5205048" y="2905860"/>
                  <a:ext cx="329709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4870940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5534757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500529" y="2569380"/>
                <a:ext cx="1925938" cy="58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b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067238" y="2556935"/>
              <a:ext cx="3785175" cy="3785175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Git diary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4CE92-3D62-4334-BFDC-36B513595C41}"/>
              </a:ext>
            </a:extLst>
          </p:cNvPr>
          <p:cNvSpPr txBox="1"/>
          <p:nvPr/>
        </p:nvSpPr>
        <p:spPr>
          <a:xfrm>
            <a:off x="4941402" y="2416374"/>
            <a:ext cx="6954264" cy="300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Git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개발에 대해서 </a:t>
            </a: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commit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의견과 재고 사항을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</a:t>
            </a: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memo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작성 완료된 시점에서 외부인들에게 노출이 되어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발자취를 어필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Git commit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잔디 심기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작성하면 개수에 따라 잔디에서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새싹 혹은 꽃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표현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72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Services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147B17-57C9-4D12-9774-190ADFC94560}"/>
              </a:ext>
            </a:extLst>
          </p:cNvPr>
          <p:cNvGrpSpPr/>
          <p:nvPr/>
        </p:nvGrpSpPr>
        <p:grpSpPr>
          <a:xfrm>
            <a:off x="1072050" y="2568261"/>
            <a:ext cx="2702962" cy="3072294"/>
            <a:chOff x="4976390" y="2568261"/>
            <a:chExt cx="2702962" cy="30722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092BCA-8A2A-44A8-9236-87346C106EC8}"/>
                </a:ext>
              </a:extLst>
            </p:cNvPr>
            <p:cNvSpPr txBox="1"/>
            <p:nvPr/>
          </p:nvSpPr>
          <p:spPr>
            <a:xfrm>
              <a:off x="5182212" y="5271223"/>
              <a:ext cx="2291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Futura Md BT" panose="020B0602020204020303" pitchFamily="34" charset="0"/>
                </a:rPr>
                <a:t>Make portfolio</a:t>
              </a:r>
              <a:endParaRPr lang="ko-KR" altLang="en-US" dirty="0">
                <a:latin typeface="Futura Md BT" panose="020B0602020204020303" pitchFamily="34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50C760A-46E5-4F00-A582-9660CEA3CE8F}"/>
                </a:ext>
              </a:extLst>
            </p:cNvPr>
            <p:cNvGrpSpPr/>
            <p:nvPr/>
          </p:nvGrpSpPr>
          <p:grpSpPr>
            <a:xfrm>
              <a:off x="4976390" y="2568261"/>
              <a:ext cx="2702962" cy="2702962"/>
              <a:chOff x="4976390" y="2568261"/>
              <a:chExt cx="2702962" cy="270296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200FEFA-1ABB-4957-8E56-2120ECB25F37}"/>
                  </a:ext>
                </a:extLst>
              </p:cNvPr>
              <p:cNvGrpSpPr/>
              <p:nvPr/>
            </p:nvGrpSpPr>
            <p:grpSpPr>
              <a:xfrm>
                <a:off x="4976390" y="2568261"/>
                <a:ext cx="2702962" cy="2702962"/>
                <a:chOff x="7007793" y="2556935"/>
                <a:chExt cx="3477593" cy="3477593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3BE1D0C0-E49B-4DAD-BA0C-3178AC89ED7C}"/>
                    </a:ext>
                  </a:extLst>
                </p:cNvPr>
                <p:cNvSpPr/>
                <p:nvPr/>
              </p:nvSpPr>
              <p:spPr>
                <a:xfrm>
                  <a:off x="7007793" y="2556935"/>
                  <a:ext cx="3477593" cy="3477593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90274AA5-3131-4DE4-9B1F-DF0FC1ABF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46589" y="4350399"/>
                  <a:ext cx="1271297" cy="1063738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565D28F3-A541-4DDD-80D5-F00039CDE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3394" y="3179608"/>
                  <a:ext cx="1856088" cy="1582587"/>
                </a:xfrm>
                <a:prstGeom prst="rect">
                  <a:avLst/>
                </a:prstGeom>
              </p:spPr>
            </p:pic>
          </p:grp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AE89896-136D-464D-93B2-9DA2BE493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6417453" y="3406595"/>
                <a:ext cx="641170" cy="619426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3F5640-A18F-4D1D-B070-7208D2CCC1E4}"/>
              </a:ext>
            </a:extLst>
          </p:cNvPr>
          <p:cNvSpPr txBox="1"/>
          <p:nvPr/>
        </p:nvSpPr>
        <p:spPr>
          <a:xfrm>
            <a:off x="4941402" y="2416374"/>
            <a:ext cx="6954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본인의 이력을 입력만 하면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portfolio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뚝딱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Services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DBB6E2-872A-4134-B645-5E6BEDCAD38A}"/>
              </a:ext>
            </a:extLst>
          </p:cNvPr>
          <p:cNvGrpSpPr/>
          <p:nvPr/>
        </p:nvGrpSpPr>
        <p:grpSpPr>
          <a:xfrm>
            <a:off x="1067239" y="2568261"/>
            <a:ext cx="2702962" cy="3072294"/>
            <a:chOff x="8885541" y="2568261"/>
            <a:chExt cx="2702962" cy="30722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889F5D-90E1-40F0-913E-D853F9FC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755" y="3132536"/>
              <a:ext cx="1608533" cy="1421934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62382D-9365-4B4A-9AE8-3261C7CC0977}"/>
                </a:ext>
              </a:extLst>
            </p:cNvPr>
            <p:cNvSpPr/>
            <p:nvPr/>
          </p:nvSpPr>
          <p:spPr>
            <a:xfrm>
              <a:off x="8885541" y="2568261"/>
              <a:ext cx="2702962" cy="2702962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93E771-F055-4B9A-8834-37C5094CFAD1}"/>
                </a:ext>
              </a:extLst>
            </p:cNvPr>
            <p:cNvSpPr txBox="1"/>
            <p:nvPr/>
          </p:nvSpPr>
          <p:spPr>
            <a:xfrm>
              <a:off x="9091362" y="5271223"/>
              <a:ext cx="2291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Futura Md BT" panose="020B0602020204020303" pitchFamily="34" charset="0"/>
                </a:rPr>
                <a:t>Community</a:t>
              </a:r>
              <a:endParaRPr lang="ko-KR" altLang="en-US" dirty="0">
                <a:latin typeface="Futura Md BT" panose="020B06020202040203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60A453-CBBB-4D84-890A-1036DB31A1C4}"/>
              </a:ext>
            </a:extLst>
          </p:cNvPr>
          <p:cNvSpPr txBox="1"/>
          <p:nvPr/>
        </p:nvSpPr>
        <p:spPr>
          <a:xfrm>
            <a:off x="4941402" y="2416374"/>
            <a:ext cx="6954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공유의 소통 창구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컨퍼런스 일정 공유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장비에 대한 조언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개발자들이 좋아하는 무엇일까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4AC89-C2E9-4AD4-9947-B27E669E7F0B}"/>
              </a:ext>
            </a:extLst>
          </p:cNvPr>
          <p:cNvSpPr/>
          <p:nvPr/>
        </p:nvSpPr>
        <p:spPr>
          <a:xfrm>
            <a:off x="1640114" y="3077028"/>
            <a:ext cx="1596572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5213B-B9C1-463C-8668-3DB93800EAAA}"/>
              </a:ext>
            </a:extLst>
          </p:cNvPr>
          <p:cNvSpPr/>
          <p:nvPr/>
        </p:nvSpPr>
        <p:spPr>
          <a:xfrm>
            <a:off x="2249714" y="2705400"/>
            <a:ext cx="395870" cy="1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7FBA9B2-E11C-425B-BB93-FDA1612D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578" y="1642491"/>
            <a:ext cx="3217600" cy="270296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D17AC7-F759-412D-8676-A87D7419F81F}"/>
              </a:ext>
            </a:extLst>
          </p:cNvPr>
          <p:cNvSpPr/>
          <p:nvPr/>
        </p:nvSpPr>
        <p:spPr>
          <a:xfrm>
            <a:off x="2840830" y="2449612"/>
            <a:ext cx="1562605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30E1BC-4DF2-4872-AEF2-8F6C6A62BBB1}"/>
              </a:ext>
            </a:extLst>
          </p:cNvPr>
          <p:cNvSpPr/>
          <p:nvPr/>
        </p:nvSpPr>
        <p:spPr>
          <a:xfrm>
            <a:off x="3374379" y="2554120"/>
            <a:ext cx="421482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A646C1-6489-44A1-8A2A-141C8840FFBA}"/>
              </a:ext>
            </a:extLst>
          </p:cNvPr>
          <p:cNvSpPr/>
          <p:nvPr/>
        </p:nvSpPr>
        <p:spPr>
          <a:xfrm>
            <a:off x="2648172" y="2540872"/>
            <a:ext cx="616227" cy="35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2D3FD-E69D-47E0-A1EB-9D749D821AA2}"/>
              </a:ext>
            </a:extLst>
          </p:cNvPr>
          <p:cNvSpPr/>
          <p:nvPr/>
        </p:nvSpPr>
        <p:spPr>
          <a:xfrm>
            <a:off x="2640879" y="2544993"/>
            <a:ext cx="696421" cy="16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3BD3D-A39F-4AB5-9FE7-B2B34372D10B}"/>
              </a:ext>
            </a:extLst>
          </p:cNvPr>
          <p:cNvSpPr/>
          <p:nvPr/>
        </p:nvSpPr>
        <p:spPr>
          <a:xfrm>
            <a:off x="2634366" y="2571633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41BBC4-932F-484E-A648-D0283B74EB62}"/>
              </a:ext>
            </a:extLst>
          </p:cNvPr>
          <p:cNvSpPr/>
          <p:nvPr/>
        </p:nvSpPr>
        <p:spPr>
          <a:xfrm>
            <a:off x="2627951" y="2589661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89292-311E-492D-9509-F02ADA1E13A5}"/>
              </a:ext>
            </a:extLst>
          </p:cNvPr>
          <p:cNvSpPr/>
          <p:nvPr/>
        </p:nvSpPr>
        <p:spPr>
          <a:xfrm>
            <a:off x="2618206" y="2601987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CAB4C1-6888-4B92-BF42-BEBC0EB10D07}"/>
              </a:ext>
            </a:extLst>
          </p:cNvPr>
          <p:cNvSpPr txBox="1"/>
          <p:nvPr/>
        </p:nvSpPr>
        <p:spPr>
          <a:xfrm>
            <a:off x="2760042" y="2488091"/>
            <a:ext cx="17332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XX</a:t>
            </a:r>
            <a:r>
              <a:rPr lang="ko-KR" altLang="en-US" sz="1100" dirty="0"/>
              <a:t>월 </a:t>
            </a:r>
            <a:r>
              <a:rPr lang="en-US" altLang="ko-KR" sz="1100" dirty="0"/>
              <a:t>XX</a:t>
            </a:r>
            <a:r>
              <a:rPr lang="ko-KR" altLang="en-US" sz="1100" dirty="0"/>
              <a:t>일에 </a:t>
            </a:r>
            <a:br>
              <a:rPr lang="en-US" altLang="ko-KR" sz="1100" dirty="0"/>
            </a:br>
            <a:r>
              <a:rPr lang="en-US" altLang="ko-KR" sz="1100" dirty="0"/>
              <a:t>OO</a:t>
            </a:r>
            <a:r>
              <a:rPr lang="ko-KR" altLang="en-US" sz="1100" dirty="0"/>
              <a:t>사에서 주최하는</a:t>
            </a:r>
            <a:br>
              <a:rPr lang="en-US" altLang="ko-KR" sz="1100" dirty="0"/>
            </a:br>
            <a:r>
              <a:rPr lang="ko-KR" altLang="en-US" sz="1100" dirty="0"/>
              <a:t>개발자 컨퍼런스가 있대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43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Services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67239" y="2556936"/>
            <a:ext cx="2702962" cy="2702962"/>
            <a:chOff x="1067238" y="2556935"/>
            <a:chExt cx="3785175" cy="37851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66" y="3234681"/>
              <a:ext cx="2273412" cy="198395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3044590" y="4979716"/>
              <a:ext cx="1695075" cy="633129"/>
              <a:chOff x="4500529" y="2437668"/>
              <a:chExt cx="1925938" cy="71936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027737" y="2437668"/>
                <a:ext cx="871525" cy="287947"/>
                <a:chOff x="4870940" y="2905860"/>
                <a:chExt cx="997925" cy="32970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5205048" y="2905860"/>
                  <a:ext cx="329709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4870940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5534757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500529" y="2569380"/>
                <a:ext cx="1925938" cy="58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b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067238" y="2556935"/>
              <a:ext cx="3785175" cy="3785175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Git diary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E1D0C0-E49B-4DAD-BA0C-3178AC89ED7C}"/>
              </a:ext>
            </a:extLst>
          </p:cNvPr>
          <p:cNvSpPr/>
          <p:nvPr/>
        </p:nvSpPr>
        <p:spPr>
          <a:xfrm>
            <a:off x="4976390" y="2568261"/>
            <a:ext cx="2702962" cy="270296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274AA5-3131-4DE4-9B1F-DF0FC1AB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71" y="3962232"/>
            <a:ext cx="988117" cy="826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5D28F3-A541-4DDD-80D5-F00039CDEAC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74" y="3052234"/>
            <a:ext cx="1442646" cy="1230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092BCA-8A2A-44A8-9236-87346C106EC8}"/>
              </a:ext>
            </a:extLst>
          </p:cNvPr>
          <p:cNvSpPr txBox="1"/>
          <p:nvPr/>
        </p:nvSpPr>
        <p:spPr>
          <a:xfrm>
            <a:off x="5182212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Provide portfolio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889F5D-90E1-40F0-913E-D853F9FCC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55" y="3132536"/>
            <a:ext cx="1608533" cy="142193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762382D-9365-4B4A-9AE8-3261C7CC0977}"/>
              </a:ext>
            </a:extLst>
          </p:cNvPr>
          <p:cNvSpPr/>
          <p:nvPr/>
        </p:nvSpPr>
        <p:spPr>
          <a:xfrm>
            <a:off x="8885541" y="2568261"/>
            <a:ext cx="2702962" cy="270296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3E771-F055-4B9A-8834-37C5094CFAD1}"/>
              </a:ext>
            </a:extLst>
          </p:cNvPr>
          <p:cNvSpPr txBox="1"/>
          <p:nvPr/>
        </p:nvSpPr>
        <p:spPr>
          <a:xfrm>
            <a:off x="9091362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Community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012BFA-DBAA-4309-828F-84CD8B8DE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6417453" y="3406595"/>
            <a:ext cx="641170" cy="6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Std Book" panose="020B0502020204020303" pitchFamily="34" charset="0"/>
              </a:rPr>
              <a:t>Services</a:t>
            </a: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Futura Std Book" panose="020B0502020204020303" pitchFamily="34" charset="0"/>
              </a:rPr>
              <a:t> Design</a:t>
            </a:r>
            <a:endParaRPr lang="ko-KR" altLang="en-US" sz="3600" dirty="0">
              <a:latin typeface="Futura Std Book" panose="020B05020202040203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67239" y="2556936"/>
            <a:ext cx="2702962" cy="2702962"/>
            <a:chOff x="1067238" y="2556935"/>
            <a:chExt cx="3785175" cy="37851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66" y="3234681"/>
              <a:ext cx="2273412" cy="198395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3044590" y="4979716"/>
              <a:ext cx="1695075" cy="633129"/>
              <a:chOff x="4500529" y="2437668"/>
              <a:chExt cx="1925938" cy="71936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027737" y="2437668"/>
                <a:ext cx="871525" cy="287947"/>
                <a:chOff x="4870940" y="2905860"/>
                <a:chExt cx="997925" cy="32970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5205048" y="2905860"/>
                  <a:ext cx="329709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4870940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5534757" y="3077307"/>
                  <a:ext cx="334108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500529" y="2569380"/>
                <a:ext cx="1925938" cy="58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b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067238" y="2556935"/>
              <a:ext cx="3785175" cy="3785175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Git diary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E1D0C0-E49B-4DAD-BA0C-3178AC89ED7C}"/>
              </a:ext>
            </a:extLst>
          </p:cNvPr>
          <p:cNvSpPr/>
          <p:nvPr/>
        </p:nvSpPr>
        <p:spPr>
          <a:xfrm>
            <a:off x="4976390" y="2568261"/>
            <a:ext cx="2702962" cy="270296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274AA5-3131-4DE4-9B1F-DF0FC1AB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71" y="3962232"/>
            <a:ext cx="988117" cy="826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5D28F3-A541-4DDD-80D5-F00039CDEAC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74" y="3052234"/>
            <a:ext cx="1442646" cy="1230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092BCA-8A2A-44A8-9236-87346C106EC8}"/>
              </a:ext>
            </a:extLst>
          </p:cNvPr>
          <p:cNvSpPr txBox="1"/>
          <p:nvPr/>
        </p:nvSpPr>
        <p:spPr>
          <a:xfrm>
            <a:off x="5182212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Provide portfolio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889F5D-90E1-40F0-913E-D853F9FCC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55" y="3132536"/>
            <a:ext cx="1608533" cy="142193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762382D-9365-4B4A-9AE8-3261C7CC0977}"/>
              </a:ext>
            </a:extLst>
          </p:cNvPr>
          <p:cNvSpPr/>
          <p:nvPr/>
        </p:nvSpPr>
        <p:spPr>
          <a:xfrm>
            <a:off x="8885541" y="2568261"/>
            <a:ext cx="2702962" cy="270296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3E771-F055-4B9A-8834-37C5094CFAD1}"/>
              </a:ext>
            </a:extLst>
          </p:cNvPr>
          <p:cNvSpPr txBox="1"/>
          <p:nvPr/>
        </p:nvSpPr>
        <p:spPr>
          <a:xfrm>
            <a:off x="9091362" y="5271223"/>
            <a:ext cx="22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Community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012BFA-DBAA-4309-828F-84CD8B8DE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6417453" y="3406595"/>
            <a:ext cx="641170" cy="619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087538-1116-424E-87D3-B7AD4145792E}"/>
              </a:ext>
            </a:extLst>
          </p:cNvPr>
          <p:cNvSpPr/>
          <p:nvPr/>
        </p:nvSpPr>
        <p:spPr>
          <a:xfrm>
            <a:off x="4528457" y="2380343"/>
            <a:ext cx="7358743" cy="35995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C55600-56FF-4499-9B10-3607029EAB1C}"/>
              </a:ext>
            </a:extLst>
          </p:cNvPr>
          <p:cNvCxnSpPr/>
          <p:nvPr/>
        </p:nvCxnSpPr>
        <p:spPr>
          <a:xfrm>
            <a:off x="4371975" y="2057400"/>
            <a:ext cx="0" cy="37338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770BE-0158-487B-BE12-51DF40576C5B}"/>
              </a:ext>
            </a:extLst>
          </p:cNvPr>
          <p:cNvSpPr txBox="1"/>
          <p:nvPr/>
        </p:nvSpPr>
        <p:spPr>
          <a:xfrm>
            <a:off x="2276477" y="2090765"/>
            <a:ext cx="208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Essential Feature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023BD-EA13-4086-A370-02B0CCA9E067}"/>
              </a:ext>
            </a:extLst>
          </p:cNvPr>
          <p:cNvSpPr txBox="1"/>
          <p:nvPr/>
        </p:nvSpPr>
        <p:spPr>
          <a:xfrm>
            <a:off x="4192364" y="2090765"/>
            <a:ext cx="208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Extra Feature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271</Words>
  <Application>Microsoft Office PowerPoint</Application>
  <PresentationFormat>와이드스크린</PresentationFormat>
  <Paragraphs>122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</vt:lpstr>
      <vt:lpstr>맑은 고딕</vt:lpstr>
      <vt:lpstr>Arial</vt:lpstr>
      <vt:lpstr>Bookman Old Style</vt:lpstr>
      <vt:lpstr>Futura Md BT</vt:lpstr>
      <vt:lpstr>Futura Std Book</vt:lpstr>
      <vt:lpstr>Lucida Sans Unicode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창경</dc:creator>
  <cp:lastModifiedBy>홍 창경</cp:lastModifiedBy>
  <cp:revision>44</cp:revision>
  <dcterms:created xsi:type="dcterms:W3CDTF">2020-07-20T06:44:10Z</dcterms:created>
  <dcterms:modified xsi:type="dcterms:W3CDTF">2020-07-21T14:40:44Z</dcterms:modified>
</cp:coreProperties>
</file>